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5"/>
  </p:normalViewPr>
  <p:slideViewPr>
    <p:cSldViewPr>
      <p:cViewPr varScale="1">
        <p:scale>
          <a:sx n="104" d="100"/>
          <a:sy n="104" d="100"/>
        </p:scale>
        <p:origin x="12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C0D62-0146-AC48-88FE-28802444520A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140DE-9E0E-BD4F-BB07-B28525158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2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0FEB7-AF86-402B-9A8A-6589BA70499C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ED52-E14E-4D77-AD76-A40C802EAC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275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FC9F1-47AD-4D8A-8C44-72B9CD65ED53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1.01 Rearranging Linear Inequalities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Unit: Optimization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6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Goal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CA" sz="5400" dirty="0" smtClean="0"/>
                  <a:t>To isolate the y-variable</a:t>
                </a:r>
              </a:p>
              <a:p>
                <a:endParaRPr lang="en-CA" sz="5400" dirty="0"/>
              </a:p>
              <a:p>
                <a:r>
                  <a:rPr lang="en-CA" sz="5400" dirty="0" smtClean="0"/>
                  <a:t>Function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5400" b="1" i="1" smtClean="0">
                          <a:latin typeface="Cambria Math"/>
                        </a:rPr>
                        <m:t>𝒚</m:t>
                      </m:r>
                      <m:r>
                        <a:rPr lang="en-CA" sz="5400" b="1" i="1" smtClean="0">
                          <a:latin typeface="Cambria Math" charset="0"/>
                        </a:rPr>
                        <m:t>=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𝒂𝒙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en-CA" sz="5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5" t="-6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0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3768532"/>
          </a:xfrm>
        </p:spPr>
        <p:txBody>
          <a:bodyPr>
            <a:noAutofit/>
          </a:bodyPr>
          <a:lstStyle/>
          <a:p>
            <a:pPr marL="0" indent="0"/>
            <a:r>
              <a:rPr lang="en-CA" sz="2400" dirty="0" smtClean="0"/>
              <a:t>Goal is to get the y term on one side of the inequality, and everything else on the other side.  To do this: </a:t>
            </a:r>
          </a:p>
          <a:p>
            <a:pPr marL="457200" indent="-457200">
              <a:buAutoNum type="arabicPeriod"/>
            </a:pPr>
            <a:r>
              <a:rPr lang="en-CA" sz="2400" dirty="0" smtClean="0"/>
              <a:t>Use algebra to bring </a:t>
            </a:r>
            <a:r>
              <a:rPr lang="en-CA" sz="2400" dirty="0" smtClean="0"/>
              <a:t>the term with the y-variable to the left side of </a:t>
            </a:r>
            <a:r>
              <a:rPr lang="en-CA" sz="2400" dirty="0" smtClean="0"/>
              <a:t>the inequality</a:t>
            </a:r>
            <a:r>
              <a:rPr lang="en-CA" sz="2400" dirty="0" smtClean="0"/>
              <a:t> (if it isn’t already there), the same way you would if there was an =</a:t>
            </a:r>
          </a:p>
          <a:p>
            <a:pPr marL="457200" indent="-457200">
              <a:buAutoNum type="arabicPeriod"/>
            </a:pPr>
            <a:r>
              <a:rPr lang="en-CA" sz="2400" dirty="0" smtClean="0"/>
              <a:t>Bring all </a:t>
            </a:r>
            <a:r>
              <a:rPr lang="en-CA" sz="2400" dirty="0" smtClean="0"/>
              <a:t>other terms to the right side of the </a:t>
            </a:r>
            <a:r>
              <a:rPr lang="en-CA" sz="2400" dirty="0" smtClean="0"/>
              <a:t>inequality, the same way you would if there was an =</a:t>
            </a:r>
            <a:endParaRPr lang="en-CA" sz="2400" dirty="0"/>
          </a:p>
          <a:p>
            <a:pPr marL="457200" indent="-457200">
              <a:buAutoNum type="arabicPeriod"/>
            </a:pPr>
            <a:r>
              <a:rPr lang="en-CA" sz="2400" dirty="0" smtClean="0"/>
              <a:t>Divide </a:t>
            </a:r>
            <a:r>
              <a:rPr lang="en-CA" sz="2400" dirty="0" smtClean="0"/>
              <a:t>everything by the coefficient of y</a:t>
            </a:r>
            <a:br>
              <a:rPr lang="en-CA" sz="2400" dirty="0" smtClean="0"/>
            </a:br>
            <a:r>
              <a:rPr lang="en-CA" sz="2400" dirty="0" smtClean="0">
                <a:solidFill>
                  <a:srgbClr val="FF0000"/>
                </a:solidFill>
              </a:rPr>
              <a:t>If the coefficient is negative, the inequality symbol </a:t>
            </a:r>
            <a:r>
              <a:rPr lang="en-CA" sz="2400" dirty="0" smtClean="0">
                <a:solidFill>
                  <a:srgbClr val="FF0000"/>
                </a:solidFill>
              </a:rPr>
              <a:t>FLIPS (ex: from &lt; to &gt;). 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533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+3</m:t>
                      </m:r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−9&lt;0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35798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the term with the y-variable to the left side of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any other terms to the right side of the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Divide everything by the coefficient of y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the coefficient is negative, the inequality symbol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FLIPS)</a:t>
            </a: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03848" y="2581050"/>
                <a:ext cx="24427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3</m:t>
                      </m:r>
                      <m:r>
                        <a:rPr lang="en-CA" sz="2800" b="0" i="1" smtClean="0"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&lt;−2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81050"/>
                <a:ext cx="244272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03848" y="4264813"/>
                <a:ext cx="2442720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+9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64813"/>
                <a:ext cx="2442720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03848" y="5373216"/>
                <a:ext cx="2363596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373216"/>
                <a:ext cx="2363596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64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−2</m:t>
                      </m:r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+13≤0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35798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the term with the y-variable to the left side of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any other terms to the right side of the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Divide everything by the coefficient of y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the coefficient is negative, the inequality symbol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FLIPS)</a:t>
            </a: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03848" y="2405914"/>
                <a:ext cx="29091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−2</m:t>
                      </m:r>
                      <m:r>
                        <a:rPr lang="en-CA" sz="2800" b="0" i="1" smtClean="0"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≤−5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−13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405914"/>
                <a:ext cx="290919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03848" y="4264813"/>
                <a:ext cx="2909194" cy="9077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−5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−13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64813"/>
                <a:ext cx="2909194" cy="9077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19872" y="5373216"/>
                <a:ext cx="2234843" cy="9077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373216"/>
                <a:ext cx="2234843" cy="9077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3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7−2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&gt;3</m:t>
                      </m:r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6946" y="914400"/>
            <a:ext cx="8712968" cy="35798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the term with the y-variable to the left side of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any other terms to the right side of the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Divide everything by the coefficient of y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the coefficient is negative, the inequality symbol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FLIPS)</a:t>
            </a: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19872" y="1843741"/>
                <a:ext cx="28010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7−2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&gt;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843741"/>
                <a:ext cx="280102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86635" y="4263729"/>
                <a:ext cx="2442720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−7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635" y="4263729"/>
                <a:ext cx="2442720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01253" y="5349280"/>
                <a:ext cx="2363596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253" y="5349280"/>
                <a:ext cx="2363596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19872" y="2995869"/>
                <a:ext cx="24427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&gt;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995869"/>
                <a:ext cx="244272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68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3333" b="-23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35798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the term with the y-variable to the left side of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Bring any other terms to the right side of the equation 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C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Divide everything by the coefficient of y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the coefficient is negative, the inequality symbol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FLIPS)</a:t>
            </a: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168395" y="4418935"/>
                <a:ext cx="2830070" cy="15372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395" y="4418935"/>
                <a:ext cx="2830070" cy="15372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90016" y="5956215"/>
                <a:ext cx="2234843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016" y="5956215"/>
                <a:ext cx="2234843" cy="9017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19872" y="2708920"/>
                <a:ext cx="2830070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sz="2800" b="0" i="1" smtClean="0">
                          <a:latin typeface="Cambria Math"/>
                        </a:rPr>
                        <m:t>&gt;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08920"/>
                <a:ext cx="2830070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52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</TotalTime>
  <Words>228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Cambria Math</vt:lpstr>
      <vt:lpstr>Franklin Gothic Book</vt:lpstr>
      <vt:lpstr>Franklin Gothic Medium</vt:lpstr>
      <vt:lpstr>Tunga</vt:lpstr>
      <vt:lpstr>Wingdings</vt:lpstr>
      <vt:lpstr>Arial</vt:lpstr>
      <vt:lpstr>Angles</vt:lpstr>
      <vt:lpstr>1.01 Rearranging Linear Inequalities</vt:lpstr>
      <vt:lpstr>Goal</vt:lpstr>
      <vt:lpstr>How To:</vt:lpstr>
      <vt:lpstr>2x+3y-9&lt;0</vt:lpstr>
      <vt:lpstr>5x-2y+13≤0</vt:lpstr>
      <vt:lpstr>7-2x&gt;3y</vt:lpstr>
      <vt:lpstr>3x/2-4y/5&gt;1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 Rearranging Linear Inequalities</dc:title>
  <dc:creator>Tiffany Connell</dc:creator>
  <cp:lastModifiedBy>Microsoft Office User</cp:lastModifiedBy>
  <cp:revision>9</cp:revision>
  <cp:lastPrinted>2018-09-24T22:41:24Z</cp:lastPrinted>
  <dcterms:created xsi:type="dcterms:W3CDTF">2015-10-05T18:10:07Z</dcterms:created>
  <dcterms:modified xsi:type="dcterms:W3CDTF">2018-09-24T22:42:00Z</dcterms:modified>
</cp:coreProperties>
</file>