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4"/>
  </p:handoutMasterIdLst>
  <p:sldIdLst>
    <p:sldId id="290" r:id="rId2"/>
    <p:sldId id="257" r:id="rId3"/>
    <p:sldId id="275" r:id="rId4"/>
    <p:sldId id="258" r:id="rId5"/>
    <p:sldId id="276" r:id="rId6"/>
    <p:sldId id="286" r:id="rId7"/>
    <p:sldId id="259" r:id="rId8"/>
    <p:sldId id="299" r:id="rId9"/>
    <p:sldId id="301" r:id="rId10"/>
    <p:sldId id="260" r:id="rId11"/>
    <p:sldId id="261" r:id="rId12"/>
    <p:sldId id="262" r:id="rId13"/>
    <p:sldId id="272" r:id="rId14"/>
    <p:sldId id="300" r:id="rId15"/>
    <p:sldId id="277" r:id="rId16"/>
    <p:sldId id="278" r:id="rId17"/>
    <p:sldId id="279" r:id="rId18"/>
    <p:sldId id="263" r:id="rId19"/>
    <p:sldId id="264" r:id="rId20"/>
    <p:sldId id="265" r:id="rId21"/>
    <p:sldId id="267" r:id="rId22"/>
    <p:sldId id="269" r:id="rId23"/>
    <p:sldId id="266" r:id="rId24"/>
    <p:sldId id="297" r:id="rId25"/>
    <p:sldId id="294" r:id="rId26"/>
    <p:sldId id="280" r:id="rId27"/>
    <p:sldId id="281" r:id="rId28"/>
    <p:sldId id="282" r:id="rId29"/>
    <p:sldId id="293" r:id="rId30"/>
    <p:sldId id="298" r:id="rId31"/>
    <p:sldId id="289" r:id="rId32"/>
    <p:sldId id="291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C5ED"/>
    <a:srgbClr val="660066"/>
    <a:srgbClr val="0033CC"/>
    <a:srgbClr val="6600FF"/>
    <a:srgbClr val="FF0066"/>
    <a:srgbClr val="3399FF"/>
    <a:srgbClr val="008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554" autoAdjust="0"/>
  </p:normalViewPr>
  <p:slideViewPr>
    <p:cSldViewPr>
      <p:cViewPr>
        <p:scale>
          <a:sx n="100" d="100"/>
          <a:sy n="100" d="100"/>
        </p:scale>
        <p:origin x="1856" y="240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7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0471" tIns="45235" rIns="90471" bIns="45235" rtlCol="0"/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C4076FEB-0531-9143-AE38-162D5F471B24}" type="datetimeFigureOut">
              <a:rPr lang="en-CA"/>
              <a:pPr>
                <a:defRPr/>
              </a:pPr>
              <a:t>2018-08-29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0471" tIns="45235" rIns="90471" bIns="45235" rtlCol="0" anchor="b"/>
          <a:lstStyle>
            <a:lvl1pPr algn="l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0471" tIns="45235" rIns="90471" bIns="452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13915D-0BAD-C44C-A0C6-57751CCB40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763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72DCA-99E9-C041-9099-22904E6C9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C722A-69FE-5646-926B-0C75599C2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98ED0-1415-1449-8406-7ABB3E7FF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8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41155-F013-D44E-9DF5-1C769D2D9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04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424E2-7E7A-A449-A3B9-A24352EEF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FEB32-2A54-714C-B52D-AA2749256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62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E9448-9249-8E4A-B451-2BF97FFBE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04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A02E3-6FB8-4E40-8019-44F67B324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A93ED-E799-024B-9E67-22F0DEAD1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4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47DE3-8204-D445-B206-3C6DCAD397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0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0845E-EB24-6F40-A702-F6B9F130D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2051C49-5452-9C4B-A798-8798FD1DEB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ile:Lightnings_sequence_2_animation.gif" TargetMode="Externa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Relationship Id="rId3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4" Type="http://schemas.openxmlformats.org/officeDocument/2006/relationships/image" Target="../media/image16.gif"/><Relationship Id="rId5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3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hyperlink" Target="http://www.google.ca/url?sa=i&amp;source=images&amp;cd=&amp;cad=rja&amp;docid=RD1AlB-tnoeEgM&amp;tbnid=foc7uluvvxKggM:&amp;ved=0CAgQjRwwAA&amp;url=http://blog.taser.com/how-does-a-taser-work-electricity-101/&amp;ei=Xc8oUuXxJIjk4AOXn4H4BA&amp;psig=AFQjCNFI2hi88d5ehRKnnC3ABjkk94s1jQ&amp;ust=1378492637639920" TargetMode="External"/><Relationship Id="rId5" Type="http://schemas.openxmlformats.org/officeDocument/2006/relationships/image" Target="../media/image27.jpeg"/><Relationship Id="rId6" Type="http://schemas.openxmlformats.org/officeDocument/2006/relationships/hyperlink" Target="http://en.wikipedia.org/wiki/File:Electro-Static_Generator.jpg" TargetMode="External"/><Relationship Id="rId7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a/url?sa=i&amp;source=images&amp;cd=&amp;cad=rja&amp;docid=ormixSfEo9qFYM&amp;tbnid=nDnLNPrviJwkfM:&amp;ved=0CAgQjRwwAA&amp;url=http://en.wikipedia.org/wiki/Van_de_Graaff_generator&amp;ei=BM8oUpfLJ4e14AOYwYDoDQ&amp;psig=AFQjCNFIf-bsNSCCx_tyVNt8AvZoQbbxqQ&amp;ust=1378492548681999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Electricity</a:t>
            </a:r>
            <a:endParaRPr lang="en-CA" altLang="en-US" dirty="0"/>
          </a:p>
        </p:txBody>
      </p:sp>
      <p:pic>
        <p:nvPicPr>
          <p:cNvPr id="3075" name="Picture 2" descr="http://upload.wikimedia.org/wikipedia/commons/thumb/b/b6/Lightnings_sequence_2_animation.gif/220px-Lightnings_sequence_2_animation.gif">
            <a:hlinkClick r:id="rId2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5088" y="2057400"/>
            <a:ext cx="42418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466013" cy="609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Sphere A is negatively charged.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492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#1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981200" y="42672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895600" y="42672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438400" y="5334000"/>
            <a:ext cx="838200" cy="7620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57200" y="228600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altLang="en-US"/>
              <a:t>	When placed beside sphere B, they attract.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38200" y="2819400"/>
            <a:ext cx="6172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altLang="en-US" b="1">
                <a:solidFill>
                  <a:srgbClr val="0033CC"/>
                </a:solidFill>
              </a:rPr>
              <a:t>What is the charge on B?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90800" y="59436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4343400" y="4267200"/>
            <a:ext cx="5334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962400" y="5257800"/>
            <a:ext cx="838200" cy="762000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B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2971800" y="4267200"/>
            <a:ext cx="381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2895600" y="5257800"/>
            <a:ext cx="838200" cy="7620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886200" y="5943600"/>
            <a:ext cx="99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5410200" y="3810000"/>
            <a:ext cx="3733800" cy="2667000"/>
          </a:xfrm>
          <a:prstGeom prst="irregularSeal2">
            <a:avLst/>
          </a:prstGeom>
          <a:solidFill>
            <a:srgbClr val="3399FF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Opposites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/>
              <a:t>Attract!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38200" y="3429000"/>
            <a:ext cx="2667000" cy="617538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66"/>
                </a:solidFill>
              </a:rPr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animBg="1"/>
      <p:bldP spid="10245" grpId="0" animBg="1"/>
      <p:bldP spid="10246" grpId="0" animBg="1"/>
      <p:bldP spid="10246" grpId="1" animBg="1"/>
      <p:bldP spid="10247" grpId="0" animBg="1"/>
      <p:bldP spid="10247" grpId="1" animBg="1"/>
      <p:bldP spid="10249" grpId="0"/>
      <p:bldP spid="10250" grpId="0"/>
      <p:bldP spid="10251" grpId="0"/>
      <p:bldP spid="10252" grpId="0" animBg="1"/>
      <p:bldP spid="10253" grpId="0" animBg="1"/>
      <p:bldP spid="10254" grpId="0" animBg="1"/>
      <p:bldP spid="10256" grpId="0" animBg="1"/>
      <p:bldP spid="10257" grpId="0"/>
      <p:bldP spid="10259" grpId="0" animBg="1"/>
      <p:bldP spid="102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154987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/>
              <a:t> 	Three charged spheres are suspended next to each other.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#2</a:t>
            </a:r>
          </a:p>
        </p:txBody>
      </p:sp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228600" y="47244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>
            <a:off x="685800" y="4724400"/>
            <a:ext cx="381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685800" y="5638800"/>
            <a:ext cx="838200" cy="7620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</a:t>
            </a: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>
            <a:off x="2133600" y="47244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10"/>
          <p:cNvSpPr>
            <a:spLocks noChangeArrowheads="1"/>
          </p:cNvSpPr>
          <p:nvPr/>
        </p:nvSpPr>
        <p:spPr bwMode="auto">
          <a:xfrm>
            <a:off x="1600200" y="5638800"/>
            <a:ext cx="838200" cy="762000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B</a:t>
            </a: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 flipH="1">
            <a:off x="3962400" y="47244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Oval 12"/>
          <p:cNvSpPr>
            <a:spLocks noChangeArrowheads="1"/>
          </p:cNvSpPr>
          <p:nvPr/>
        </p:nvSpPr>
        <p:spPr bwMode="auto">
          <a:xfrm>
            <a:off x="3505200" y="5638800"/>
            <a:ext cx="838200" cy="762000"/>
          </a:xfrm>
          <a:prstGeom prst="ellipse">
            <a:avLst/>
          </a:prstGeom>
          <a:solidFill>
            <a:srgbClr val="00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B</a:t>
            </a: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>
            <a:off x="4724400" y="4724400"/>
            <a:ext cx="5334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Oval 14"/>
          <p:cNvSpPr>
            <a:spLocks noChangeArrowheads="1"/>
          </p:cNvSpPr>
          <p:nvPr/>
        </p:nvSpPr>
        <p:spPr bwMode="auto">
          <a:xfrm>
            <a:off x="4800600" y="5638800"/>
            <a:ext cx="838200" cy="762000"/>
          </a:xfrm>
          <a:prstGeom prst="ellipse">
            <a:avLst/>
          </a:prstGeom>
          <a:solidFill>
            <a:srgbClr val="FFCC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C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85800" y="2514600"/>
            <a:ext cx="81549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/>
              <a:t> 	If </a:t>
            </a:r>
            <a:r>
              <a:rPr lang="en-US" altLang="en-US" b="1">
                <a:solidFill>
                  <a:srgbClr val="0033CC"/>
                </a:solidFill>
              </a:rPr>
              <a:t>sphere A </a:t>
            </a:r>
            <a:r>
              <a:rPr lang="en-US" altLang="en-US"/>
              <a:t>is</a:t>
            </a:r>
            <a:r>
              <a:rPr lang="en-US" altLang="en-US" b="1">
                <a:solidFill>
                  <a:srgbClr val="0033CC"/>
                </a:solidFill>
              </a:rPr>
              <a:t> negatively</a:t>
            </a:r>
            <a:r>
              <a:rPr lang="en-US" altLang="en-US"/>
              <a:t> charged, what will happen when sphere A &amp; C are suspended beside each other?</a:t>
            </a:r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6477000" y="4724400"/>
            <a:ext cx="381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17"/>
          <p:cNvSpPr>
            <a:spLocks noChangeArrowheads="1"/>
          </p:cNvSpPr>
          <p:nvPr/>
        </p:nvSpPr>
        <p:spPr bwMode="auto">
          <a:xfrm>
            <a:off x="6477000" y="5562600"/>
            <a:ext cx="838200" cy="7620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</a:t>
            </a:r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 flipH="1">
            <a:off x="7772400" y="47244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Oval 19"/>
          <p:cNvSpPr>
            <a:spLocks noChangeArrowheads="1"/>
          </p:cNvSpPr>
          <p:nvPr/>
        </p:nvSpPr>
        <p:spPr bwMode="auto">
          <a:xfrm>
            <a:off x="7391400" y="5562600"/>
            <a:ext cx="838200" cy="762000"/>
          </a:xfrm>
          <a:prstGeom prst="ellipse">
            <a:avLst/>
          </a:prstGeom>
          <a:solidFill>
            <a:srgbClr val="FFCC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C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4648200"/>
            <a:ext cx="60960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62000" y="61722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600200" y="6172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581400" y="6172200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6629400" y="6172200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876800" y="6172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1288" name="Text Box 28"/>
          <p:cNvSpPr txBox="1">
            <a:spLocks noChangeArrowheads="1"/>
          </p:cNvSpPr>
          <p:nvPr/>
        </p:nvSpPr>
        <p:spPr bwMode="auto">
          <a:xfrm>
            <a:off x="7467600" y="61722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6096000" y="4648200"/>
            <a:ext cx="28194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467100" y="3886200"/>
            <a:ext cx="2209800" cy="67945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>
                <a:solidFill>
                  <a:srgbClr val="3399FF"/>
                </a:solidFill>
              </a:rPr>
              <a:t>Attract</a:t>
            </a:r>
          </a:p>
        </p:txBody>
      </p:sp>
      <p:pic>
        <p:nvPicPr>
          <p:cNvPr id="11291" name="Picture 31" descr="MMAG00317_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/>
      <p:bldP spid="11279" grpId="0" build="p"/>
      <p:bldP spid="11284" grpId="0" animBg="1"/>
      <p:bldP spid="11285" grpId="0"/>
      <p:bldP spid="11286" grpId="0"/>
      <p:bldP spid="11287" grpId="0"/>
      <p:bldP spid="11290" grpId="0"/>
      <p:bldP spid="11293" grpId="0" animBg="1"/>
      <p:bldP spid="112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444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#3</a:t>
            </a:r>
            <a:endParaRPr lang="en-US" sz="3600" kern="10">
              <a:ln w="44450">
                <a:solidFill>
                  <a:srgbClr val="FFCC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8"/>
                  </a:srgb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154987" cy="914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/>
              <a:t> 	Four charged spheres are suspended next to each other.</a:t>
            </a: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04800" y="45720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 flipH="1">
            <a:off x="838200" y="4572000"/>
            <a:ext cx="457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Oval 8"/>
          <p:cNvSpPr>
            <a:spLocks noChangeArrowheads="1"/>
          </p:cNvSpPr>
          <p:nvPr/>
        </p:nvSpPr>
        <p:spPr bwMode="auto">
          <a:xfrm>
            <a:off x="381000" y="5257800"/>
            <a:ext cx="838200" cy="762000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A</a:t>
            </a:r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1828800" y="4572000"/>
            <a:ext cx="304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Oval 10"/>
          <p:cNvSpPr>
            <a:spLocks noChangeArrowheads="1"/>
          </p:cNvSpPr>
          <p:nvPr/>
        </p:nvSpPr>
        <p:spPr bwMode="auto">
          <a:xfrm>
            <a:off x="1752600" y="5257800"/>
            <a:ext cx="838200" cy="7620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B</a:t>
            </a: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657600" y="4572000"/>
            <a:ext cx="304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Oval 12"/>
          <p:cNvSpPr>
            <a:spLocks noChangeArrowheads="1"/>
          </p:cNvSpPr>
          <p:nvPr/>
        </p:nvSpPr>
        <p:spPr bwMode="auto">
          <a:xfrm>
            <a:off x="3505200" y="5257800"/>
            <a:ext cx="838200" cy="762000"/>
          </a:xfrm>
          <a:prstGeom prst="ellipse">
            <a:avLst/>
          </a:prstGeom>
          <a:solidFill>
            <a:srgbClr val="33CC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B</a:t>
            </a:r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H="1">
            <a:off x="4953000" y="45720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Oval 14"/>
          <p:cNvSpPr>
            <a:spLocks noChangeArrowheads="1"/>
          </p:cNvSpPr>
          <p:nvPr/>
        </p:nvSpPr>
        <p:spPr bwMode="auto">
          <a:xfrm>
            <a:off x="4419600" y="5257800"/>
            <a:ext cx="838200" cy="762000"/>
          </a:xfrm>
          <a:prstGeom prst="ellipse">
            <a:avLst/>
          </a:prstGeom>
          <a:solidFill>
            <a:srgbClr val="CC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C</a:t>
            </a:r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6324600" y="4572000"/>
            <a:ext cx="304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6"/>
          <p:cNvSpPr>
            <a:spLocks noChangeArrowheads="1"/>
          </p:cNvSpPr>
          <p:nvPr/>
        </p:nvSpPr>
        <p:spPr bwMode="auto">
          <a:xfrm>
            <a:off x="6324600" y="5257800"/>
            <a:ext cx="838200" cy="762000"/>
          </a:xfrm>
          <a:prstGeom prst="ellipse">
            <a:avLst/>
          </a:prstGeom>
          <a:solidFill>
            <a:srgbClr val="CC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C</a:t>
            </a:r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 flipH="1">
            <a:off x="7772400" y="45720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Oval 19"/>
          <p:cNvSpPr>
            <a:spLocks noChangeArrowheads="1"/>
          </p:cNvSpPr>
          <p:nvPr/>
        </p:nvSpPr>
        <p:spPr bwMode="auto">
          <a:xfrm>
            <a:off x="7239000" y="5257800"/>
            <a:ext cx="838200" cy="762000"/>
          </a:xfrm>
          <a:prstGeom prst="ellipse">
            <a:avLst/>
          </a:prstGeom>
          <a:solidFill>
            <a:srgbClr val="FF66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D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609600" y="27432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/>
              <a:t>	What will happen if A &amp; D were suspended next to each other? 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419100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048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7526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505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4196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-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2484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-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72390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 b="1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12317" name="AutoShape 29"/>
          <p:cNvSpPr>
            <a:spLocks noChangeArrowheads="1"/>
          </p:cNvSpPr>
          <p:nvPr/>
        </p:nvSpPr>
        <p:spPr bwMode="auto">
          <a:xfrm>
            <a:off x="3048000" y="3276600"/>
            <a:ext cx="3048000" cy="1828800"/>
          </a:xfrm>
          <a:prstGeom prst="irregularSeal2">
            <a:avLst/>
          </a:prstGeom>
          <a:solidFill>
            <a:schemeClr val="bg1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66FF"/>
                </a:solidFill>
              </a:rPr>
              <a:t>Repel</a:t>
            </a:r>
          </a:p>
        </p:txBody>
      </p:sp>
      <p:pic>
        <p:nvPicPr>
          <p:cNvPr id="4" name="Picture 31" descr="MMj0395714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2000" fill="hold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1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build="p"/>
      <p:bldP spid="12308" grpId="0" build="p"/>
      <p:bldP spid="12309" grpId="0" animBg="1"/>
      <p:bldP spid="12310" grpId="0" build="allAtOnce"/>
      <p:bldP spid="12311" grpId="0"/>
      <p:bldP spid="12312" grpId="0"/>
      <p:bldP spid="12313" grpId="0"/>
      <p:bldP spid="12314" grpId="0"/>
      <p:bldP spid="12315" grpId="0" build="allAtOnce"/>
      <p:bldP spid="123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0"/>
            <a:ext cx="6248400" cy="19812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	You have three charged objects  A, B &amp; C in a lab.  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/>
              <a:t>You record the following results: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66FF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#4</a:t>
            </a:r>
          </a:p>
        </p:txBody>
      </p:sp>
      <p:graphicFrame>
        <p:nvGraphicFramePr>
          <p:cNvPr id="23600" name="Group 48"/>
          <p:cNvGraphicFramePr>
            <a:graphicFrameLocks noGrp="1"/>
          </p:cNvGraphicFramePr>
          <p:nvPr/>
        </p:nvGraphicFramePr>
        <p:xfrm>
          <a:off x="1600200" y="1905000"/>
          <a:ext cx="6096000" cy="2057400"/>
        </p:xfrm>
        <a:graphic>
          <a:graphicData uri="http://schemas.openxmlformats.org/drawingml/2006/table">
            <a:tbl>
              <a:tblPr/>
              <a:tblGrid>
                <a:gridCol w="3429000"/>
                <a:gridCol w="2667000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Observation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Bring “A” near “B”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They repel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Bring “A” near “C”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They attract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476375" y="4419600"/>
            <a:ext cx="6343650" cy="990600"/>
          </a:xfrm>
          <a:prstGeom prst="rect">
            <a:avLst/>
          </a:prstGeom>
          <a:solidFill>
            <a:schemeClr val="bg1"/>
          </a:solidFill>
          <a:ln w="38100">
            <a:solidFill>
              <a:srgbClr val="3399FF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buFont typeface="Wingdings" charset="2"/>
              <a:buNone/>
            </a:pPr>
            <a:r>
              <a:rPr lang="en-US" altLang="en-US"/>
              <a:t>What would happen if “B” &amp; “C” were brought together?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247900" y="5715000"/>
            <a:ext cx="4800600" cy="636588"/>
          </a:xfrm>
          <a:prstGeom prst="rect">
            <a:avLst/>
          </a:prstGeom>
          <a:noFill/>
          <a:ln w="57150">
            <a:solidFill>
              <a:srgbClr val="3399FF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They would </a:t>
            </a:r>
            <a:r>
              <a:rPr lang="en-US" altLang="en-US" sz="3200" b="1">
                <a:solidFill>
                  <a:srgbClr val="33CC33"/>
                </a:solidFill>
              </a:rPr>
              <a:t>attract</a:t>
            </a:r>
            <a:r>
              <a:rPr lang="en-US" altLang="en-US" sz="3200"/>
              <a:t>!!!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667000" y="2667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33CC"/>
                </a:solidFill>
              </a:rPr>
              <a:t>+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4038600" y="2667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33CC"/>
                </a:solidFill>
              </a:rPr>
              <a:t>+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2667000" y="3429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33CC"/>
                </a:solidFill>
              </a:rPr>
              <a:t>+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4229100" y="3429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33CC"/>
                </a:solidFill>
              </a:rPr>
              <a:t>-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5867400" y="3886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7086600" y="388620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b="1">
                <a:solidFill>
                  <a:srgbClr val="FF0066"/>
                </a:solidFill>
              </a:rPr>
              <a:t>-</a:t>
            </a:r>
          </a:p>
        </p:txBody>
      </p:sp>
      <p:pic>
        <p:nvPicPr>
          <p:cNvPr id="23610" name="Picture 58" descr="MCj013361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4443413"/>
            <a:ext cx="1733550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35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70" decel="100000"/>
                                        <p:tgtEl>
                                          <p:spTgt spid="236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770" decel="100000"/>
                                        <p:tgtEl>
                                          <p:spTgt spid="236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3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236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236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236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235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  <p:bldP spid="23556" grpId="0" animBg="1"/>
      <p:bldP spid="23580" grpId="0" build="p" animBg="1"/>
      <p:bldP spid="23596" grpId="0" animBg="1"/>
      <p:bldP spid="23597" grpId="0"/>
      <p:bldP spid="23601" grpId="0"/>
      <p:bldP spid="23602" grpId="0"/>
      <p:bldP spid="23603" grpId="0"/>
      <p:bldP spid="23604" grpId="0"/>
      <p:bldP spid="236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1370013" y="301624"/>
            <a:ext cx="3201987" cy="1222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44450">
                  <a:solidFill>
                    <a:srgbClr val="66FF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</a:t>
            </a:r>
            <a:r>
              <a:rPr lang="en-US" sz="3600" kern="10" dirty="0" smtClean="0">
                <a:ln w="44450">
                  <a:solidFill>
                    <a:srgbClr val="66FF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#5</a:t>
            </a:r>
            <a:endParaRPr lang="en-US" sz="3600" kern="10" dirty="0">
              <a:ln w="44450">
                <a:solidFill>
                  <a:srgbClr val="66FF66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8"/>
                  </a:srgb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28600" y="4343400"/>
            <a:ext cx="2514600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-282575" y="2679700"/>
            <a:ext cx="2949575" cy="4876800"/>
          </a:xfrm>
        </p:spPr>
        <p:txBody>
          <a:bodyPr vert="horz"/>
          <a:lstStyle/>
          <a:p>
            <a:r>
              <a:rPr lang="en-US" sz="2000" dirty="0" smtClean="0"/>
              <a:t>What particles in an atom have an electric charge?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Neutrons and protons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Protons and electrons</a:t>
            </a:r>
            <a:endParaRPr lang="en-US" sz="1800" dirty="0"/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Electrons and neutrons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dirty="0" smtClean="0"/>
              <a:t>None of the above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3962400"/>
            <a:ext cx="3186113" cy="609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Vertical Text Placeholder 8"/>
          <p:cNvSpPr txBox="1">
            <a:spLocks/>
          </p:cNvSpPr>
          <p:nvPr/>
        </p:nvSpPr>
        <p:spPr bwMode="auto">
          <a:xfrm>
            <a:off x="3124200" y="2628900"/>
            <a:ext cx="3001169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An atom becomes negative when: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A proton leaves the atom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An electron joins the atom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An electron leaves the atom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A proton joins the atom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A proton and an electron leave the atom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538912" y="5486400"/>
            <a:ext cx="2605088" cy="5334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Vertical Text Placeholder 8"/>
          <p:cNvSpPr txBox="1">
            <a:spLocks/>
          </p:cNvSpPr>
          <p:nvPr/>
        </p:nvSpPr>
        <p:spPr bwMode="auto">
          <a:xfrm>
            <a:off x="6019800" y="2641600"/>
            <a:ext cx="2971800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An object becomes electrically charged when: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Electrons are created in it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Protons are created in it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Electrons from it are destroyed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Electrons leave or join it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lphaLcParenR"/>
            </a:pPr>
            <a:r>
              <a:rPr lang="en-US" sz="1800" kern="0" dirty="0" smtClean="0"/>
              <a:t>Protons from it are destroyed</a:t>
            </a:r>
          </a:p>
        </p:txBody>
      </p:sp>
    </p:spTree>
    <p:extLst>
      <p:ext uri="{BB962C8B-B14F-4D97-AF65-F5344CB8AC3E}">
        <p14:creationId xmlns:p14="http://schemas.microsoft.com/office/powerpoint/2010/main" val="86477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Charging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Most objects start out electrically neutral, but by </a:t>
            </a:r>
            <a:r>
              <a:rPr lang="en-CA" altLang="en-US" b="1"/>
              <a:t>CHARGING</a:t>
            </a:r>
            <a:r>
              <a:rPr lang="en-CA" altLang="en-US"/>
              <a:t> an object you create an imbalance in the number of electrons and protons; the object is then charged either positive or 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How do you charge an object?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There are three ways to charge an object:</a:t>
            </a:r>
          </a:p>
          <a:p>
            <a:pPr eaLnBrk="1" hangingPunct="1"/>
            <a:endParaRPr lang="en-CA" altLang="en-US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	1. Charge by Friction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	2. Charge by Conduction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		3. Charge by Induction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Charging by Friction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When two neutral objects are rubbed against each other, one object may pull electrons away from the other creating one positive object and one negative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b="1">
                <a:solidFill>
                  <a:srgbClr val="0033CC"/>
                </a:solidFill>
              </a:rPr>
              <a:t>Triboelectric Series:</a:t>
            </a:r>
          </a:p>
        </p:txBody>
      </p:sp>
      <p:pic>
        <p:nvPicPr>
          <p:cNvPr id="13316" name="Picture 4" descr="hand_touch_doorknob_shock_sm_nwm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43800" y="0"/>
            <a:ext cx="1390650" cy="1390650"/>
          </a:xfrm>
          <a:noFill/>
        </p:spPr>
      </p:pic>
      <p:pic>
        <p:nvPicPr>
          <p:cNvPr id="18436" name="Picture 5" descr="static electri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8400"/>
            <a:ext cx="15287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4213" y="1600200"/>
            <a:ext cx="84597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/>
              <a:t> 	All objects begin </a:t>
            </a:r>
            <a:r>
              <a:rPr lang="en-US" altLang="en-US" b="1">
                <a:solidFill>
                  <a:srgbClr val="33CC33"/>
                </a:solidFill>
              </a:rPr>
              <a:t>neutral</a:t>
            </a:r>
            <a:r>
              <a:rPr lang="en-US" altLang="en-US"/>
              <a:t> &amp; can 	become </a:t>
            </a:r>
            <a:r>
              <a:rPr lang="en-US" altLang="en-US" b="1">
                <a:solidFill>
                  <a:srgbClr val="0066FF"/>
                </a:solidFill>
              </a:rPr>
              <a:t>positively</a:t>
            </a:r>
            <a:r>
              <a:rPr lang="en-US" altLang="en-US"/>
              <a:t> or </a:t>
            </a:r>
            <a:r>
              <a:rPr lang="en-US" altLang="en-US" b="1">
                <a:solidFill>
                  <a:srgbClr val="FF0066"/>
                </a:solidFill>
              </a:rPr>
              <a:t>negatively</a:t>
            </a:r>
            <a:r>
              <a:rPr lang="en-US" altLang="en-US"/>
              <a:t> 	charged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84213" y="3048000"/>
            <a:ext cx="84597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/>
              <a:t> 	A </a:t>
            </a:r>
            <a:r>
              <a:rPr lang="en-US" altLang="en-US" b="1">
                <a:solidFill>
                  <a:srgbClr val="0066FF"/>
                </a:solidFill>
              </a:rPr>
              <a:t>positively</a:t>
            </a:r>
            <a:r>
              <a:rPr lang="en-US" altLang="en-US"/>
              <a:t> charged object has more 	positives than negatives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4213" y="4419600"/>
            <a:ext cx="84597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/>
              <a:t> 	A </a:t>
            </a:r>
            <a:r>
              <a:rPr lang="en-US" altLang="en-US" b="1">
                <a:solidFill>
                  <a:srgbClr val="FF0066"/>
                </a:solidFill>
              </a:rPr>
              <a:t>negatively</a:t>
            </a:r>
            <a:r>
              <a:rPr lang="en-US" altLang="en-US"/>
              <a:t> charged object has more 	negatives than positives</a:t>
            </a: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3276600" y="5486400"/>
            <a:ext cx="55626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CCFF"/>
                </a:solidFill>
                <a:latin typeface="Arial Black" charset="0"/>
                <a:ea typeface="Arial Black" charset="0"/>
                <a:cs typeface="Arial Black" charset="0"/>
              </a:rPr>
              <a:t>How does an object</a:t>
            </a:r>
          </a:p>
          <a:p>
            <a:pPr algn="ctr"/>
            <a:r>
              <a:rPr lang="en-US" sz="3600" kern="10">
                <a:ln w="2857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CCFF"/>
                </a:solidFill>
                <a:latin typeface="Arial Black" charset="0"/>
                <a:ea typeface="Arial Black" charset="0"/>
                <a:cs typeface="Arial Black" charset="0"/>
              </a:rPr>
              <a:t>become charged?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9" grpId="0" build="p"/>
      <p:bldP spid="13320" grpId="0" build="p"/>
      <p:bldP spid="13321" grpId="0" build="p"/>
      <p:bldP spid="133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990600" y="2743200"/>
            <a:ext cx="8153400" cy="4114800"/>
          </a:xfrm>
          <a:prstGeom prst="roundRect">
            <a:avLst>
              <a:gd name="adj" fmla="val 16667"/>
            </a:avLst>
          </a:prstGeom>
          <a:solidFill>
            <a:srgbClr val="DCC5ED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305800" cy="1066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33CC33"/>
                </a:solidFill>
              </a:rPr>
              <a:t>Triboelectric series</a:t>
            </a:r>
            <a:r>
              <a:rPr lang="en-US" altLang="en-US"/>
              <a:t> is a list that ranks objects’ ability to take </a:t>
            </a:r>
            <a:r>
              <a:rPr lang="en-US" altLang="en-US" b="1">
                <a:solidFill>
                  <a:srgbClr val="FF0066"/>
                </a:solidFill>
              </a:rPr>
              <a:t>negative charges</a:t>
            </a:r>
          </a:p>
          <a:p>
            <a:pPr eaLnBrk="1" hangingPunct="1"/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313613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>
                <a:solidFill>
                  <a:srgbClr val="0033CC"/>
                </a:solidFill>
              </a:rPr>
              <a:t>Triboelectric Series:</a:t>
            </a:r>
          </a:p>
        </p:txBody>
      </p:sp>
      <p:pic>
        <p:nvPicPr>
          <p:cNvPr id="14345" name="Picture 9" descr="girl_cop_chasing_thief_sm_nw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29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295400" y="2743200"/>
            <a:ext cx="3810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Rubber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Ebonite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Polyethylene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Cotton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Paper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Silk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Wool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Glass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Acetate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33CC"/>
                </a:solidFill>
              </a:rPr>
              <a:t>Fur / hair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1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>
              <a:solidFill>
                <a:srgbClr val="0033CC"/>
              </a:solidFill>
            </a:endParaRPr>
          </a:p>
        </p:txBody>
      </p:sp>
      <p:pic>
        <p:nvPicPr>
          <p:cNvPr id="14355" name="Picture 19" descr="bodybuilder_pose_sm_nw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6" name="Picture 20" descr="van_de_graaff_creating_static_electricity_sm_nw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1" descr="heart_lifting_weights_sm_nwm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7912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5562600" y="2743200"/>
            <a:ext cx="3276600" cy="1371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Items at top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33CC"/>
                </a:solidFill>
              </a:rPr>
              <a:t>take</a:t>
            </a:r>
            <a:r>
              <a:rPr lang="en-US" altLang="en-US" sz="2800"/>
              <a:t> electrons (-)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562600" y="5181600"/>
            <a:ext cx="3352800" cy="16764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Items at bottom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lose</a:t>
            </a:r>
            <a:r>
              <a:rPr lang="en-US" altLang="en-US" sz="2800"/>
              <a:t> electrons (-)</a:t>
            </a:r>
          </a:p>
        </p:txBody>
      </p:sp>
      <p:sp>
        <p:nvSpPr>
          <p:cNvPr id="14361" name="AutoShape 25"/>
          <p:cNvSpPr>
            <a:spLocks noChangeArrowheads="1"/>
          </p:cNvSpPr>
          <p:nvPr/>
        </p:nvSpPr>
        <p:spPr bwMode="auto">
          <a:xfrm>
            <a:off x="7086600" y="4267200"/>
            <a:ext cx="304800" cy="838200"/>
          </a:xfrm>
          <a:prstGeom prst="upArrow">
            <a:avLst>
              <a:gd name="adj1" fmla="val 50000"/>
              <a:gd name="adj2" fmla="val 68750"/>
            </a:avLst>
          </a:prstGeom>
          <a:solidFill>
            <a:srgbClr val="FF6699"/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990600" y="152400"/>
            <a:ext cx="6629400" cy="1676400"/>
          </a:xfrm>
          <a:prstGeom prst="ellipse">
            <a:avLst/>
          </a:prstGeom>
          <a:solidFill>
            <a:schemeClr val="bg1"/>
          </a:solidFill>
          <a:ln w="76200" cmpd="tri">
            <a:solidFill>
              <a:srgbClr val="0033CC"/>
            </a:solidFill>
            <a:prstDash val="lgDash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Only </a:t>
            </a:r>
            <a:r>
              <a:rPr lang="en-US" altLang="en-US" sz="2800" b="1">
                <a:solidFill>
                  <a:srgbClr val="33CC33"/>
                </a:solidFill>
              </a:rPr>
              <a:t>negative</a:t>
            </a:r>
            <a:r>
              <a:rPr lang="en-US" altLang="en-US" sz="2800"/>
              <a:t> charges </a:t>
            </a:r>
            <a:r>
              <a:rPr lang="en-US" altLang="en-US" sz="2800" b="1">
                <a:solidFill>
                  <a:srgbClr val="33CC33"/>
                </a:solidFill>
              </a:rPr>
              <a:t>move</a:t>
            </a:r>
            <a:r>
              <a:rPr lang="en-US" altLang="en-US" sz="2800"/>
              <a:t>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Positive charges </a:t>
            </a:r>
            <a:r>
              <a:rPr lang="en-US" altLang="en-US" sz="2800" b="1">
                <a:solidFill>
                  <a:srgbClr val="FF0066"/>
                </a:solidFill>
              </a:rPr>
              <a:t>NEVER</a:t>
            </a:r>
            <a:r>
              <a:rPr lang="en-US" altLang="en-US" sz="2800"/>
              <a:t> move!!</a:t>
            </a:r>
          </a:p>
        </p:txBody>
      </p:sp>
      <p:sp>
        <p:nvSpPr>
          <p:cNvPr id="13" name="Rectangle 12"/>
          <p:cNvSpPr/>
          <p:nvPr/>
        </p:nvSpPr>
        <p:spPr>
          <a:xfrm rot="625898">
            <a:off x="3009487" y="4245742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latin typeface="Verdana" pitchFamily="34" charset="0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436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436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4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4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339" grpId="0" build="p"/>
      <p:bldP spid="14342" grpId="0"/>
      <p:bldP spid="14342" grpId="1"/>
      <p:bldP spid="14346" grpId="0"/>
      <p:bldP spid="14358" grpId="0" animBg="1"/>
      <p:bldP spid="14360" grpId="0" animBg="1"/>
      <p:bldP spid="14361" grpId="0" animBg="1"/>
      <p:bldP spid="1436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5334000" cy="144462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Electricity and Electrical Charges</a:t>
            </a:r>
            <a:endParaRPr lang="en-US" altLang="en-US" b="1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89125" y="2667000"/>
            <a:ext cx="7239000" cy="2516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What is electricity?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CA" altLang="en-US" sz="25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All the phenomena caused by positive and negative charges.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CA" altLang="en-US" sz="2500"/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CA" altLang="en-US" sz="2500"/>
              <a:t>Where do these charges come from?</a:t>
            </a:r>
          </a:p>
        </p:txBody>
      </p:sp>
      <p:pic>
        <p:nvPicPr>
          <p:cNvPr id="4100" name="Picture 7" descr="light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60"/>
          <a:stretch>
            <a:fillRect/>
          </a:stretch>
        </p:blipFill>
        <p:spPr bwMode="auto">
          <a:xfrm>
            <a:off x="0" y="2667000"/>
            <a:ext cx="19224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1524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	Your cat rubs against a rubber balloon.  What will be the charge on the balloon?  Your cat’s fur?</a:t>
            </a:r>
          </a:p>
        </p:txBody>
      </p:sp>
      <p:pic>
        <p:nvPicPr>
          <p:cNvPr id="20483" name="Picture 4" descr="kitty_freaks_sm_nw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#1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3200400"/>
            <a:ext cx="2209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Rubber   Ebonite Polyethylene Cotton          Silk            Wool          Glass      Acetate         Fur / Hair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90600" y="3168650"/>
            <a:ext cx="2590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Rubber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90600" y="6096000"/>
            <a:ext cx="2590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Fur / Hair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838200" y="3124200"/>
            <a:ext cx="1905000" cy="5334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14400" y="6096000"/>
            <a:ext cx="2514600" cy="533400"/>
          </a:xfrm>
          <a:prstGeom prst="ellips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62000" y="0"/>
            <a:ext cx="3505200" cy="160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Items at top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33CC"/>
                </a:solidFill>
              </a:rPr>
              <a:t>take</a:t>
            </a:r>
            <a:r>
              <a:rPr lang="en-US" altLang="en-US" sz="2800"/>
              <a:t> negatives</a:t>
            </a: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flipV="1">
            <a:off x="3505200" y="3276600"/>
            <a:ext cx="1447800" cy="3352800"/>
          </a:xfrm>
          <a:prstGeom prst="curvedLeftArrow">
            <a:avLst>
              <a:gd name="adj1" fmla="val 46316"/>
              <a:gd name="adj2" fmla="val 92632"/>
              <a:gd name="adj3" fmla="val 33333"/>
            </a:avLst>
          </a:prstGeom>
          <a:solidFill>
            <a:srgbClr val="0099FF"/>
          </a:solidFill>
          <a:ln w="5715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581400" y="6096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</a:rPr>
              <a:t>Negatives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324600" y="2743200"/>
            <a:ext cx="2057400" cy="1838325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Rubber balloon becomes </a:t>
            </a:r>
            <a:r>
              <a:rPr lang="en-US" altLang="en-US" sz="2800" b="1">
                <a:solidFill>
                  <a:srgbClr val="FF0066"/>
                </a:solidFill>
              </a:rPr>
              <a:t>negative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6324600" y="4876800"/>
            <a:ext cx="2057400" cy="1411288"/>
          </a:xfrm>
          <a:prstGeom prst="rect">
            <a:avLst/>
          </a:prstGeom>
          <a:noFill/>
          <a:ln w="38100">
            <a:solidFill>
              <a:srgbClr val="00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Cat’s fur becomes </a:t>
            </a:r>
            <a:r>
              <a:rPr lang="en-US" altLang="en-US" sz="2800" b="1">
                <a:solidFill>
                  <a:srgbClr val="33CC33"/>
                </a:solidFill>
              </a:rPr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33 3.93064E-6 C -0.00642 -0.04116 0.09566 -0.08208 0.09774 -0.15237 C 0.1 -0.22289 -0.06406 -0.37688 -0.09635 -0.42174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21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 animBg="1"/>
      <p:bldP spid="15366" grpId="0" build="allAtOnce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4" grpId="0"/>
      <p:bldP spid="15374" grpId="1"/>
      <p:bldP spid="15375" grpId="0" animBg="1"/>
      <p:bldP spid="1537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1524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	In a lab, you take a piece of neutral wool &amp; neutral polyethylene &amp; rub them together.  What will be their charges?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2209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Rubber   Ebonite Polyethylene Cotton          Silk            Wool          Glass      Acetate         Fur / Hair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14400" y="5029200"/>
            <a:ext cx="2590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Wool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3886200"/>
            <a:ext cx="2895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33CC33"/>
                </a:solidFill>
              </a:rPr>
              <a:t>Polyethylene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609600" y="5029200"/>
            <a:ext cx="1905000" cy="4572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85800" y="3886200"/>
            <a:ext cx="2819400" cy="5334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5410200" y="0"/>
            <a:ext cx="3505200" cy="1600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Items at top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33CC"/>
                </a:solidFill>
              </a:rPr>
              <a:t>take</a:t>
            </a:r>
            <a:r>
              <a:rPr lang="en-US" altLang="en-US" sz="2800"/>
              <a:t> negatives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flipV="1">
            <a:off x="3505200" y="3429000"/>
            <a:ext cx="1219200" cy="1981200"/>
          </a:xfrm>
          <a:prstGeom prst="curvedLeftArrow">
            <a:avLst>
              <a:gd name="adj1" fmla="val 32500"/>
              <a:gd name="adj2" fmla="val 65000"/>
              <a:gd name="adj3" fmla="val 33333"/>
            </a:avLst>
          </a:prstGeom>
          <a:solidFill>
            <a:srgbClr val="0099FF"/>
          </a:solidFill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81400" y="4953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66"/>
                </a:solidFill>
              </a:rPr>
              <a:t>Negatives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096000" y="3048000"/>
            <a:ext cx="2514600" cy="18383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Polyethylene balloon becomes </a:t>
            </a:r>
            <a:r>
              <a:rPr lang="en-US" altLang="en-US" sz="2800" b="1">
                <a:solidFill>
                  <a:srgbClr val="0033CC"/>
                </a:solidFill>
              </a:rPr>
              <a:t>negative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324600" y="5105400"/>
            <a:ext cx="2057400" cy="141128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Wool becomes </a:t>
            </a:r>
            <a:r>
              <a:rPr lang="en-US" altLang="en-US" sz="2800" b="1">
                <a:solidFill>
                  <a:srgbClr val="000099"/>
                </a:solidFill>
              </a:rPr>
              <a:t>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74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74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2.08092E-6 C -0.00538 -0.01641 0.04774 -0.0326 0.04878 -0.06034 C 0.05 -0.08809 -0.03542 -0.1489 -0.05226 -0.16647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8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2" grpId="0" animBg="1"/>
      <p:bldP spid="17413" grpId="0" build="allAtOnce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/>
      <p:bldP spid="17420" grpId="1"/>
      <p:bldP spid="17421" grpId="0" animBg="1"/>
      <p:bldP spid="174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2800" y="0"/>
            <a:ext cx="5791200" cy="24384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	In a lab, you rub a piece of cotton &amp; ebonite together.  Then you rub a piece of silk &amp; glass together.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#3</a:t>
            </a:r>
            <a:endParaRPr lang="en-US" sz="3600" kern="10">
              <a:ln w="28575">
                <a:solidFill>
                  <a:srgbClr val="FF0066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8"/>
                  </a:srgb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90600" y="3479800"/>
            <a:ext cx="2209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33CC"/>
                </a:solidFill>
              </a:rPr>
              <a:t>Rubber   Ebonite Polyethylene Cotton          Silk            Wool          Glass      Acetate         Fur / Hair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810000" y="4191000"/>
            <a:ext cx="2514600" cy="1166813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66CC"/>
                </a:solidFill>
              </a:rPr>
              <a:t>Cotton is + Silk is </a:t>
            </a:r>
            <a:r>
              <a:rPr lang="en-US" altLang="en-US" sz="4000" b="1">
                <a:solidFill>
                  <a:srgbClr val="0066CC"/>
                </a:solidFill>
              </a:rPr>
              <a:t>-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019800" y="5029200"/>
            <a:ext cx="2057400" cy="14112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33CC"/>
                </a:solidFill>
              </a:rPr>
              <a:t>They would</a:t>
            </a:r>
            <a:r>
              <a:rPr lang="en-US" altLang="en-US" sz="2800" b="1">
                <a:solidFill>
                  <a:srgbClr val="33CC33"/>
                </a:solidFill>
              </a:rPr>
              <a:t> </a:t>
            </a:r>
            <a:r>
              <a:rPr lang="en-US" altLang="en-US" sz="2800" b="1">
                <a:solidFill>
                  <a:srgbClr val="0099FF"/>
                </a:solidFill>
              </a:rPr>
              <a:t>ATTRACT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914400" y="1828800"/>
            <a:ext cx="7467600" cy="1600200"/>
          </a:xfrm>
          <a:prstGeom prst="rect">
            <a:avLst/>
          </a:prstGeom>
          <a:noFill/>
          <a:ln w="57150">
            <a:solidFill>
              <a:srgbClr val="0099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buFont typeface="Wingdings" charset="2"/>
              <a:buNone/>
            </a:pPr>
            <a:r>
              <a:rPr lang="en-US" altLang="en-US"/>
              <a:t>	You then bring the charged piece of </a:t>
            </a:r>
            <a:r>
              <a:rPr lang="en-US" altLang="en-US" b="1">
                <a:solidFill>
                  <a:srgbClr val="FF0066"/>
                </a:solidFill>
              </a:rPr>
              <a:t>cotton</a:t>
            </a:r>
            <a:r>
              <a:rPr lang="en-US" altLang="en-US" b="1"/>
              <a:t> </a:t>
            </a:r>
            <a:r>
              <a:rPr lang="en-US" altLang="en-US"/>
              <a:t>&amp; the charged piece of</a:t>
            </a:r>
            <a:r>
              <a:rPr lang="en-US" altLang="en-US">
                <a:solidFill>
                  <a:srgbClr val="FF0066"/>
                </a:solidFill>
              </a:rPr>
              <a:t> </a:t>
            </a:r>
            <a:r>
              <a:rPr lang="en-US" altLang="en-US" b="1">
                <a:solidFill>
                  <a:srgbClr val="FF0066"/>
                </a:solidFill>
              </a:rPr>
              <a:t>silk</a:t>
            </a:r>
            <a:r>
              <a:rPr lang="en-US" altLang="en-US">
                <a:solidFill>
                  <a:srgbClr val="FF0066"/>
                </a:solidFill>
              </a:rPr>
              <a:t> </a:t>
            </a:r>
            <a:r>
              <a:rPr lang="en-US" altLang="en-US"/>
              <a:t>together.  </a:t>
            </a:r>
            <a:r>
              <a:rPr lang="en-US" altLang="en-US" b="1">
                <a:solidFill>
                  <a:srgbClr val="0066CC"/>
                </a:solidFill>
              </a:rPr>
              <a:t>What will happen?</a:t>
            </a: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838200" y="4572000"/>
            <a:ext cx="1447800" cy="457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914400" y="3810000"/>
            <a:ext cx="1447800" cy="4572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04800" y="44958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66"/>
                </a:solidFill>
              </a:rPr>
              <a:t>+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81000" y="3810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0066"/>
                </a:solidFill>
              </a:rPr>
              <a:t>-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762000" y="4953000"/>
            <a:ext cx="1447800" cy="457200"/>
          </a:xfrm>
          <a:prstGeom prst="ellips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762000" y="5692775"/>
            <a:ext cx="1447800" cy="457200"/>
          </a:xfrm>
          <a:prstGeom prst="ellips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28600" y="49530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99FF"/>
                </a:solidFill>
              </a:rPr>
              <a:t>-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28600" y="5641975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0099FF"/>
                </a:solidFill>
              </a:rPr>
              <a:t>+</a:t>
            </a:r>
          </a:p>
        </p:txBody>
      </p:sp>
      <p:pic>
        <p:nvPicPr>
          <p:cNvPr id="19479" name="Picture 23" descr="MMj0236240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733800"/>
            <a:ext cx="8397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7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7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8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nimBg="1"/>
      <p:bldP spid="19459" grpId="0" animBg="1"/>
      <p:bldP spid="19460" grpId="0" build="allAtOnce"/>
      <p:bldP spid="19468" grpId="0" animBg="1"/>
      <p:bldP spid="19469" grpId="0" animBg="1"/>
      <p:bldP spid="19470" grpId="0" build="p" animBg="1"/>
      <p:bldP spid="19471" grpId="0" animBg="1"/>
      <p:bldP spid="19472" grpId="0" animBg="1"/>
      <p:bldP spid="19473" grpId="0"/>
      <p:bldP spid="19474" grpId="0"/>
      <p:bldP spid="19475" grpId="0" animBg="1"/>
      <p:bldP spid="19476" grpId="0" animBg="1"/>
      <p:bldP spid="19477" grpId="0"/>
      <p:bldP spid="194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762000" y="3048000"/>
            <a:ext cx="7543800" cy="2246313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890588" indent="-890588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2</a:t>
            </a:r>
            <a:r>
              <a:rPr lang="en-US" altLang="en-US" sz="2800" baseline="30000"/>
              <a:t>nd</a:t>
            </a:r>
            <a:r>
              <a:rPr lang="en-US" altLang="en-US" sz="2800"/>
              <a:t> 	The rubber balloon takes negative charges from the hair. So, the </a:t>
            </a:r>
            <a:r>
              <a:rPr lang="en-US" altLang="en-US" sz="2800">
                <a:solidFill>
                  <a:srgbClr val="FF0066"/>
                </a:solidFill>
              </a:rPr>
              <a:t>balloon</a:t>
            </a:r>
            <a:r>
              <a:rPr lang="en-US" altLang="en-US" sz="2800"/>
              <a:t> becomes </a:t>
            </a:r>
            <a:r>
              <a:rPr lang="en-US" altLang="en-US" sz="2800" b="1">
                <a:solidFill>
                  <a:srgbClr val="FF0066"/>
                </a:solidFill>
              </a:rPr>
              <a:t>negatively</a:t>
            </a:r>
            <a:r>
              <a:rPr lang="en-US" altLang="en-US" sz="2800"/>
              <a:t> charged &amp; the </a:t>
            </a:r>
            <a:r>
              <a:rPr lang="en-US" altLang="en-US" sz="2800">
                <a:solidFill>
                  <a:srgbClr val="3399FF"/>
                </a:solidFill>
              </a:rPr>
              <a:t>hair</a:t>
            </a:r>
            <a:r>
              <a:rPr lang="en-US" altLang="en-US" sz="2800"/>
              <a:t> becomes </a:t>
            </a:r>
            <a:r>
              <a:rPr lang="en-US" altLang="en-US" sz="2800" b="1">
                <a:solidFill>
                  <a:srgbClr val="3399FF"/>
                </a:solidFill>
              </a:rPr>
              <a:t>positively</a:t>
            </a:r>
            <a:r>
              <a:rPr lang="en-US" altLang="en-US" sz="2800"/>
              <a:t> charged</a:t>
            </a:r>
            <a:endParaRPr lang="en-US" altLang="en-US" sz="2800" b="1">
              <a:solidFill>
                <a:srgbClr val="33CC33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3013" y="228600"/>
            <a:ext cx="6630987" cy="160178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	You rub your hair with a balloon.  Explain using words &amp; pictures, why your hair “sticks up”.</a:t>
            </a:r>
          </a:p>
        </p:txBody>
      </p:sp>
      <p:pic>
        <p:nvPicPr>
          <p:cNvPr id="23556" name="Picture 4" descr="static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1397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362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8"/>
                    </a:srgbClr>
                  </a:outerShdw>
                </a:effectLst>
                <a:latin typeface="Impact" charset="0"/>
                <a:ea typeface="Impact" charset="0"/>
                <a:cs typeface="Impact" charset="0"/>
              </a:rPr>
              <a:t>Ex #4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0" y="1905000"/>
            <a:ext cx="6324600" cy="954088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1</a:t>
            </a:r>
            <a:r>
              <a:rPr lang="en-US" altLang="en-US" sz="2800" baseline="30000"/>
              <a:t>st</a:t>
            </a:r>
            <a:r>
              <a:rPr lang="en-US" altLang="en-US" sz="2800"/>
              <a:t> 	The hair &amp; balloon are 	both </a:t>
            </a:r>
            <a:r>
              <a:rPr lang="en-US" altLang="en-US" sz="2800" b="1">
                <a:solidFill>
                  <a:srgbClr val="33CC33"/>
                </a:solidFill>
              </a:rPr>
              <a:t>neutral</a:t>
            </a:r>
          </a:p>
        </p:txBody>
      </p:sp>
      <p:pic>
        <p:nvPicPr>
          <p:cNvPr id="16391" name="Picture 7" descr="MCj039856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057400"/>
            <a:ext cx="133985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7239000" y="4572000"/>
            <a:ext cx="1536700" cy="1862138"/>
            <a:chOff x="3408" y="2400"/>
            <a:chExt cx="968" cy="1173"/>
          </a:xfrm>
        </p:grpSpPr>
        <p:sp>
          <p:nvSpPr>
            <p:cNvPr id="235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3408" y="2400"/>
              <a:ext cx="968" cy="1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Freeform 12"/>
            <p:cNvSpPr>
              <a:spLocks/>
            </p:cNvSpPr>
            <p:nvPr/>
          </p:nvSpPr>
          <p:spPr bwMode="auto">
            <a:xfrm>
              <a:off x="3413" y="2415"/>
              <a:ext cx="944" cy="1139"/>
            </a:xfrm>
            <a:custGeom>
              <a:avLst/>
              <a:gdLst>
                <a:gd name="T0" fmla="*/ 1 w 1888"/>
                <a:gd name="T1" fmla="*/ 1 h 2278"/>
                <a:gd name="T2" fmla="*/ 1 w 1888"/>
                <a:gd name="T3" fmla="*/ 1 h 2278"/>
                <a:gd name="T4" fmla="*/ 1 w 1888"/>
                <a:gd name="T5" fmla="*/ 1 h 2278"/>
                <a:gd name="T6" fmla="*/ 1 w 1888"/>
                <a:gd name="T7" fmla="*/ 1 h 2278"/>
                <a:gd name="T8" fmla="*/ 1 w 1888"/>
                <a:gd name="T9" fmla="*/ 1 h 2278"/>
                <a:gd name="T10" fmla="*/ 1 w 1888"/>
                <a:gd name="T11" fmla="*/ 1 h 2278"/>
                <a:gd name="T12" fmla="*/ 1 w 1888"/>
                <a:gd name="T13" fmla="*/ 1 h 2278"/>
                <a:gd name="T14" fmla="*/ 1 w 1888"/>
                <a:gd name="T15" fmla="*/ 1 h 2278"/>
                <a:gd name="T16" fmla="*/ 1 w 1888"/>
                <a:gd name="T17" fmla="*/ 1 h 2278"/>
                <a:gd name="T18" fmla="*/ 1 w 1888"/>
                <a:gd name="T19" fmla="*/ 1 h 2278"/>
                <a:gd name="T20" fmla="*/ 1 w 1888"/>
                <a:gd name="T21" fmla="*/ 1 h 2278"/>
                <a:gd name="T22" fmla="*/ 1 w 1888"/>
                <a:gd name="T23" fmla="*/ 1 h 2278"/>
                <a:gd name="T24" fmla="*/ 1 w 1888"/>
                <a:gd name="T25" fmla="*/ 1 h 2278"/>
                <a:gd name="T26" fmla="*/ 1 w 1888"/>
                <a:gd name="T27" fmla="*/ 1 h 2278"/>
                <a:gd name="T28" fmla="*/ 1 w 1888"/>
                <a:gd name="T29" fmla="*/ 1 h 2278"/>
                <a:gd name="T30" fmla="*/ 1 w 1888"/>
                <a:gd name="T31" fmla="*/ 1 h 2278"/>
                <a:gd name="T32" fmla="*/ 1 w 1888"/>
                <a:gd name="T33" fmla="*/ 1 h 2278"/>
                <a:gd name="T34" fmla="*/ 1 w 1888"/>
                <a:gd name="T35" fmla="*/ 1 h 2278"/>
                <a:gd name="T36" fmla="*/ 1 w 1888"/>
                <a:gd name="T37" fmla="*/ 1 h 2278"/>
                <a:gd name="T38" fmla="*/ 1 w 1888"/>
                <a:gd name="T39" fmla="*/ 1 h 2278"/>
                <a:gd name="T40" fmla="*/ 1 w 1888"/>
                <a:gd name="T41" fmla="*/ 1 h 2278"/>
                <a:gd name="T42" fmla="*/ 1 w 1888"/>
                <a:gd name="T43" fmla="*/ 1 h 2278"/>
                <a:gd name="T44" fmla="*/ 1 w 1888"/>
                <a:gd name="T45" fmla="*/ 1 h 2278"/>
                <a:gd name="T46" fmla="*/ 1 w 1888"/>
                <a:gd name="T47" fmla="*/ 1 h 2278"/>
                <a:gd name="T48" fmla="*/ 1 w 1888"/>
                <a:gd name="T49" fmla="*/ 1 h 2278"/>
                <a:gd name="T50" fmla="*/ 1 w 1888"/>
                <a:gd name="T51" fmla="*/ 1 h 2278"/>
                <a:gd name="T52" fmla="*/ 1 w 1888"/>
                <a:gd name="T53" fmla="*/ 1 h 2278"/>
                <a:gd name="T54" fmla="*/ 1 w 1888"/>
                <a:gd name="T55" fmla="*/ 1 h 2278"/>
                <a:gd name="T56" fmla="*/ 1 w 1888"/>
                <a:gd name="T57" fmla="*/ 1 h 2278"/>
                <a:gd name="T58" fmla="*/ 1 w 1888"/>
                <a:gd name="T59" fmla="*/ 1 h 2278"/>
                <a:gd name="T60" fmla="*/ 1 w 1888"/>
                <a:gd name="T61" fmla="*/ 1 h 2278"/>
                <a:gd name="T62" fmla="*/ 1 w 1888"/>
                <a:gd name="T63" fmla="*/ 1 h 2278"/>
                <a:gd name="T64" fmla="*/ 1 w 1888"/>
                <a:gd name="T65" fmla="*/ 1 h 2278"/>
                <a:gd name="T66" fmla="*/ 1 w 1888"/>
                <a:gd name="T67" fmla="*/ 1 h 2278"/>
                <a:gd name="T68" fmla="*/ 1 w 1888"/>
                <a:gd name="T69" fmla="*/ 1 h 2278"/>
                <a:gd name="T70" fmla="*/ 1 w 1888"/>
                <a:gd name="T71" fmla="*/ 1 h 2278"/>
                <a:gd name="T72" fmla="*/ 1 w 1888"/>
                <a:gd name="T73" fmla="*/ 1 h 2278"/>
                <a:gd name="T74" fmla="*/ 1 w 1888"/>
                <a:gd name="T75" fmla="*/ 1 h 2278"/>
                <a:gd name="T76" fmla="*/ 1 w 1888"/>
                <a:gd name="T77" fmla="*/ 1 h 2278"/>
                <a:gd name="T78" fmla="*/ 1 w 1888"/>
                <a:gd name="T79" fmla="*/ 1 h 2278"/>
                <a:gd name="T80" fmla="*/ 1 w 1888"/>
                <a:gd name="T81" fmla="*/ 1 h 2278"/>
                <a:gd name="T82" fmla="*/ 1 w 1888"/>
                <a:gd name="T83" fmla="*/ 1 h 2278"/>
                <a:gd name="T84" fmla="*/ 1 w 1888"/>
                <a:gd name="T85" fmla="*/ 1 h 2278"/>
                <a:gd name="T86" fmla="*/ 1 w 1888"/>
                <a:gd name="T87" fmla="*/ 1 h 2278"/>
                <a:gd name="T88" fmla="*/ 1 w 1888"/>
                <a:gd name="T89" fmla="*/ 1 h 2278"/>
                <a:gd name="T90" fmla="*/ 1 w 1888"/>
                <a:gd name="T91" fmla="*/ 1 h 2278"/>
                <a:gd name="T92" fmla="*/ 1 w 1888"/>
                <a:gd name="T93" fmla="*/ 1 h 2278"/>
                <a:gd name="T94" fmla="*/ 1 w 1888"/>
                <a:gd name="T95" fmla="*/ 1 h 2278"/>
                <a:gd name="T96" fmla="*/ 1 w 1888"/>
                <a:gd name="T97" fmla="*/ 1 h 2278"/>
                <a:gd name="T98" fmla="*/ 1 w 1888"/>
                <a:gd name="T99" fmla="*/ 1 h 2278"/>
                <a:gd name="T100" fmla="*/ 1 w 1888"/>
                <a:gd name="T101" fmla="*/ 1 h 2278"/>
                <a:gd name="T102" fmla="*/ 1 w 1888"/>
                <a:gd name="T103" fmla="*/ 1 h 2278"/>
                <a:gd name="T104" fmla="*/ 1 w 1888"/>
                <a:gd name="T105" fmla="*/ 1 h 2278"/>
                <a:gd name="T106" fmla="*/ 1 w 1888"/>
                <a:gd name="T107" fmla="*/ 1 h 2278"/>
                <a:gd name="T108" fmla="*/ 1 w 1888"/>
                <a:gd name="T109" fmla="*/ 1 h 2278"/>
                <a:gd name="T110" fmla="*/ 1 w 1888"/>
                <a:gd name="T111" fmla="*/ 1 h 2278"/>
                <a:gd name="T112" fmla="*/ 1 w 1888"/>
                <a:gd name="T113" fmla="*/ 1 h 2278"/>
                <a:gd name="T114" fmla="*/ 1 w 1888"/>
                <a:gd name="T115" fmla="*/ 1 h 2278"/>
                <a:gd name="T116" fmla="*/ 1 w 1888"/>
                <a:gd name="T117" fmla="*/ 1 h 2278"/>
                <a:gd name="T118" fmla="*/ 1 w 1888"/>
                <a:gd name="T119" fmla="*/ 1 h 2278"/>
                <a:gd name="T120" fmla="*/ 1 w 1888"/>
                <a:gd name="T121" fmla="*/ 1 h 2278"/>
                <a:gd name="T122" fmla="*/ 1 w 1888"/>
                <a:gd name="T123" fmla="*/ 1 h 22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88"/>
                <a:gd name="T187" fmla="*/ 0 h 2278"/>
                <a:gd name="T188" fmla="*/ 1888 w 1888"/>
                <a:gd name="T189" fmla="*/ 2278 h 22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88" h="2278">
                  <a:moveTo>
                    <a:pt x="1146" y="40"/>
                  </a:moveTo>
                  <a:lnTo>
                    <a:pt x="1144" y="38"/>
                  </a:lnTo>
                  <a:lnTo>
                    <a:pt x="1139" y="33"/>
                  </a:lnTo>
                  <a:lnTo>
                    <a:pt x="1135" y="29"/>
                  </a:lnTo>
                  <a:lnTo>
                    <a:pt x="1131" y="27"/>
                  </a:lnTo>
                  <a:lnTo>
                    <a:pt x="1125" y="23"/>
                  </a:lnTo>
                  <a:lnTo>
                    <a:pt x="1122" y="19"/>
                  </a:lnTo>
                  <a:lnTo>
                    <a:pt x="1116" y="16"/>
                  </a:lnTo>
                  <a:lnTo>
                    <a:pt x="1110" y="12"/>
                  </a:lnTo>
                  <a:lnTo>
                    <a:pt x="1106" y="8"/>
                  </a:lnTo>
                  <a:lnTo>
                    <a:pt x="1101" y="6"/>
                  </a:lnTo>
                  <a:lnTo>
                    <a:pt x="1095" y="2"/>
                  </a:lnTo>
                  <a:lnTo>
                    <a:pt x="1091" y="2"/>
                  </a:lnTo>
                  <a:lnTo>
                    <a:pt x="1087" y="0"/>
                  </a:lnTo>
                  <a:lnTo>
                    <a:pt x="1084" y="0"/>
                  </a:lnTo>
                  <a:lnTo>
                    <a:pt x="1080" y="0"/>
                  </a:lnTo>
                  <a:lnTo>
                    <a:pt x="1078" y="0"/>
                  </a:lnTo>
                  <a:lnTo>
                    <a:pt x="1074" y="0"/>
                  </a:lnTo>
                  <a:lnTo>
                    <a:pt x="1070" y="2"/>
                  </a:lnTo>
                  <a:lnTo>
                    <a:pt x="1064" y="2"/>
                  </a:lnTo>
                  <a:lnTo>
                    <a:pt x="1059" y="4"/>
                  </a:lnTo>
                  <a:lnTo>
                    <a:pt x="1053" y="6"/>
                  </a:lnTo>
                  <a:lnTo>
                    <a:pt x="1047" y="8"/>
                  </a:lnTo>
                  <a:lnTo>
                    <a:pt x="1044" y="8"/>
                  </a:lnTo>
                  <a:lnTo>
                    <a:pt x="1040" y="10"/>
                  </a:lnTo>
                  <a:lnTo>
                    <a:pt x="1036" y="10"/>
                  </a:lnTo>
                  <a:lnTo>
                    <a:pt x="1032" y="12"/>
                  </a:lnTo>
                  <a:lnTo>
                    <a:pt x="1028" y="12"/>
                  </a:lnTo>
                  <a:lnTo>
                    <a:pt x="1025" y="14"/>
                  </a:lnTo>
                  <a:lnTo>
                    <a:pt x="1021" y="14"/>
                  </a:lnTo>
                  <a:lnTo>
                    <a:pt x="1017" y="16"/>
                  </a:lnTo>
                  <a:lnTo>
                    <a:pt x="1013" y="16"/>
                  </a:lnTo>
                  <a:lnTo>
                    <a:pt x="1009" y="18"/>
                  </a:lnTo>
                  <a:lnTo>
                    <a:pt x="1004" y="19"/>
                  </a:lnTo>
                  <a:lnTo>
                    <a:pt x="1000" y="21"/>
                  </a:lnTo>
                  <a:lnTo>
                    <a:pt x="996" y="21"/>
                  </a:lnTo>
                  <a:lnTo>
                    <a:pt x="992" y="23"/>
                  </a:lnTo>
                  <a:lnTo>
                    <a:pt x="988" y="25"/>
                  </a:lnTo>
                  <a:lnTo>
                    <a:pt x="985" y="27"/>
                  </a:lnTo>
                  <a:lnTo>
                    <a:pt x="981" y="27"/>
                  </a:lnTo>
                  <a:lnTo>
                    <a:pt x="975" y="29"/>
                  </a:lnTo>
                  <a:lnTo>
                    <a:pt x="971" y="29"/>
                  </a:lnTo>
                  <a:lnTo>
                    <a:pt x="968" y="31"/>
                  </a:lnTo>
                  <a:lnTo>
                    <a:pt x="964" y="33"/>
                  </a:lnTo>
                  <a:lnTo>
                    <a:pt x="958" y="35"/>
                  </a:lnTo>
                  <a:lnTo>
                    <a:pt x="954" y="35"/>
                  </a:lnTo>
                  <a:lnTo>
                    <a:pt x="950" y="37"/>
                  </a:lnTo>
                  <a:lnTo>
                    <a:pt x="947" y="38"/>
                  </a:lnTo>
                  <a:lnTo>
                    <a:pt x="943" y="38"/>
                  </a:lnTo>
                  <a:lnTo>
                    <a:pt x="939" y="40"/>
                  </a:lnTo>
                  <a:lnTo>
                    <a:pt x="935" y="42"/>
                  </a:lnTo>
                  <a:lnTo>
                    <a:pt x="931" y="44"/>
                  </a:lnTo>
                  <a:lnTo>
                    <a:pt x="928" y="44"/>
                  </a:lnTo>
                  <a:lnTo>
                    <a:pt x="926" y="46"/>
                  </a:lnTo>
                  <a:lnTo>
                    <a:pt x="922" y="48"/>
                  </a:lnTo>
                  <a:lnTo>
                    <a:pt x="918" y="48"/>
                  </a:lnTo>
                  <a:lnTo>
                    <a:pt x="914" y="50"/>
                  </a:lnTo>
                  <a:lnTo>
                    <a:pt x="910" y="52"/>
                  </a:lnTo>
                  <a:lnTo>
                    <a:pt x="909" y="52"/>
                  </a:lnTo>
                  <a:lnTo>
                    <a:pt x="903" y="56"/>
                  </a:lnTo>
                  <a:lnTo>
                    <a:pt x="897" y="57"/>
                  </a:lnTo>
                  <a:lnTo>
                    <a:pt x="893" y="59"/>
                  </a:lnTo>
                  <a:lnTo>
                    <a:pt x="890" y="61"/>
                  </a:lnTo>
                  <a:lnTo>
                    <a:pt x="886" y="63"/>
                  </a:lnTo>
                  <a:lnTo>
                    <a:pt x="884" y="65"/>
                  </a:lnTo>
                  <a:lnTo>
                    <a:pt x="880" y="69"/>
                  </a:lnTo>
                  <a:lnTo>
                    <a:pt x="878" y="73"/>
                  </a:lnTo>
                  <a:lnTo>
                    <a:pt x="876" y="78"/>
                  </a:lnTo>
                  <a:lnTo>
                    <a:pt x="876" y="84"/>
                  </a:lnTo>
                  <a:lnTo>
                    <a:pt x="874" y="90"/>
                  </a:lnTo>
                  <a:lnTo>
                    <a:pt x="874" y="95"/>
                  </a:lnTo>
                  <a:lnTo>
                    <a:pt x="876" y="101"/>
                  </a:lnTo>
                  <a:lnTo>
                    <a:pt x="876" y="107"/>
                  </a:lnTo>
                  <a:lnTo>
                    <a:pt x="878" y="113"/>
                  </a:lnTo>
                  <a:lnTo>
                    <a:pt x="878" y="116"/>
                  </a:lnTo>
                  <a:lnTo>
                    <a:pt x="880" y="122"/>
                  </a:lnTo>
                  <a:lnTo>
                    <a:pt x="882" y="126"/>
                  </a:lnTo>
                  <a:lnTo>
                    <a:pt x="882" y="130"/>
                  </a:lnTo>
                  <a:lnTo>
                    <a:pt x="884" y="132"/>
                  </a:lnTo>
                  <a:lnTo>
                    <a:pt x="884" y="133"/>
                  </a:lnTo>
                  <a:lnTo>
                    <a:pt x="884" y="135"/>
                  </a:lnTo>
                  <a:lnTo>
                    <a:pt x="882" y="135"/>
                  </a:lnTo>
                  <a:lnTo>
                    <a:pt x="878" y="135"/>
                  </a:lnTo>
                  <a:lnTo>
                    <a:pt x="874" y="137"/>
                  </a:lnTo>
                  <a:lnTo>
                    <a:pt x="869" y="137"/>
                  </a:lnTo>
                  <a:lnTo>
                    <a:pt x="863" y="139"/>
                  </a:lnTo>
                  <a:lnTo>
                    <a:pt x="855" y="139"/>
                  </a:lnTo>
                  <a:lnTo>
                    <a:pt x="850" y="141"/>
                  </a:lnTo>
                  <a:lnTo>
                    <a:pt x="846" y="141"/>
                  </a:lnTo>
                  <a:lnTo>
                    <a:pt x="842" y="143"/>
                  </a:lnTo>
                  <a:lnTo>
                    <a:pt x="838" y="143"/>
                  </a:lnTo>
                  <a:lnTo>
                    <a:pt x="834" y="145"/>
                  </a:lnTo>
                  <a:lnTo>
                    <a:pt x="831" y="145"/>
                  </a:lnTo>
                  <a:lnTo>
                    <a:pt x="827" y="147"/>
                  </a:lnTo>
                  <a:lnTo>
                    <a:pt x="823" y="147"/>
                  </a:lnTo>
                  <a:lnTo>
                    <a:pt x="821" y="149"/>
                  </a:lnTo>
                  <a:lnTo>
                    <a:pt x="813" y="151"/>
                  </a:lnTo>
                  <a:lnTo>
                    <a:pt x="808" y="154"/>
                  </a:lnTo>
                  <a:lnTo>
                    <a:pt x="802" y="156"/>
                  </a:lnTo>
                  <a:lnTo>
                    <a:pt x="798" y="160"/>
                  </a:lnTo>
                  <a:lnTo>
                    <a:pt x="793" y="160"/>
                  </a:lnTo>
                  <a:lnTo>
                    <a:pt x="789" y="166"/>
                  </a:lnTo>
                  <a:lnTo>
                    <a:pt x="787" y="170"/>
                  </a:lnTo>
                  <a:lnTo>
                    <a:pt x="785" y="173"/>
                  </a:lnTo>
                  <a:lnTo>
                    <a:pt x="783" y="177"/>
                  </a:lnTo>
                  <a:lnTo>
                    <a:pt x="781" y="183"/>
                  </a:lnTo>
                  <a:lnTo>
                    <a:pt x="781" y="189"/>
                  </a:lnTo>
                  <a:lnTo>
                    <a:pt x="781" y="192"/>
                  </a:lnTo>
                  <a:lnTo>
                    <a:pt x="781" y="198"/>
                  </a:lnTo>
                  <a:lnTo>
                    <a:pt x="781" y="202"/>
                  </a:lnTo>
                  <a:lnTo>
                    <a:pt x="781" y="206"/>
                  </a:lnTo>
                  <a:lnTo>
                    <a:pt x="783" y="210"/>
                  </a:lnTo>
                  <a:lnTo>
                    <a:pt x="783" y="213"/>
                  </a:lnTo>
                  <a:lnTo>
                    <a:pt x="783" y="217"/>
                  </a:lnTo>
                  <a:lnTo>
                    <a:pt x="783" y="215"/>
                  </a:lnTo>
                  <a:lnTo>
                    <a:pt x="781" y="215"/>
                  </a:lnTo>
                  <a:lnTo>
                    <a:pt x="777" y="215"/>
                  </a:lnTo>
                  <a:lnTo>
                    <a:pt x="772" y="215"/>
                  </a:lnTo>
                  <a:lnTo>
                    <a:pt x="766" y="213"/>
                  </a:lnTo>
                  <a:lnTo>
                    <a:pt x="760" y="213"/>
                  </a:lnTo>
                  <a:lnTo>
                    <a:pt x="753" y="213"/>
                  </a:lnTo>
                  <a:lnTo>
                    <a:pt x="747" y="213"/>
                  </a:lnTo>
                  <a:lnTo>
                    <a:pt x="743" y="211"/>
                  </a:lnTo>
                  <a:lnTo>
                    <a:pt x="739" y="211"/>
                  </a:lnTo>
                  <a:lnTo>
                    <a:pt x="735" y="211"/>
                  </a:lnTo>
                  <a:lnTo>
                    <a:pt x="734" y="213"/>
                  </a:lnTo>
                  <a:lnTo>
                    <a:pt x="730" y="213"/>
                  </a:lnTo>
                  <a:lnTo>
                    <a:pt x="724" y="213"/>
                  </a:lnTo>
                  <a:lnTo>
                    <a:pt x="722" y="213"/>
                  </a:lnTo>
                  <a:lnTo>
                    <a:pt x="718" y="215"/>
                  </a:lnTo>
                  <a:lnTo>
                    <a:pt x="713" y="215"/>
                  </a:lnTo>
                  <a:lnTo>
                    <a:pt x="707" y="219"/>
                  </a:lnTo>
                  <a:lnTo>
                    <a:pt x="703" y="223"/>
                  </a:lnTo>
                  <a:lnTo>
                    <a:pt x="699" y="227"/>
                  </a:lnTo>
                  <a:lnTo>
                    <a:pt x="696" y="230"/>
                  </a:lnTo>
                  <a:lnTo>
                    <a:pt x="692" y="238"/>
                  </a:lnTo>
                  <a:lnTo>
                    <a:pt x="688" y="242"/>
                  </a:lnTo>
                  <a:lnTo>
                    <a:pt x="686" y="246"/>
                  </a:lnTo>
                  <a:lnTo>
                    <a:pt x="684" y="249"/>
                  </a:lnTo>
                  <a:lnTo>
                    <a:pt x="682" y="255"/>
                  </a:lnTo>
                  <a:lnTo>
                    <a:pt x="678" y="259"/>
                  </a:lnTo>
                  <a:lnTo>
                    <a:pt x="677" y="265"/>
                  </a:lnTo>
                  <a:lnTo>
                    <a:pt x="673" y="268"/>
                  </a:lnTo>
                  <a:lnTo>
                    <a:pt x="671" y="274"/>
                  </a:lnTo>
                  <a:lnTo>
                    <a:pt x="669" y="280"/>
                  </a:lnTo>
                  <a:lnTo>
                    <a:pt x="665" y="286"/>
                  </a:lnTo>
                  <a:lnTo>
                    <a:pt x="663" y="291"/>
                  </a:lnTo>
                  <a:lnTo>
                    <a:pt x="661" y="297"/>
                  </a:lnTo>
                  <a:lnTo>
                    <a:pt x="658" y="303"/>
                  </a:lnTo>
                  <a:lnTo>
                    <a:pt x="656" y="307"/>
                  </a:lnTo>
                  <a:lnTo>
                    <a:pt x="654" y="312"/>
                  </a:lnTo>
                  <a:lnTo>
                    <a:pt x="652" y="318"/>
                  </a:lnTo>
                  <a:lnTo>
                    <a:pt x="650" y="322"/>
                  </a:lnTo>
                  <a:lnTo>
                    <a:pt x="648" y="327"/>
                  </a:lnTo>
                  <a:lnTo>
                    <a:pt x="646" y="331"/>
                  </a:lnTo>
                  <a:lnTo>
                    <a:pt x="644" y="337"/>
                  </a:lnTo>
                  <a:lnTo>
                    <a:pt x="642" y="341"/>
                  </a:lnTo>
                  <a:lnTo>
                    <a:pt x="642" y="345"/>
                  </a:lnTo>
                  <a:lnTo>
                    <a:pt x="640" y="348"/>
                  </a:lnTo>
                  <a:lnTo>
                    <a:pt x="640" y="352"/>
                  </a:lnTo>
                  <a:lnTo>
                    <a:pt x="640" y="358"/>
                  </a:lnTo>
                  <a:lnTo>
                    <a:pt x="642" y="362"/>
                  </a:lnTo>
                  <a:lnTo>
                    <a:pt x="644" y="367"/>
                  </a:lnTo>
                  <a:lnTo>
                    <a:pt x="648" y="375"/>
                  </a:lnTo>
                  <a:lnTo>
                    <a:pt x="652" y="381"/>
                  </a:lnTo>
                  <a:lnTo>
                    <a:pt x="658" y="386"/>
                  </a:lnTo>
                  <a:lnTo>
                    <a:pt x="659" y="392"/>
                  </a:lnTo>
                  <a:lnTo>
                    <a:pt x="663" y="396"/>
                  </a:lnTo>
                  <a:lnTo>
                    <a:pt x="665" y="398"/>
                  </a:lnTo>
                  <a:lnTo>
                    <a:pt x="665" y="400"/>
                  </a:lnTo>
                  <a:lnTo>
                    <a:pt x="663" y="398"/>
                  </a:lnTo>
                  <a:lnTo>
                    <a:pt x="659" y="398"/>
                  </a:lnTo>
                  <a:lnTo>
                    <a:pt x="656" y="400"/>
                  </a:lnTo>
                  <a:lnTo>
                    <a:pt x="654" y="403"/>
                  </a:lnTo>
                  <a:lnTo>
                    <a:pt x="652" y="405"/>
                  </a:lnTo>
                  <a:lnTo>
                    <a:pt x="650" y="409"/>
                  </a:lnTo>
                  <a:lnTo>
                    <a:pt x="648" y="413"/>
                  </a:lnTo>
                  <a:lnTo>
                    <a:pt x="648" y="417"/>
                  </a:lnTo>
                  <a:lnTo>
                    <a:pt x="646" y="419"/>
                  </a:lnTo>
                  <a:lnTo>
                    <a:pt x="646" y="422"/>
                  </a:lnTo>
                  <a:lnTo>
                    <a:pt x="644" y="426"/>
                  </a:lnTo>
                  <a:lnTo>
                    <a:pt x="644" y="430"/>
                  </a:lnTo>
                  <a:lnTo>
                    <a:pt x="642" y="434"/>
                  </a:lnTo>
                  <a:lnTo>
                    <a:pt x="642" y="440"/>
                  </a:lnTo>
                  <a:lnTo>
                    <a:pt x="642" y="445"/>
                  </a:lnTo>
                  <a:lnTo>
                    <a:pt x="640" y="451"/>
                  </a:lnTo>
                  <a:lnTo>
                    <a:pt x="640" y="457"/>
                  </a:lnTo>
                  <a:lnTo>
                    <a:pt x="639" y="462"/>
                  </a:lnTo>
                  <a:lnTo>
                    <a:pt x="637" y="468"/>
                  </a:lnTo>
                  <a:lnTo>
                    <a:pt x="637" y="476"/>
                  </a:lnTo>
                  <a:lnTo>
                    <a:pt x="635" y="481"/>
                  </a:lnTo>
                  <a:lnTo>
                    <a:pt x="635" y="489"/>
                  </a:lnTo>
                  <a:lnTo>
                    <a:pt x="633" y="495"/>
                  </a:lnTo>
                  <a:lnTo>
                    <a:pt x="633" y="502"/>
                  </a:lnTo>
                  <a:lnTo>
                    <a:pt x="633" y="508"/>
                  </a:lnTo>
                  <a:lnTo>
                    <a:pt x="631" y="516"/>
                  </a:lnTo>
                  <a:lnTo>
                    <a:pt x="631" y="521"/>
                  </a:lnTo>
                  <a:lnTo>
                    <a:pt x="629" y="527"/>
                  </a:lnTo>
                  <a:lnTo>
                    <a:pt x="629" y="533"/>
                  </a:lnTo>
                  <a:lnTo>
                    <a:pt x="629" y="540"/>
                  </a:lnTo>
                  <a:lnTo>
                    <a:pt x="629" y="544"/>
                  </a:lnTo>
                  <a:lnTo>
                    <a:pt x="629" y="552"/>
                  </a:lnTo>
                  <a:lnTo>
                    <a:pt x="627" y="556"/>
                  </a:lnTo>
                  <a:lnTo>
                    <a:pt x="627" y="561"/>
                  </a:lnTo>
                  <a:lnTo>
                    <a:pt x="627" y="563"/>
                  </a:lnTo>
                  <a:lnTo>
                    <a:pt x="629" y="569"/>
                  </a:lnTo>
                  <a:lnTo>
                    <a:pt x="629" y="571"/>
                  </a:lnTo>
                  <a:lnTo>
                    <a:pt x="629" y="573"/>
                  </a:lnTo>
                  <a:lnTo>
                    <a:pt x="631" y="576"/>
                  </a:lnTo>
                  <a:lnTo>
                    <a:pt x="633" y="578"/>
                  </a:lnTo>
                  <a:lnTo>
                    <a:pt x="637" y="582"/>
                  </a:lnTo>
                  <a:lnTo>
                    <a:pt x="642" y="586"/>
                  </a:lnTo>
                  <a:lnTo>
                    <a:pt x="646" y="590"/>
                  </a:lnTo>
                  <a:lnTo>
                    <a:pt x="650" y="592"/>
                  </a:lnTo>
                  <a:lnTo>
                    <a:pt x="654" y="594"/>
                  </a:lnTo>
                  <a:lnTo>
                    <a:pt x="656" y="595"/>
                  </a:lnTo>
                  <a:lnTo>
                    <a:pt x="658" y="595"/>
                  </a:lnTo>
                  <a:lnTo>
                    <a:pt x="656" y="597"/>
                  </a:lnTo>
                  <a:lnTo>
                    <a:pt x="650" y="601"/>
                  </a:lnTo>
                  <a:lnTo>
                    <a:pt x="646" y="605"/>
                  </a:lnTo>
                  <a:lnTo>
                    <a:pt x="642" y="611"/>
                  </a:lnTo>
                  <a:lnTo>
                    <a:pt x="640" y="613"/>
                  </a:lnTo>
                  <a:lnTo>
                    <a:pt x="640" y="616"/>
                  </a:lnTo>
                  <a:lnTo>
                    <a:pt x="640" y="620"/>
                  </a:lnTo>
                  <a:lnTo>
                    <a:pt x="640" y="624"/>
                  </a:lnTo>
                  <a:lnTo>
                    <a:pt x="640" y="626"/>
                  </a:lnTo>
                  <a:lnTo>
                    <a:pt x="640" y="628"/>
                  </a:lnTo>
                  <a:lnTo>
                    <a:pt x="640" y="632"/>
                  </a:lnTo>
                  <a:lnTo>
                    <a:pt x="640" y="635"/>
                  </a:lnTo>
                  <a:lnTo>
                    <a:pt x="640" y="639"/>
                  </a:lnTo>
                  <a:lnTo>
                    <a:pt x="640" y="643"/>
                  </a:lnTo>
                  <a:lnTo>
                    <a:pt x="640" y="647"/>
                  </a:lnTo>
                  <a:lnTo>
                    <a:pt x="642" y="653"/>
                  </a:lnTo>
                  <a:lnTo>
                    <a:pt x="642" y="658"/>
                  </a:lnTo>
                  <a:lnTo>
                    <a:pt x="642" y="664"/>
                  </a:lnTo>
                  <a:lnTo>
                    <a:pt x="642" y="670"/>
                  </a:lnTo>
                  <a:lnTo>
                    <a:pt x="642" y="675"/>
                  </a:lnTo>
                  <a:lnTo>
                    <a:pt x="642" y="681"/>
                  </a:lnTo>
                  <a:lnTo>
                    <a:pt x="644" y="687"/>
                  </a:lnTo>
                  <a:lnTo>
                    <a:pt x="644" y="692"/>
                  </a:lnTo>
                  <a:lnTo>
                    <a:pt x="646" y="700"/>
                  </a:lnTo>
                  <a:lnTo>
                    <a:pt x="646" y="706"/>
                  </a:lnTo>
                  <a:lnTo>
                    <a:pt x="646" y="711"/>
                  </a:lnTo>
                  <a:lnTo>
                    <a:pt x="646" y="717"/>
                  </a:lnTo>
                  <a:lnTo>
                    <a:pt x="648" y="723"/>
                  </a:lnTo>
                  <a:lnTo>
                    <a:pt x="648" y="729"/>
                  </a:lnTo>
                  <a:lnTo>
                    <a:pt x="648" y="734"/>
                  </a:lnTo>
                  <a:lnTo>
                    <a:pt x="650" y="742"/>
                  </a:lnTo>
                  <a:lnTo>
                    <a:pt x="650" y="746"/>
                  </a:lnTo>
                  <a:lnTo>
                    <a:pt x="652" y="751"/>
                  </a:lnTo>
                  <a:lnTo>
                    <a:pt x="652" y="755"/>
                  </a:lnTo>
                  <a:lnTo>
                    <a:pt x="654" y="761"/>
                  </a:lnTo>
                  <a:lnTo>
                    <a:pt x="654" y="765"/>
                  </a:lnTo>
                  <a:lnTo>
                    <a:pt x="656" y="770"/>
                  </a:lnTo>
                  <a:lnTo>
                    <a:pt x="656" y="772"/>
                  </a:lnTo>
                  <a:lnTo>
                    <a:pt x="658" y="776"/>
                  </a:lnTo>
                  <a:lnTo>
                    <a:pt x="658" y="780"/>
                  </a:lnTo>
                  <a:lnTo>
                    <a:pt x="659" y="782"/>
                  </a:lnTo>
                  <a:lnTo>
                    <a:pt x="663" y="787"/>
                  </a:lnTo>
                  <a:lnTo>
                    <a:pt x="667" y="791"/>
                  </a:lnTo>
                  <a:lnTo>
                    <a:pt x="671" y="795"/>
                  </a:lnTo>
                  <a:lnTo>
                    <a:pt x="675" y="797"/>
                  </a:lnTo>
                  <a:lnTo>
                    <a:pt x="678" y="801"/>
                  </a:lnTo>
                  <a:lnTo>
                    <a:pt x="682" y="803"/>
                  </a:lnTo>
                  <a:lnTo>
                    <a:pt x="688" y="806"/>
                  </a:lnTo>
                  <a:lnTo>
                    <a:pt x="692" y="808"/>
                  </a:lnTo>
                  <a:lnTo>
                    <a:pt x="694" y="810"/>
                  </a:lnTo>
                  <a:lnTo>
                    <a:pt x="697" y="812"/>
                  </a:lnTo>
                  <a:lnTo>
                    <a:pt x="701" y="814"/>
                  </a:lnTo>
                  <a:lnTo>
                    <a:pt x="705" y="816"/>
                  </a:lnTo>
                  <a:lnTo>
                    <a:pt x="707" y="816"/>
                  </a:lnTo>
                  <a:lnTo>
                    <a:pt x="692" y="839"/>
                  </a:lnTo>
                  <a:lnTo>
                    <a:pt x="690" y="837"/>
                  </a:lnTo>
                  <a:lnTo>
                    <a:pt x="684" y="833"/>
                  </a:lnTo>
                  <a:lnTo>
                    <a:pt x="680" y="829"/>
                  </a:lnTo>
                  <a:lnTo>
                    <a:pt x="677" y="826"/>
                  </a:lnTo>
                  <a:lnTo>
                    <a:pt x="671" y="822"/>
                  </a:lnTo>
                  <a:lnTo>
                    <a:pt x="667" y="818"/>
                  </a:lnTo>
                  <a:lnTo>
                    <a:pt x="663" y="816"/>
                  </a:lnTo>
                  <a:lnTo>
                    <a:pt x="659" y="812"/>
                  </a:lnTo>
                  <a:lnTo>
                    <a:pt x="656" y="810"/>
                  </a:lnTo>
                  <a:lnTo>
                    <a:pt x="652" y="808"/>
                  </a:lnTo>
                  <a:lnTo>
                    <a:pt x="648" y="805"/>
                  </a:lnTo>
                  <a:lnTo>
                    <a:pt x="644" y="803"/>
                  </a:lnTo>
                  <a:lnTo>
                    <a:pt x="640" y="801"/>
                  </a:lnTo>
                  <a:lnTo>
                    <a:pt x="637" y="799"/>
                  </a:lnTo>
                  <a:lnTo>
                    <a:pt x="631" y="795"/>
                  </a:lnTo>
                  <a:lnTo>
                    <a:pt x="627" y="793"/>
                  </a:lnTo>
                  <a:lnTo>
                    <a:pt x="621" y="789"/>
                  </a:lnTo>
                  <a:lnTo>
                    <a:pt x="618" y="787"/>
                  </a:lnTo>
                  <a:lnTo>
                    <a:pt x="612" y="784"/>
                  </a:lnTo>
                  <a:lnTo>
                    <a:pt x="606" y="782"/>
                  </a:lnTo>
                  <a:lnTo>
                    <a:pt x="600" y="780"/>
                  </a:lnTo>
                  <a:lnTo>
                    <a:pt x="597" y="778"/>
                  </a:lnTo>
                  <a:lnTo>
                    <a:pt x="589" y="774"/>
                  </a:lnTo>
                  <a:lnTo>
                    <a:pt x="583" y="772"/>
                  </a:lnTo>
                  <a:lnTo>
                    <a:pt x="578" y="770"/>
                  </a:lnTo>
                  <a:lnTo>
                    <a:pt x="572" y="768"/>
                  </a:lnTo>
                  <a:lnTo>
                    <a:pt x="564" y="765"/>
                  </a:lnTo>
                  <a:lnTo>
                    <a:pt x="559" y="763"/>
                  </a:lnTo>
                  <a:lnTo>
                    <a:pt x="551" y="761"/>
                  </a:lnTo>
                  <a:lnTo>
                    <a:pt x="545" y="759"/>
                  </a:lnTo>
                  <a:lnTo>
                    <a:pt x="538" y="757"/>
                  </a:lnTo>
                  <a:lnTo>
                    <a:pt x="530" y="755"/>
                  </a:lnTo>
                  <a:lnTo>
                    <a:pt x="522" y="753"/>
                  </a:lnTo>
                  <a:lnTo>
                    <a:pt x="515" y="751"/>
                  </a:lnTo>
                  <a:lnTo>
                    <a:pt x="507" y="751"/>
                  </a:lnTo>
                  <a:lnTo>
                    <a:pt x="500" y="749"/>
                  </a:lnTo>
                  <a:lnTo>
                    <a:pt x="492" y="748"/>
                  </a:lnTo>
                  <a:lnTo>
                    <a:pt x="484" y="748"/>
                  </a:lnTo>
                  <a:lnTo>
                    <a:pt x="475" y="746"/>
                  </a:lnTo>
                  <a:lnTo>
                    <a:pt x="467" y="746"/>
                  </a:lnTo>
                  <a:lnTo>
                    <a:pt x="458" y="746"/>
                  </a:lnTo>
                  <a:lnTo>
                    <a:pt x="450" y="746"/>
                  </a:lnTo>
                  <a:lnTo>
                    <a:pt x="441" y="744"/>
                  </a:lnTo>
                  <a:lnTo>
                    <a:pt x="431" y="744"/>
                  </a:lnTo>
                  <a:lnTo>
                    <a:pt x="424" y="746"/>
                  </a:lnTo>
                  <a:lnTo>
                    <a:pt x="414" y="746"/>
                  </a:lnTo>
                  <a:lnTo>
                    <a:pt x="405" y="746"/>
                  </a:lnTo>
                  <a:lnTo>
                    <a:pt x="395" y="748"/>
                  </a:lnTo>
                  <a:lnTo>
                    <a:pt x="386" y="748"/>
                  </a:lnTo>
                  <a:lnTo>
                    <a:pt x="376" y="751"/>
                  </a:lnTo>
                  <a:lnTo>
                    <a:pt x="367" y="751"/>
                  </a:lnTo>
                  <a:lnTo>
                    <a:pt x="357" y="753"/>
                  </a:lnTo>
                  <a:lnTo>
                    <a:pt x="346" y="755"/>
                  </a:lnTo>
                  <a:lnTo>
                    <a:pt x="336" y="759"/>
                  </a:lnTo>
                  <a:lnTo>
                    <a:pt x="327" y="761"/>
                  </a:lnTo>
                  <a:lnTo>
                    <a:pt x="315" y="763"/>
                  </a:lnTo>
                  <a:lnTo>
                    <a:pt x="306" y="767"/>
                  </a:lnTo>
                  <a:lnTo>
                    <a:pt x="296" y="770"/>
                  </a:lnTo>
                  <a:lnTo>
                    <a:pt x="287" y="772"/>
                  </a:lnTo>
                  <a:lnTo>
                    <a:pt x="277" y="776"/>
                  </a:lnTo>
                  <a:lnTo>
                    <a:pt x="268" y="780"/>
                  </a:lnTo>
                  <a:lnTo>
                    <a:pt x="260" y="784"/>
                  </a:lnTo>
                  <a:lnTo>
                    <a:pt x="251" y="787"/>
                  </a:lnTo>
                  <a:lnTo>
                    <a:pt x="241" y="791"/>
                  </a:lnTo>
                  <a:lnTo>
                    <a:pt x="233" y="795"/>
                  </a:lnTo>
                  <a:lnTo>
                    <a:pt x="224" y="799"/>
                  </a:lnTo>
                  <a:lnTo>
                    <a:pt x="216" y="803"/>
                  </a:lnTo>
                  <a:lnTo>
                    <a:pt x="209" y="808"/>
                  </a:lnTo>
                  <a:lnTo>
                    <a:pt x="201" y="812"/>
                  </a:lnTo>
                  <a:lnTo>
                    <a:pt x="193" y="818"/>
                  </a:lnTo>
                  <a:lnTo>
                    <a:pt x="186" y="822"/>
                  </a:lnTo>
                  <a:lnTo>
                    <a:pt x="178" y="827"/>
                  </a:lnTo>
                  <a:lnTo>
                    <a:pt x="171" y="831"/>
                  </a:lnTo>
                  <a:lnTo>
                    <a:pt x="165" y="837"/>
                  </a:lnTo>
                  <a:lnTo>
                    <a:pt x="157" y="843"/>
                  </a:lnTo>
                  <a:lnTo>
                    <a:pt x="150" y="848"/>
                  </a:lnTo>
                  <a:lnTo>
                    <a:pt x="144" y="854"/>
                  </a:lnTo>
                  <a:lnTo>
                    <a:pt x="138" y="860"/>
                  </a:lnTo>
                  <a:lnTo>
                    <a:pt x="131" y="865"/>
                  </a:lnTo>
                  <a:lnTo>
                    <a:pt x="125" y="871"/>
                  </a:lnTo>
                  <a:lnTo>
                    <a:pt x="119" y="877"/>
                  </a:lnTo>
                  <a:lnTo>
                    <a:pt x="114" y="883"/>
                  </a:lnTo>
                  <a:lnTo>
                    <a:pt x="108" y="888"/>
                  </a:lnTo>
                  <a:lnTo>
                    <a:pt x="102" y="896"/>
                  </a:lnTo>
                  <a:lnTo>
                    <a:pt x="98" y="902"/>
                  </a:lnTo>
                  <a:lnTo>
                    <a:pt x="93" y="909"/>
                  </a:lnTo>
                  <a:lnTo>
                    <a:pt x="87" y="915"/>
                  </a:lnTo>
                  <a:lnTo>
                    <a:pt x="83" y="922"/>
                  </a:lnTo>
                  <a:lnTo>
                    <a:pt x="77" y="928"/>
                  </a:lnTo>
                  <a:lnTo>
                    <a:pt x="74" y="936"/>
                  </a:lnTo>
                  <a:lnTo>
                    <a:pt x="70" y="941"/>
                  </a:lnTo>
                  <a:lnTo>
                    <a:pt x="64" y="949"/>
                  </a:lnTo>
                  <a:lnTo>
                    <a:pt x="60" y="955"/>
                  </a:lnTo>
                  <a:lnTo>
                    <a:pt x="57" y="962"/>
                  </a:lnTo>
                  <a:lnTo>
                    <a:pt x="53" y="970"/>
                  </a:lnTo>
                  <a:lnTo>
                    <a:pt x="49" y="976"/>
                  </a:lnTo>
                  <a:lnTo>
                    <a:pt x="45" y="983"/>
                  </a:lnTo>
                  <a:lnTo>
                    <a:pt x="41" y="991"/>
                  </a:lnTo>
                  <a:lnTo>
                    <a:pt x="39" y="999"/>
                  </a:lnTo>
                  <a:lnTo>
                    <a:pt x="36" y="1006"/>
                  </a:lnTo>
                  <a:lnTo>
                    <a:pt x="32" y="1014"/>
                  </a:lnTo>
                  <a:lnTo>
                    <a:pt x="30" y="1021"/>
                  </a:lnTo>
                  <a:lnTo>
                    <a:pt x="28" y="1029"/>
                  </a:lnTo>
                  <a:lnTo>
                    <a:pt x="24" y="1037"/>
                  </a:lnTo>
                  <a:lnTo>
                    <a:pt x="22" y="1044"/>
                  </a:lnTo>
                  <a:lnTo>
                    <a:pt x="20" y="1052"/>
                  </a:lnTo>
                  <a:lnTo>
                    <a:pt x="19" y="1059"/>
                  </a:lnTo>
                  <a:lnTo>
                    <a:pt x="17" y="1067"/>
                  </a:lnTo>
                  <a:lnTo>
                    <a:pt x="15" y="1075"/>
                  </a:lnTo>
                  <a:lnTo>
                    <a:pt x="13" y="1082"/>
                  </a:lnTo>
                  <a:lnTo>
                    <a:pt x="11" y="1090"/>
                  </a:lnTo>
                  <a:lnTo>
                    <a:pt x="9" y="1097"/>
                  </a:lnTo>
                  <a:lnTo>
                    <a:pt x="9" y="1105"/>
                  </a:lnTo>
                  <a:lnTo>
                    <a:pt x="7" y="1114"/>
                  </a:lnTo>
                  <a:lnTo>
                    <a:pt x="5" y="1122"/>
                  </a:lnTo>
                  <a:lnTo>
                    <a:pt x="5" y="1130"/>
                  </a:lnTo>
                  <a:lnTo>
                    <a:pt x="3" y="1137"/>
                  </a:lnTo>
                  <a:lnTo>
                    <a:pt x="3" y="1147"/>
                  </a:lnTo>
                  <a:lnTo>
                    <a:pt x="1" y="1154"/>
                  </a:lnTo>
                  <a:lnTo>
                    <a:pt x="1" y="1162"/>
                  </a:lnTo>
                  <a:lnTo>
                    <a:pt x="1" y="1170"/>
                  </a:lnTo>
                  <a:lnTo>
                    <a:pt x="1" y="1177"/>
                  </a:lnTo>
                  <a:lnTo>
                    <a:pt x="0" y="1185"/>
                  </a:lnTo>
                  <a:lnTo>
                    <a:pt x="0" y="1192"/>
                  </a:lnTo>
                  <a:lnTo>
                    <a:pt x="1" y="1200"/>
                  </a:lnTo>
                  <a:lnTo>
                    <a:pt x="1" y="1208"/>
                  </a:lnTo>
                  <a:lnTo>
                    <a:pt x="1" y="1213"/>
                  </a:lnTo>
                  <a:lnTo>
                    <a:pt x="1" y="1221"/>
                  </a:lnTo>
                  <a:lnTo>
                    <a:pt x="1" y="1229"/>
                  </a:lnTo>
                  <a:lnTo>
                    <a:pt x="3" y="1236"/>
                  </a:lnTo>
                  <a:lnTo>
                    <a:pt x="3" y="1242"/>
                  </a:lnTo>
                  <a:lnTo>
                    <a:pt x="5" y="1249"/>
                  </a:lnTo>
                  <a:lnTo>
                    <a:pt x="5" y="1255"/>
                  </a:lnTo>
                  <a:lnTo>
                    <a:pt x="7" y="1263"/>
                  </a:lnTo>
                  <a:lnTo>
                    <a:pt x="9" y="1268"/>
                  </a:lnTo>
                  <a:lnTo>
                    <a:pt x="9" y="1276"/>
                  </a:lnTo>
                  <a:lnTo>
                    <a:pt x="11" y="1282"/>
                  </a:lnTo>
                  <a:lnTo>
                    <a:pt x="13" y="1287"/>
                  </a:lnTo>
                  <a:lnTo>
                    <a:pt x="13" y="1293"/>
                  </a:lnTo>
                  <a:lnTo>
                    <a:pt x="15" y="1301"/>
                  </a:lnTo>
                  <a:lnTo>
                    <a:pt x="19" y="1306"/>
                  </a:lnTo>
                  <a:lnTo>
                    <a:pt x="20" y="1312"/>
                  </a:lnTo>
                  <a:lnTo>
                    <a:pt x="20" y="1318"/>
                  </a:lnTo>
                  <a:lnTo>
                    <a:pt x="22" y="1324"/>
                  </a:lnTo>
                  <a:lnTo>
                    <a:pt x="24" y="1329"/>
                  </a:lnTo>
                  <a:lnTo>
                    <a:pt x="26" y="1335"/>
                  </a:lnTo>
                  <a:lnTo>
                    <a:pt x="28" y="1341"/>
                  </a:lnTo>
                  <a:lnTo>
                    <a:pt x="30" y="1346"/>
                  </a:lnTo>
                  <a:lnTo>
                    <a:pt x="34" y="1352"/>
                  </a:lnTo>
                  <a:lnTo>
                    <a:pt x="36" y="1358"/>
                  </a:lnTo>
                  <a:lnTo>
                    <a:pt x="38" y="1362"/>
                  </a:lnTo>
                  <a:lnTo>
                    <a:pt x="39" y="1367"/>
                  </a:lnTo>
                  <a:lnTo>
                    <a:pt x="41" y="1371"/>
                  </a:lnTo>
                  <a:lnTo>
                    <a:pt x="43" y="1377"/>
                  </a:lnTo>
                  <a:lnTo>
                    <a:pt x="47" y="1381"/>
                  </a:lnTo>
                  <a:lnTo>
                    <a:pt x="49" y="1386"/>
                  </a:lnTo>
                  <a:lnTo>
                    <a:pt x="51" y="1390"/>
                  </a:lnTo>
                  <a:lnTo>
                    <a:pt x="53" y="1396"/>
                  </a:lnTo>
                  <a:lnTo>
                    <a:pt x="57" y="1400"/>
                  </a:lnTo>
                  <a:lnTo>
                    <a:pt x="58" y="1403"/>
                  </a:lnTo>
                  <a:lnTo>
                    <a:pt x="60" y="1407"/>
                  </a:lnTo>
                  <a:lnTo>
                    <a:pt x="62" y="1413"/>
                  </a:lnTo>
                  <a:lnTo>
                    <a:pt x="66" y="1417"/>
                  </a:lnTo>
                  <a:lnTo>
                    <a:pt x="68" y="1421"/>
                  </a:lnTo>
                  <a:lnTo>
                    <a:pt x="70" y="1424"/>
                  </a:lnTo>
                  <a:lnTo>
                    <a:pt x="74" y="1428"/>
                  </a:lnTo>
                  <a:lnTo>
                    <a:pt x="76" y="1432"/>
                  </a:lnTo>
                  <a:lnTo>
                    <a:pt x="77" y="1436"/>
                  </a:lnTo>
                  <a:lnTo>
                    <a:pt x="79" y="1438"/>
                  </a:lnTo>
                  <a:lnTo>
                    <a:pt x="83" y="1441"/>
                  </a:lnTo>
                  <a:lnTo>
                    <a:pt x="87" y="1449"/>
                  </a:lnTo>
                  <a:lnTo>
                    <a:pt x="91" y="1455"/>
                  </a:lnTo>
                  <a:lnTo>
                    <a:pt x="95" y="1460"/>
                  </a:lnTo>
                  <a:lnTo>
                    <a:pt x="98" y="1466"/>
                  </a:lnTo>
                  <a:lnTo>
                    <a:pt x="102" y="1472"/>
                  </a:lnTo>
                  <a:lnTo>
                    <a:pt x="106" y="1476"/>
                  </a:lnTo>
                  <a:lnTo>
                    <a:pt x="110" y="1480"/>
                  </a:lnTo>
                  <a:lnTo>
                    <a:pt x="114" y="1483"/>
                  </a:lnTo>
                  <a:lnTo>
                    <a:pt x="117" y="1487"/>
                  </a:lnTo>
                  <a:lnTo>
                    <a:pt x="121" y="1493"/>
                  </a:lnTo>
                  <a:lnTo>
                    <a:pt x="125" y="1497"/>
                  </a:lnTo>
                  <a:lnTo>
                    <a:pt x="129" y="1500"/>
                  </a:lnTo>
                  <a:lnTo>
                    <a:pt x="135" y="1504"/>
                  </a:lnTo>
                  <a:lnTo>
                    <a:pt x="138" y="1508"/>
                  </a:lnTo>
                  <a:lnTo>
                    <a:pt x="144" y="1510"/>
                  </a:lnTo>
                  <a:lnTo>
                    <a:pt x="148" y="1514"/>
                  </a:lnTo>
                  <a:lnTo>
                    <a:pt x="154" y="1518"/>
                  </a:lnTo>
                  <a:lnTo>
                    <a:pt x="159" y="1521"/>
                  </a:lnTo>
                  <a:lnTo>
                    <a:pt x="163" y="1523"/>
                  </a:lnTo>
                  <a:lnTo>
                    <a:pt x="169" y="1527"/>
                  </a:lnTo>
                  <a:lnTo>
                    <a:pt x="173" y="1529"/>
                  </a:lnTo>
                  <a:lnTo>
                    <a:pt x="178" y="1533"/>
                  </a:lnTo>
                  <a:lnTo>
                    <a:pt x="182" y="1535"/>
                  </a:lnTo>
                  <a:lnTo>
                    <a:pt x="188" y="1537"/>
                  </a:lnTo>
                  <a:lnTo>
                    <a:pt x="192" y="1538"/>
                  </a:lnTo>
                  <a:lnTo>
                    <a:pt x="195" y="1540"/>
                  </a:lnTo>
                  <a:lnTo>
                    <a:pt x="199" y="1542"/>
                  </a:lnTo>
                  <a:lnTo>
                    <a:pt x="203" y="1544"/>
                  </a:lnTo>
                  <a:lnTo>
                    <a:pt x="207" y="1546"/>
                  </a:lnTo>
                  <a:lnTo>
                    <a:pt x="211" y="1548"/>
                  </a:lnTo>
                  <a:lnTo>
                    <a:pt x="216" y="1550"/>
                  </a:lnTo>
                  <a:lnTo>
                    <a:pt x="222" y="1552"/>
                  </a:lnTo>
                  <a:lnTo>
                    <a:pt x="224" y="1554"/>
                  </a:lnTo>
                  <a:lnTo>
                    <a:pt x="226" y="1554"/>
                  </a:lnTo>
                  <a:lnTo>
                    <a:pt x="121" y="2107"/>
                  </a:lnTo>
                  <a:lnTo>
                    <a:pt x="119" y="2107"/>
                  </a:lnTo>
                  <a:lnTo>
                    <a:pt x="119" y="2109"/>
                  </a:lnTo>
                  <a:lnTo>
                    <a:pt x="117" y="2113"/>
                  </a:lnTo>
                  <a:lnTo>
                    <a:pt x="117" y="2118"/>
                  </a:lnTo>
                  <a:lnTo>
                    <a:pt x="116" y="2120"/>
                  </a:lnTo>
                  <a:lnTo>
                    <a:pt x="116" y="2122"/>
                  </a:lnTo>
                  <a:lnTo>
                    <a:pt x="117" y="2126"/>
                  </a:lnTo>
                  <a:lnTo>
                    <a:pt x="117" y="2130"/>
                  </a:lnTo>
                  <a:lnTo>
                    <a:pt x="119" y="2133"/>
                  </a:lnTo>
                  <a:lnTo>
                    <a:pt x="121" y="2137"/>
                  </a:lnTo>
                  <a:lnTo>
                    <a:pt x="125" y="2141"/>
                  </a:lnTo>
                  <a:lnTo>
                    <a:pt x="129" y="2147"/>
                  </a:lnTo>
                  <a:lnTo>
                    <a:pt x="129" y="2149"/>
                  </a:lnTo>
                  <a:lnTo>
                    <a:pt x="133" y="2153"/>
                  </a:lnTo>
                  <a:lnTo>
                    <a:pt x="136" y="2156"/>
                  </a:lnTo>
                  <a:lnTo>
                    <a:pt x="142" y="2160"/>
                  </a:lnTo>
                  <a:lnTo>
                    <a:pt x="148" y="2162"/>
                  </a:lnTo>
                  <a:lnTo>
                    <a:pt x="154" y="2166"/>
                  </a:lnTo>
                  <a:lnTo>
                    <a:pt x="157" y="2168"/>
                  </a:lnTo>
                  <a:lnTo>
                    <a:pt x="161" y="2172"/>
                  </a:lnTo>
                  <a:lnTo>
                    <a:pt x="165" y="2173"/>
                  </a:lnTo>
                  <a:lnTo>
                    <a:pt x="169" y="2175"/>
                  </a:lnTo>
                  <a:lnTo>
                    <a:pt x="173" y="2177"/>
                  </a:lnTo>
                  <a:lnTo>
                    <a:pt x="176" y="2179"/>
                  </a:lnTo>
                  <a:lnTo>
                    <a:pt x="180" y="2181"/>
                  </a:lnTo>
                  <a:lnTo>
                    <a:pt x="184" y="2185"/>
                  </a:lnTo>
                  <a:lnTo>
                    <a:pt x="190" y="2187"/>
                  </a:lnTo>
                  <a:lnTo>
                    <a:pt x="193" y="2189"/>
                  </a:lnTo>
                  <a:lnTo>
                    <a:pt x="197" y="2191"/>
                  </a:lnTo>
                  <a:lnTo>
                    <a:pt x="203" y="2194"/>
                  </a:lnTo>
                  <a:lnTo>
                    <a:pt x="207" y="2196"/>
                  </a:lnTo>
                  <a:lnTo>
                    <a:pt x="213" y="2198"/>
                  </a:lnTo>
                  <a:lnTo>
                    <a:pt x="216" y="2200"/>
                  </a:lnTo>
                  <a:lnTo>
                    <a:pt x="222" y="2204"/>
                  </a:lnTo>
                  <a:lnTo>
                    <a:pt x="226" y="2206"/>
                  </a:lnTo>
                  <a:lnTo>
                    <a:pt x="232" y="2210"/>
                  </a:lnTo>
                  <a:lnTo>
                    <a:pt x="235" y="2210"/>
                  </a:lnTo>
                  <a:lnTo>
                    <a:pt x="241" y="2213"/>
                  </a:lnTo>
                  <a:lnTo>
                    <a:pt x="245" y="2215"/>
                  </a:lnTo>
                  <a:lnTo>
                    <a:pt x="251" y="2217"/>
                  </a:lnTo>
                  <a:lnTo>
                    <a:pt x="254" y="2219"/>
                  </a:lnTo>
                  <a:lnTo>
                    <a:pt x="260" y="2221"/>
                  </a:lnTo>
                  <a:lnTo>
                    <a:pt x="264" y="2225"/>
                  </a:lnTo>
                  <a:lnTo>
                    <a:pt x="268" y="2227"/>
                  </a:lnTo>
                  <a:lnTo>
                    <a:pt x="273" y="2229"/>
                  </a:lnTo>
                  <a:lnTo>
                    <a:pt x="277" y="2230"/>
                  </a:lnTo>
                  <a:lnTo>
                    <a:pt x="281" y="2232"/>
                  </a:lnTo>
                  <a:lnTo>
                    <a:pt x="287" y="2234"/>
                  </a:lnTo>
                  <a:lnTo>
                    <a:pt x="290" y="2236"/>
                  </a:lnTo>
                  <a:lnTo>
                    <a:pt x="294" y="2238"/>
                  </a:lnTo>
                  <a:lnTo>
                    <a:pt x="298" y="2240"/>
                  </a:lnTo>
                  <a:lnTo>
                    <a:pt x="302" y="2242"/>
                  </a:lnTo>
                  <a:lnTo>
                    <a:pt x="306" y="2244"/>
                  </a:lnTo>
                  <a:lnTo>
                    <a:pt x="309" y="2246"/>
                  </a:lnTo>
                  <a:lnTo>
                    <a:pt x="315" y="2249"/>
                  </a:lnTo>
                  <a:lnTo>
                    <a:pt x="321" y="2251"/>
                  </a:lnTo>
                  <a:lnTo>
                    <a:pt x="327" y="2253"/>
                  </a:lnTo>
                  <a:lnTo>
                    <a:pt x="332" y="2257"/>
                  </a:lnTo>
                  <a:lnTo>
                    <a:pt x="334" y="2257"/>
                  </a:lnTo>
                  <a:lnTo>
                    <a:pt x="338" y="2259"/>
                  </a:lnTo>
                  <a:lnTo>
                    <a:pt x="340" y="2261"/>
                  </a:lnTo>
                  <a:lnTo>
                    <a:pt x="344" y="2265"/>
                  </a:lnTo>
                  <a:lnTo>
                    <a:pt x="346" y="2267"/>
                  </a:lnTo>
                  <a:lnTo>
                    <a:pt x="351" y="2270"/>
                  </a:lnTo>
                  <a:lnTo>
                    <a:pt x="355" y="2272"/>
                  </a:lnTo>
                  <a:lnTo>
                    <a:pt x="359" y="2274"/>
                  </a:lnTo>
                  <a:lnTo>
                    <a:pt x="363" y="2276"/>
                  </a:lnTo>
                  <a:lnTo>
                    <a:pt x="368" y="2278"/>
                  </a:lnTo>
                  <a:lnTo>
                    <a:pt x="372" y="2278"/>
                  </a:lnTo>
                  <a:lnTo>
                    <a:pt x="378" y="2278"/>
                  </a:lnTo>
                  <a:lnTo>
                    <a:pt x="382" y="2278"/>
                  </a:lnTo>
                  <a:lnTo>
                    <a:pt x="386" y="2278"/>
                  </a:lnTo>
                  <a:lnTo>
                    <a:pt x="387" y="2278"/>
                  </a:lnTo>
                  <a:lnTo>
                    <a:pt x="393" y="2278"/>
                  </a:lnTo>
                  <a:lnTo>
                    <a:pt x="395" y="2276"/>
                  </a:lnTo>
                  <a:lnTo>
                    <a:pt x="401" y="2276"/>
                  </a:lnTo>
                  <a:lnTo>
                    <a:pt x="403" y="2274"/>
                  </a:lnTo>
                  <a:lnTo>
                    <a:pt x="406" y="2274"/>
                  </a:lnTo>
                  <a:lnTo>
                    <a:pt x="410" y="2272"/>
                  </a:lnTo>
                  <a:lnTo>
                    <a:pt x="414" y="2272"/>
                  </a:lnTo>
                  <a:lnTo>
                    <a:pt x="418" y="2270"/>
                  </a:lnTo>
                  <a:lnTo>
                    <a:pt x="422" y="2268"/>
                  </a:lnTo>
                  <a:lnTo>
                    <a:pt x="426" y="2267"/>
                  </a:lnTo>
                  <a:lnTo>
                    <a:pt x="429" y="2265"/>
                  </a:lnTo>
                  <a:lnTo>
                    <a:pt x="433" y="2263"/>
                  </a:lnTo>
                  <a:lnTo>
                    <a:pt x="439" y="2261"/>
                  </a:lnTo>
                  <a:lnTo>
                    <a:pt x="443" y="2259"/>
                  </a:lnTo>
                  <a:lnTo>
                    <a:pt x="448" y="2259"/>
                  </a:lnTo>
                  <a:lnTo>
                    <a:pt x="452" y="2255"/>
                  </a:lnTo>
                  <a:lnTo>
                    <a:pt x="458" y="2253"/>
                  </a:lnTo>
                  <a:lnTo>
                    <a:pt x="462" y="2251"/>
                  </a:lnTo>
                  <a:lnTo>
                    <a:pt x="467" y="2249"/>
                  </a:lnTo>
                  <a:lnTo>
                    <a:pt x="473" y="2246"/>
                  </a:lnTo>
                  <a:lnTo>
                    <a:pt x="477" y="2244"/>
                  </a:lnTo>
                  <a:lnTo>
                    <a:pt x="483" y="2242"/>
                  </a:lnTo>
                  <a:lnTo>
                    <a:pt x="488" y="2240"/>
                  </a:lnTo>
                  <a:lnTo>
                    <a:pt x="494" y="2236"/>
                  </a:lnTo>
                  <a:lnTo>
                    <a:pt x="500" y="2234"/>
                  </a:lnTo>
                  <a:lnTo>
                    <a:pt x="505" y="2230"/>
                  </a:lnTo>
                  <a:lnTo>
                    <a:pt x="511" y="2230"/>
                  </a:lnTo>
                  <a:lnTo>
                    <a:pt x="515" y="2227"/>
                  </a:lnTo>
                  <a:lnTo>
                    <a:pt x="521" y="2225"/>
                  </a:lnTo>
                  <a:lnTo>
                    <a:pt x="526" y="2221"/>
                  </a:lnTo>
                  <a:lnTo>
                    <a:pt x="532" y="2219"/>
                  </a:lnTo>
                  <a:lnTo>
                    <a:pt x="538" y="2217"/>
                  </a:lnTo>
                  <a:lnTo>
                    <a:pt x="543" y="2213"/>
                  </a:lnTo>
                  <a:lnTo>
                    <a:pt x="547" y="2210"/>
                  </a:lnTo>
                  <a:lnTo>
                    <a:pt x="553" y="2210"/>
                  </a:lnTo>
                  <a:lnTo>
                    <a:pt x="559" y="2206"/>
                  </a:lnTo>
                  <a:lnTo>
                    <a:pt x="564" y="2202"/>
                  </a:lnTo>
                  <a:lnTo>
                    <a:pt x="570" y="2200"/>
                  </a:lnTo>
                  <a:lnTo>
                    <a:pt x="576" y="2198"/>
                  </a:lnTo>
                  <a:lnTo>
                    <a:pt x="580" y="2194"/>
                  </a:lnTo>
                  <a:lnTo>
                    <a:pt x="585" y="2192"/>
                  </a:lnTo>
                  <a:lnTo>
                    <a:pt x="589" y="2191"/>
                  </a:lnTo>
                  <a:lnTo>
                    <a:pt x="595" y="2189"/>
                  </a:lnTo>
                  <a:lnTo>
                    <a:pt x="599" y="2185"/>
                  </a:lnTo>
                  <a:lnTo>
                    <a:pt x="602" y="2183"/>
                  </a:lnTo>
                  <a:lnTo>
                    <a:pt x="608" y="2181"/>
                  </a:lnTo>
                  <a:lnTo>
                    <a:pt x="612" y="2179"/>
                  </a:lnTo>
                  <a:lnTo>
                    <a:pt x="616" y="2177"/>
                  </a:lnTo>
                  <a:lnTo>
                    <a:pt x="619" y="2173"/>
                  </a:lnTo>
                  <a:lnTo>
                    <a:pt x="623" y="2172"/>
                  </a:lnTo>
                  <a:lnTo>
                    <a:pt x="627" y="2170"/>
                  </a:lnTo>
                  <a:lnTo>
                    <a:pt x="631" y="2168"/>
                  </a:lnTo>
                  <a:lnTo>
                    <a:pt x="633" y="2166"/>
                  </a:lnTo>
                  <a:lnTo>
                    <a:pt x="637" y="2164"/>
                  </a:lnTo>
                  <a:lnTo>
                    <a:pt x="640" y="2164"/>
                  </a:lnTo>
                  <a:lnTo>
                    <a:pt x="644" y="2160"/>
                  </a:lnTo>
                  <a:lnTo>
                    <a:pt x="648" y="2158"/>
                  </a:lnTo>
                  <a:lnTo>
                    <a:pt x="652" y="2156"/>
                  </a:lnTo>
                  <a:lnTo>
                    <a:pt x="654" y="2154"/>
                  </a:lnTo>
                  <a:lnTo>
                    <a:pt x="658" y="2151"/>
                  </a:lnTo>
                  <a:lnTo>
                    <a:pt x="661" y="2145"/>
                  </a:lnTo>
                  <a:lnTo>
                    <a:pt x="665" y="2139"/>
                  </a:lnTo>
                  <a:lnTo>
                    <a:pt x="667" y="2133"/>
                  </a:lnTo>
                  <a:lnTo>
                    <a:pt x="669" y="2128"/>
                  </a:lnTo>
                  <a:lnTo>
                    <a:pt x="671" y="2122"/>
                  </a:lnTo>
                  <a:lnTo>
                    <a:pt x="671" y="2116"/>
                  </a:lnTo>
                  <a:lnTo>
                    <a:pt x="673" y="2114"/>
                  </a:lnTo>
                  <a:lnTo>
                    <a:pt x="671" y="2111"/>
                  </a:lnTo>
                  <a:lnTo>
                    <a:pt x="671" y="2105"/>
                  </a:lnTo>
                  <a:lnTo>
                    <a:pt x="671" y="2101"/>
                  </a:lnTo>
                  <a:lnTo>
                    <a:pt x="669" y="2097"/>
                  </a:lnTo>
                  <a:lnTo>
                    <a:pt x="669" y="2092"/>
                  </a:lnTo>
                  <a:lnTo>
                    <a:pt x="669" y="2086"/>
                  </a:lnTo>
                  <a:lnTo>
                    <a:pt x="667" y="2080"/>
                  </a:lnTo>
                  <a:lnTo>
                    <a:pt x="667" y="2073"/>
                  </a:lnTo>
                  <a:lnTo>
                    <a:pt x="665" y="2065"/>
                  </a:lnTo>
                  <a:lnTo>
                    <a:pt x="665" y="2059"/>
                  </a:lnTo>
                  <a:lnTo>
                    <a:pt x="663" y="2050"/>
                  </a:lnTo>
                  <a:lnTo>
                    <a:pt x="661" y="2042"/>
                  </a:lnTo>
                  <a:lnTo>
                    <a:pt x="661" y="2033"/>
                  </a:lnTo>
                  <a:lnTo>
                    <a:pt x="659" y="2023"/>
                  </a:lnTo>
                  <a:lnTo>
                    <a:pt x="658" y="2012"/>
                  </a:lnTo>
                  <a:lnTo>
                    <a:pt x="658" y="2002"/>
                  </a:lnTo>
                  <a:lnTo>
                    <a:pt x="656" y="1991"/>
                  </a:lnTo>
                  <a:lnTo>
                    <a:pt x="654" y="1979"/>
                  </a:lnTo>
                  <a:lnTo>
                    <a:pt x="652" y="1968"/>
                  </a:lnTo>
                  <a:lnTo>
                    <a:pt x="650" y="1957"/>
                  </a:lnTo>
                  <a:lnTo>
                    <a:pt x="650" y="1945"/>
                  </a:lnTo>
                  <a:lnTo>
                    <a:pt x="648" y="1934"/>
                  </a:lnTo>
                  <a:lnTo>
                    <a:pt x="646" y="1922"/>
                  </a:lnTo>
                  <a:lnTo>
                    <a:pt x="644" y="1909"/>
                  </a:lnTo>
                  <a:lnTo>
                    <a:pt x="642" y="1898"/>
                  </a:lnTo>
                  <a:lnTo>
                    <a:pt x="640" y="1884"/>
                  </a:lnTo>
                  <a:lnTo>
                    <a:pt x="639" y="1873"/>
                  </a:lnTo>
                  <a:lnTo>
                    <a:pt x="637" y="1860"/>
                  </a:lnTo>
                  <a:lnTo>
                    <a:pt x="635" y="1846"/>
                  </a:lnTo>
                  <a:lnTo>
                    <a:pt x="635" y="1835"/>
                  </a:lnTo>
                  <a:lnTo>
                    <a:pt x="633" y="1822"/>
                  </a:lnTo>
                  <a:lnTo>
                    <a:pt x="631" y="1808"/>
                  </a:lnTo>
                  <a:lnTo>
                    <a:pt x="629" y="1797"/>
                  </a:lnTo>
                  <a:lnTo>
                    <a:pt x="627" y="1784"/>
                  </a:lnTo>
                  <a:lnTo>
                    <a:pt x="625" y="1770"/>
                  </a:lnTo>
                  <a:lnTo>
                    <a:pt x="623" y="1759"/>
                  </a:lnTo>
                  <a:lnTo>
                    <a:pt x="621" y="1746"/>
                  </a:lnTo>
                  <a:lnTo>
                    <a:pt x="619" y="1734"/>
                  </a:lnTo>
                  <a:lnTo>
                    <a:pt x="618" y="1721"/>
                  </a:lnTo>
                  <a:lnTo>
                    <a:pt x="616" y="1710"/>
                  </a:lnTo>
                  <a:lnTo>
                    <a:pt x="614" y="1698"/>
                  </a:lnTo>
                  <a:lnTo>
                    <a:pt x="614" y="1689"/>
                  </a:lnTo>
                  <a:lnTo>
                    <a:pt x="612" y="1677"/>
                  </a:lnTo>
                  <a:lnTo>
                    <a:pt x="610" y="1666"/>
                  </a:lnTo>
                  <a:lnTo>
                    <a:pt x="608" y="1656"/>
                  </a:lnTo>
                  <a:lnTo>
                    <a:pt x="608" y="1647"/>
                  </a:lnTo>
                  <a:lnTo>
                    <a:pt x="606" y="1637"/>
                  </a:lnTo>
                  <a:lnTo>
                    <a:pt x="604" y="1630"/>
                  </a:lnTo>
                  <a:lnTo>
                    <a:pt x="604" y="1620"/>
                  </a:lnTo>
                  <a:lnTo>
                    <a:pt x="602" y="1613"/>
                  </a:lnTo>
                  <a:lnTo>
                    <a:pt x="602" y="1605"/>
                  </a:lnTo>
                  <a:lnTo>
                    <a:pt x="600" y="1597"/>
                  </a:lnTo>
                  <a:lnTo>
                    <a:pt x="600" y="1592"/>
                  </a:lnTo>
                  <a:lnTo>
                    <a:pt x="599" y="1586"/>
                  </a:lnTo>
                  <a:lnTo>
                    <a:pt x="599" y="1580"/>
                  </a:lnTo>
                  <a:lnTo>
                    <a:pt x="597" y="1576"/>
                  </a:lnTo>
                  <a:lnTo>
                    <a:pt x="597" y="1571"/>
                  </a:lnTo>
                  <a:lnTo>
                    <a:pt x="597" y="1569"/>
                  </a:lnTo>
                  <a:lnTo>
                    <a:pt x="597" y="1565"/>
                  </a:lnTo>
                  <a:lnTo>
                    <a:pt x="597" y="1563"/>
                  </a:lnTo>
                  <a:lnTo>
                    <a:pt x="597" y="1561"/>
                  </a:lnTo>
                  <a:lnTo>
                    <a:pt x="600" y="1559"/>
                  </a:lnTo>
                  <a:lnTo>
                    <a:pt x="604" y="1557"/>
                  </a:lnTo>
                  <a:lnTo>
                    <a:pt x="608" y="1557"/>
                  </a:lnTo>
                  <a:lnTo>
                    <a:pt x="610" y="1556"/>
                  </a:lnTo>
                  <a:lnTo>
                    <a:pt x="616" y="1554"/>
                  </a:lnTo>
                  <a:lnTo>
                    <a:pt x="619" y="1550"/>
                  </a:lnTo>
                  <a:lnTo>
                    <a:pt x="625" y="1548"/>
                  </a:lnTo>
                  <a:lnTo>
                    <a:pt x="631" y="1544"/>
                  </a:lnTo>
                  <a:lnTo>
                    <a:pt x="637" y="1540"/>
                  </a:lnTo>
                  <a:lnTo>
                    <a:pt x="642" y="1537"/>
                  </a:lnTo>
                  <a:lnTo>
                    <a:pt x="648" y="1533"/>
                  </a:lnTo>
                  <a:lnTo>
                    <a:pt x="654" y="1529"/>
                  </a:lnTo>
                  <a:lnTo>
                    <a:pt x="661" y="1527"/>
                  </a:lnTo>
                  <a:lnTo>
                    <a:pt x="667" y="1521"/>
                  </a:lnTo>
                  <a:lnTo>
                    <a:pt x="675" y="1518"/>
                  </a:lnTo>
                  <a:lnTo>
                    <a:pt x="678" y="1514"/>
                  </a:lnTo>
                  <a:lnTo>
                    <a:pt x="680" y="1512"/>
                  </a:lnTo>
                  <a:lnTo>
                    <a:pt x="684" y="1510"/>
                  </a:lnTo>
                  <a:lnTo>
                    <a:pt x="688" y="1508"/>
                  </a:lnTo>
                  <a:lnTo>
                    <a:pt x="696" y="1502"/>
                  </a:lnTo>
                  <a:lnTo>
                    <a:pt x="701" y="1499"/>
                  </a:lnTo>
                  <a:lnTo>
                    <a:pt x="705" y="1495"/>
                  </a:lnTo>
                  <a:lnTo>
                    <a:pt x="709" y="1493"/>
                  </a:lnTo>
                  <a:lnTo>
                    <a:pt x="713" y="1489"/>
                  </a:lnTo>
                  <a:lnTo>
                    <a:pt x="716" y="1487"/>
                  </a:lnTo>
                  <a:lnTo>
                    <a:pt x="722" y="1481"/>
                  </a:lnTo>
                  <a:lnTo>
                    <a:pt x="730" y="1476"/>
                  </a:lnTo>
                  <a:lnTo>
                    <a:pt x="735" y="1470"/>
                  </a:lnTo>
                  <a:lnTo>
                    <a:pt x="743" y="1466"/>
                  </a:lnTo>
                  <a:lnTo>
                    <a:pt x="749" y="1460"/>
                  </a:lnTo>
                  <a:lnTo>
                    <a:pt x="755" y="1455"/>
                  </a:lnTo>
                  <a:lnTo>
                    <a:pt x="760" y="1449"/>
                  </a:lnTo>
                  <a:lnTo>
                    <a:pt x="766" y="1443"/>
                  </a:lnTo>
                  <a:lnTo>
                    <a:pt x="768" y="1443"/>
                  </a:lnTo>
                  <a:lnTo>
                    <a:pt x="770" y="1445"/>
                  </a:lnTo>
                  <a:lnTo>
                    <a:pt x="774" y="1449"/>
                  </a:lnTo>
                  <a:lnTo>
                    <a:pt x="777" y="1453"/>
                  </a:lnTo>
                  <a:lnTo>
                    <a:pt x="783" y="1457"/>
                  </a:lnTo>
                  <a:lnTo>
                    <a:pt x="789" y="1462"/>
                  </a:lnTo>
                  <a:lnTo>
                    <a:pt x="794" y="1468"/>
                  </a:lnTo>
                  <a:lnTo>
                    <a:pt x="800" y="1472"/>
                  </a:lnTo>
                  <a:lnTo>
                    <a:pt x="808" y="1478"/>
                  </a:lnTo>
                  <a:lnTo>
                    <a:pt x="813" y="1481"/>
                  </a:lnTo>
                  <a:lnTo>
                    <a:pt x="821" y="1487"/>
                  </a:lnTo>
                  <a:lnTo>
                    <a:pt x="827" y="1491"/>
                  </a:lnTo>
                  <a:lnTo>
                    <a:pt x="834" y="1495"/>
                  </a:lnTo>
                  <a:lnTo>
                    <a:pt x="840" y="1499"/>
                  </a:lnTo>
                  <a:lnTo>
                    <a:pt x="848" y="1502"/>
                  </a:lnTo>
                  <a:lnTo>
                    <a:pt x="852" y="1502"/>
                  </a:lnTo>
                  <a:lnTo>
                    <a:pt x="857" y="1504"/>
                  </a:lnTo>
                  <a:lnTo>
                    <a:pt x="865" y="1504"/>
                  </a:lnTo>
                  <a:lnTo>
                    <a:pt x="871" y="1506"/>
                  </a:lnTo>
                  <a:lnTo>
                    <a:pt x="874" y="1506"/>
                  </a:lnTo>
                  <a:lnTo>
                    <a:pt x="878" y="1506"/>
                  </a:lnTo>
                  <a:lnTo>
                    <a:pt x="882" y="1506"/>
                  </a:lnTo>
                  <a:lnTo>
                    <a:pt x="886" y="1506"/>
                  </a:lnTo>
                  <a:lnTo>
                    <a:pt x="888" y="1506"/>
                  </a:lnTo>
                  <a:lnTo>
                    <a:pt x="891" y="1506"/>
                  </a:lnTo>
                  <a:lnTo>
                    <a:pt x="895" y="1506"/>
                  </a:lnTo>
                  <a:lnTo>
                    <a:pt x="899" y="1506"/>
                  </a:lnTo>
                  <a:lnTo>
                    <a:pt x="905" y="1504"/>
                  </a:lnTo>
                  <a:lnTo>
                    <a:pt x="912" y="1504"/>
                  </a:lnTo>
                  <a:lnTo>
                    <a:pt x="916" y="1502"/>
                  </a:lnTo>
                  <a:lnTo>
                    <a:pt x="922" y="1502"/>
                  </a:lnTo>
                  <a:lnTo>
                    <a:pt x="926" y="1502"/>
                  </a:lnTo>
                  <a:lnTo>
                    <a:pt x="929" y="1502"/>
                  </a:lnTo>
                  <a:lnTo>
                    <a:pt x="931" y="1502"/>
                  </a:lnTo>
                  <a:lnTo>
                    <a:pt x="931" y="1504"/>
                  </a:lnTo>
                  <a:lnTo>
                    <a:pt x="929" y="1508"/>
                  </a:lnTo>
                  <a:lnTo>
                    <a:pt x="928" y="1512"/>
                  </a:lnTo>
                  <a:lnTo>
                    <a:pt x="926" y="1518"/>
                  </a:lnTo>
                  <a:lnTo>
                    <a:pt x="924" y="1523"/>
                  </a:lnTo>
                  <a:lnTo>
                    <a:pt x="922" y="1527"/>
                  </a:lnTo>
                  <a:lnTo>
                    <a:pt x="922" y="1531"/>
                  </a:lnTo>
                  <a:lnTo>
                    <a:pt x="920" y="1535"/>
                  </a:lnTo>
                  <a:lnTo>
                    <a:pt x="920" y="1538"/>
                  </a:lnTo>
                  <a:lnTo>
                    <a:pt x="918" y="1542"/>
                  </a:lnTo>
                  <a:lnTo>
                    <a:pt x="918" y="1546"/>
                  </a:lnTo>
                  <a:lnTo>
                    <a:pt x="916" y="1550"/>
                  </a:lnTo>
                  <a:lnTo>
                    <a:pt x="916" y="1554"/>
                  </a:lnTo>
                  <a:lnTo>
                    <a:pt x="914" y="1557"/>
                  </a:lnTo>
                  <a:lnTo>
                    <a:pt x="914" y="1561"/>
                  </a:lnTo>
                  <a:lnTo>
                    <a:pt x="912" y="1565"/>
                  </a:lnTo>
                  <a:lnTo>
                    <a:pt x="912" y="1569"/>
                  </a:lnTo>
                  <a:lnTo>
                    <a:pt x="912" y="1575"/>
                  </a:lnTo>
                  <a:lnTo>
                    <a:pt x="912" y="1582"/>
                  </a:lnTo>
                  <a:lnTo>
                    <a:pt x="912" y="1588"/>
                  </a:lnTo>
                  <a:lnTo>
                    <a:pt x="914" y="1594"/>
                  </a:lnTo>
                  <a:lnTo>
                    <a:pt x="916" y="1597"/>
                  </a:lnTo>
                  <a:lnTo>
                    <a:pt x="918" y="1601"/>
                  </a:lnTo>
                  <a:lnTo>
                    <a:pt x="920" y="1605"/>
                  </a:lnTo>
                  <a:lnTo>
                    <a:pt x="922" y="1611"/>
                  </a:lnTo>
                  <a:lnTo>
                    <a:pt x="926" y="1614"/>
                  </a:lnTo>
                  <a:lnTo>
                    <a:pt x="928" y="1618"/>
                  </a:lnTo>
                  <a:lnTo>
                    <a:pt x="931" y="1622"/>
                  </a:lnTo>
                  <a:lnTo>
                    <a:pt x="935" y="1628"/>
                  </a:lnTo>
                  <a:lnTo>
                    <a:pt x="937" y="1630"/>
                  </a:lnTo>
                  <a:lnTo>
                    <a:pt x="939" y="1633"/>
                  </a:lnTo>
                  <a:lnTo>
                    <a:pt x="943" y="1637"/>
                  </a:lnTo>
                  <a:lnTo>
                    <a:pt x="945" y="1639"/>
                  </a:lnTo>
                  <a:lnTo>
                    <a:pt x="948" y="1643"/>
                  </a:lnTo>
                  <a:lnTo>
                    <a:pt x="950" y="1645"/>
                  </a:lnTo>
                  <a:lnTo>
                    <a:pt x="948" y="1645"/>
                  </a:lnTo>
                  <a:lnTo>
                    <a:pt x="948" y="1647"/>
                  </a:lnTo>
                  <a:lnTo>
                    <a:pt x="947" y="1651"/>
                  </a:lnTo>
                  <a:lnTo>
                    <a:pt x="947" y="1656"/>
                  </a:lnTo>
                  <a:lnTo>
                    <a:pt x="945" y="1658"/>
                  </a:lnTo>
                  <a:lnTo>
                    <a:pt x="945" y="1662"/>
                  </a:lnTo>
                  <a:lnTo>
                    <a:pt x="945" y="1666"/>
                  </a:lnTo>
                  <a:lnTo>
                    <a:pt x="943" y="1670"/>
                  </a:lnTo>
                  <a:lnTo>
                    <a:pt x="943" y="1673"/>
                  </a:lnTo>
                  <a:lnTo>
                    <a:pt x="941" y="1677"/>
                  </a:lnTo>
                  <a:lnTo>
                    <a:pt x="941" y="1681"/>
                  </a:lnTo>
                  <a:lnTo>
                    <a:pt x="941" y="1687"/>
                  </a:lnTo>
                  <a:lnTo>
                    <a:pt x="939" y="1691"/>
                  </a:lnTo>
                  <a:lnTo>
                    <a:pt x="937" y="1696"/>
                  </a:lnTo>
                  <a:lnTo>
                    <a:pt x="937" y="1702"/>
                  </a:lnTo>
                  <a:lnTo>
                    <a:pt x="935" y="1708"/>
                  </a:lnTo>
                  <a:lnTo>
                    <a:pt x="935" y="1711"/>
                  </a:lnTo>
                  <a:lnTo>
                    <a:pt x="933" y="1717"/>
                  </a:lnTo>
                  <a:lnTo>
                    <a:pt x="931" y="1723"/>
                  </a:lnTo>
                  <a:lnTo>
                    <a:pt x="931" y="1730"/>
                  </a:lnTo>
                  <a:lnTo>
                    <a:pt x="929" y="1736"/>
                  </a:lnTo>
                  <a:lnTo>
                    <a:pt x="928" y="1742"/>
                  </a:lnTo>
                  <a:lnTo>
                    <a:pt x="928" y="1748"/>
                  </a:lnTo>
                  <a:lnTo>
                    <a:pt x="926" y="1753"/>
                  </a:lnTo>
                  <a:lnTo>
                    <a:pt x="924" y="1761"/>
                  </a:lnTo>
                  <a:lnTo>
                    <a:pt x="924" y="1767"/>
                  </a:lnTo>
                  <a:lnTo>
                    <a:pt x="922" y="1774"/>
                  </a:lnTo>
                  <a:lnTo>
                    <a:pt x="922" y="1780"/>
                  </a:lnTo>
                  <a:lnTo>
                    <a:pt x="920" y="1787"/>
                  </a:lnTo>
                  <a:lnTo>
                    <a:pt x="918" y="1793"/>
                  </a:lnTo>
                  <a:lnTo>
                    <a:pt x="916" y="1799"/>
                  </a:lnTo>
                  <a:lnTo>
                    <a:pt x="916" y="1806"/>
                  </a:lnTo>
                  <a:lnTo>
                    <a:pt x="914" y="1812"/>
                  </a:lnTo>
                  <a:lnTo>
                    <a:pt x="912" y="1818"/>
                  </a:lnTo>
                  <a:lnTo>
                    <a:pt x="912" y="1826"/>
                  </a:lnTo>
                  <a:lnTo>
                    <a:pt x="910" y="1831"/>
                  </a:lnTo>
                  <a:lnTo>
                    <a:pt x="909" y="1837"/>
                  </a:lnTo>
                  <a:lnTo>
                    <a:pt x="909" y="1845"/>
                  </a:lnTo>
                  <a:lnTo>
                    <a:pt x="907" y="1850"/>
                  </a:lnTo>
                  <a:lnTo>
                    <a:pt x="907" y="1856"/>
                  </a:lnTo>
                  <a:lnTo>
                    <a:pt x="905" y="1862"/>
                  </a:lnTo>
                  <a:lnTo>
                    <a:pt x="905" y="1867"/>
                  </a:lnTo>
                  <a:lnTo>
                    <a:pt x="903" y="1873"/>
                  </a:lnTo>
                  <a:lnTo>
                    <a:pt x="903" y="1879"/>
                  </a:lnTo>
                  <a:lnTo>
                    <a:pt x="901" y="1883"/>
                  </a:lnTo>
                  <a:lnTo>
                    <a:pt x="901" y="1888"/>
                  </a:lnTo>
                  <a:lnTo>
                    <a:pt x="899" y="1892"/>
                  </a:lnTo>
                  <a:lnTo>
                    <a:pt x="899" y="1898"/>
                  </a:lnTo>
                  <a:lnTo>
                    <a:pt x="899" y="1902"/>
                  </a:lnTo>
                  <a:lnTo>
                    <a:pt x="897" y="1905"/>
                  </a:lnTo>
                  <a:lnTo>
                    <a:pt x="897" y="1909"/>
                  </a:lnTo>
                  <a:lnTo>
                    <a:pt x="897" y="1913"/>
                  </a:lnTo>
                  <a:lnTo>
                    <a:pt x="895" y="1919"/>
                  </a:lnTo>
                  <a:lnTo>
                    <a:pt x="895" y="1924"/>
                  </a:lnTo>
                  <a:lnTo>
                    <a:pt x="895" y="1928"/>
                  </a:lnTo>
                  <a:lnTo>
                    <a:pt x="897" y="1930"/>
                  </a:lnTo>
                  <a:lnTo>
                    <a:pt x="897" y="1934"/>
                  </a:lnTo>
                  <a:lnTo>
                    <a:pt x="899" y="1938"/>
                  </a:lnTo>
                  <a:lnTo>
                    <a:pt x="901" y="1941"/>
                  </a:lnTo>
                  <a:lnTo>
                    <a:pt x="907" y="1947"/>
                  </a:lnTo>
                  <a:lnTo>
                    <a:pt x="910" y="1951"/>
                  </a:lnTo>
                  <a:lnTo>
                    <a:pt x="916" y="1955"/>
                  </a:lnTo>
                  <a:lnTo>
                    <a:pt x="922" y="1960"/>
                  </a:lnTo>
                  <a:lnTo>
                    <a:pt x="928" y="1964"/>
                  </a:lnTo>
                  <a:lnTo>
                    <a:pt x="931" y="1968"/>
                  </a:lnTo>
                  <a:lnTo>
                    <a:pt x="937" y="1974"/>
                  </a:lnTo>
                  <a:lnTo>
                    <a:pt x="943" y="1976"/>
                  </a:lnTo>
                  <a:lnTo>
                    <a:pt x="947" y="1979"/>
                  </a:lnTo>
                  <a:lnTo>
                    <a:pt x="950" y="1981"/>
                  </a:lnTo>
                  <a:lnTo>
                    <a:pt x="952" y="1985"/>
                  </a:lnTo>
                  <a:lnTo>
                    <a:pt x="954" y="1985"/>
                  </a:lnTo>
                  <a:lnTo>
                    <a:pt x="956" y="1987"/>
                  </a:lnTo>
                  <a:lnTo>
                    <a:pt x="950" y="2016"/>
                  </a:lnTo>
                  <a:lnTo>
                    <a:pt x="948" y="2014"/>
                  </a:lnTo>
                  <a:lnTo>
                    <a:pt x="945" y="2014"/>
                  </a:lnTo>
                  <a:lnTo>
                    <a:pt x="941" y="2014"/>
                  </a:lnTo>
                  <a:lnTo>
                    <a:pt x="939" y="2014"/>
                  </a:lnTo>
                  <a:lnTo>
                    <a:pt x="935" y="2016"/>
                  </a:lnTo>
                  <a:lnTo>
                    <a:pt x="931" y="2016"/>
                  </a:lnTo>
                  <a:lnTo>
                    <a:pt x="926" y="2016"/>
                  </a:lnTo>
                  <a:lnTo>
                    <a:pt x="922" y="2016"/>
                  </a:lnTo>
                  <a:lnTo>
                    <a:pt x="916" y="2016"/>
                  </a:lnTo>
                  <a:lnTo>
                    <a:pt x="910" y="2018"/>
                  </a:lnTo>
                  <a:lnTo>
                    <a:pt x="905" y="2019"/>
                  </a:lnTo>
                  <a:lnTo>
                    <a:pt x="899" y="2019"/>
                  </a:lnTo>
                  <a:lnTo>
                    <a:pt x="893" y="2021"/>
                  </a:lnTo>
                  <a:lnTo>
                    <a:pt x="888" y="2023"/>
                  </a:lnTo>
                  <a:lnTo>
                    <a:pt x="882" y="2025"/>
                  </a:lnTo>
                  <a:lnTo>
                    <a:pt x="876" y="2027"/>
                  </a:lnTo>
                  <a:lnTo>
                    <a:pt x="869" y="2029"/>
                  </a:lnTo>
                  <a:lnTo>
                    <a:pt x="863" y="2033"/>
                  </a:lnTo>
                  <a:lnTo>
                    <a:pt x="857" y="2037"/>
                  </a:lnTo>
                  <a:lnTo>
                    <a:pt x="852" y="2040"/>
                  </a:lnTo>
                  <a:lnTo>
                    <a:pt x="846" y="2044"/>
                  </a:lnTo>
                  <a:lnTo>
                    <a:pt x="840" y="2050"/>
                  </a:lnTo>
                  <a:lnTo>
                    <a:pt x="834" y="2054"/>
                  </a:lnTo>
                  <a:lnTo>
                    <a:pt x="831" y="2059"/>
                  </a:lnTo>
                  <a:lnTo>
                    <a:pt x="825" y="2065"/>
                  </a:lnTo>
                  <a:lnTo>
                    <a:pt x="821" y="2071"/>
                  </a:lnTo>
                  <a:lnTo>
                    <a:pt x="819" y="2075"/>
                  </a:lnTo>
                  <a:lnTo>
                    <a:pt x="817" y="2078"/>
                  </a:lnTo>
                  <a:lnTo>
                    <a:pt x="815" y="2082"/>
                  </a:lnTo>
                  <a:lnTo>
                    <a:pt x="813" y="2086"/>
                  </a:lnTo>
                  <a:lnTo>
                    <a:pt x="812" y="2090"/>
                  </a:lnTo>
                  <a:lnTo>
                    <a:pt x="812" y="2094"/>
                  </a:lnTo>
                  <a:lnTo>
                    <a:pt x="810" y="2097"/>
                  </a:lnTo>
                  <a:lnTo>
                    <a:pt x="810" y="2101"/>
                  </a:lnTo>
                  <a:lnTo>
                    <a:pt x="808" y="2105"/>
                  </a:lnTo>
                  <a:lnTo>
                    <a:pt x="806" y="2109"/>
                  </a:lnTo>
                  <a:lnTo>
                    <a:pt x="806" y="2113"/>
                  </a:lnTo>
                  <a:lnTo>
                    <a:pt x="806" y="2116"/>
                  </a:lnTo>
                  <a:lnTo>
                    <a:pt x="804" y="2120"/>
                  </a:lnTo>
                  <a:lnTo>
                    <a:pt x="804" y="2124"/>
                  </a:lnTo>
                  <a:lnTo>
                    <a:pt x="804" y="2128"/>
                  </a:lnTo>
                  <a:lnTo>
                    <a:pt x="804" y="2132"/>
                  </a:lnTo>
                  <a:lnTo>
                    <a:pt x="804" y="2139"/>
                  </a:lnTo>
                  <a:lnTo>
                    <a:pt x="804" y="2145"/>
                  </a:lnTo>
                  <a:lnTo>
                    <a:pt x="804" y="2151"/>
                  </a:lnTo>
                  <a:lnTo>
                    <a:pt x="806" y="2158"/>
                  </a:lnTo>
                  <a:lnTo>
                    <a:pt x="808" y="2162"/>
                  </a:lnTo>
                  <a:lnTo>
                    <a:pt x="810" y="2168"/>
                  </a:lnTo>
                  <a:lnTo>
                    <a:pt x="812" y="2173"/>
                  </a:lnTo>
                  <a:lnTo>
                    <a:pt x="813" y="2179"/>
                  </a:lnTo>
                  <a:lnTo>
                    <a:pt x="815" y="2183"/>
                  </a:lnTo>
                  <a:lnTo>
                    <a:pt x="819" y="2187"/>
                  </a:lnTo>
                  <a:lnTo>
                    <a:pt x="821" y="2191"/>
                  </a:lnTo>
                  <a:lnTo>
                    <a:pt x="825" y="2196"/>
                  </a:lnTo>
                  <a:lnTo>
                    <a:pt x="829" y="2198"/>
                  </a:lnTo>
                  <a:lnTo>
                    <a:pt x="832" y="2202"/>
                  </a:lnTo>
                  <a:lnTo>
                    <a:pt x="836" y="2206"/>
                  </a:lnTo>
                  <a:lnTo>
                    <a:pt x="840" y="2210"/>
                  </a:lnTo>
                  <a:lnTo>
                    <a:pt x="844" y="2211"/>
                  </a:lnTo>
                  <a:lnTo>
                    <a:pt x="848" y="2215"/>
                  </a:lnTo>
                  <a:lnTo>
                    <a:pt x="852" y="2219"/>
                  </a:lnTo>
                  <a:lnTo>
                    <a:pt x="855" y="2221"/>
                  </a:lnTo>
                  <a:lnTo>
                    <a:pt x="859" y="2223"/>
                  </a:lnTo>
                  <a:lnTo>
                    <a:pt x="863" y="2227"/>
                  </a:lnTo>
                  <a:lnTo>
                    <a:pt x="867" y="2229"/>
                  </a:lnTo>
                  <a:lnTo>
                    <a:pt x="872" y="2230"/>
                  </a:lnTo>
                  <a:lnTo>
                    <a:pt x="876" y="2232"/>
                  </a:lnTo>
                  <a:lnTo>
                    <a:pt x="880" y="2234"/>
                  </a:lnTo>
                  <a:lnTo>
                    <a:pt x="884" y="2236"/>
                  </a:lnTo>
                  <a:lnTo>
                    <a:pt x="888" y="2240"/>
                  </a:lnTo>
                  <a:lnTo>
                    <a:pt x="891" y="2240"/>
                  </a:lnTo>
                  <a:lnTo>
                    <a:pt x="895" y="2242"/>
                  </a:lnTo>
                  <a:lnTo>
                    <a:pt x="899" y="2244"/>
                  </a:lnTo>
                  <a:lnTo>
                    <a:pt x="905" y="2246"/>
                  </a:lnTo>
                  <a:lnTo>
                    <a:pt x="909" y="2248"/>
                  </a:lnTo>
                  <a:lnTo>
                    <a:pt x="914" y="2248"/>
                  </a:lnTo>
                  <a:lnTo>
                    <a:pt x="918" y="2249"/>
                  </a:lnTo>
                  <a:lnTo>
                    <a:pt x="924" y="2251"/>
                  </a:lnTo>
                  <a:lnTo>
                    <a:pt x="929" y="2251"/>
                  </a:lnTo>
                  <a:lnTo>
                    <a:pt x="935" y="2253"/>
                  </a:lnTo>
                  <a:lnTo>
                    <a:pt x="941" y="2253"/>
                  </a:lnTo>
                  <a:lnTo>
                    <a:pt x="947" y="2255"/>
                  </a:lnTo>
                  <a:lnTo>
                    <a:pt x="952" y="2255"/>
                  </a:lnTo>
                  <a:lnTo>
                    <a:pt x="958" y="2257"/>
                  </a:lnTo>
                  <a:lnTo>
                    <a:pt x="964" y="2257"/>
                  </a:lnTo>
                  <a:lnTo>
                    <a:pt x="969" y="2257"/>
                  </a:lnTo>
                  <a:lnTo>
                    <a:pt x="973" y="2257"/>
                  </a:lnTo>
                  <a:lnTo>
                    <a:pt x="979" y="2259"/>
                  </a:lnTo>
                  <a:lnTo>
                    <a:pt x="983" y="2259"/>
                  </a:lnTo>
                  <a:lnTo>
                    <a:pt x="988" y="2259"/>
                  </a:lnTo>
                  <a:lnTo>
                    <a:pt x="992" y="2259"/>
                  </a:lnTo>
                  <a:lnTo>
                    <a:pt x="998" y="2259"/>
                  </a:lnTo>
                  <a:lnTo>
                    <a:pt x="1002" y="2259"/>
                  </a:lnTo>
                  <a:lnTo>
                    <a:pt x="1006" y="2261"/>
                  </a:lnTo>
                  <a:lnTo>
                    <a:pt x="1011" y="2261"/>
                  </a:lnTo>
                  <a:lnTo>
                    <a:pt x="1017" y="2261"/>
                  </a:lnTo>
                  <a:lnTo>
                    <a:pt x="1021" y="2261"/>
                  </a:lnTo>
                  <a:lnTo>
                    <a:pt x="1023" y="2261"/>
                  </a:lnTo>
                  <a:lnTo>
                    <a:pt x="1026" y="2261"/>
                  </a:lnTo>
                  <a:lnTo>
                    <a:pt x="1028" y="2261"/>
                  </a:lnTo>
                  <a:lnTo>
                    <a:pt x="1032" y="2261"/>
                  </a:lnTo>
                  <a:lnTo>
                    <a:pt x="1036" y="2261"/>
                  </a:lnTo>
                  <a:lnTo>
                    <a:pt x="1040" y="2263"/>
                  </a:lnTo>
                  <a:lnTo>
                    <a:pt x="1045" y="2263"/>
                  </a:lnTo>
                  <a:lnTo>
                    <a:pt x="1049" y="2263"/>
                  </a:lnTo>
                  <a:lnTo>
                    <a:pt x="1055" y="2263"/>
                  </a:lnTo>
                  <a:lnTo>
                    <a:pt x="1061" y="2265"/>
                  </a:lnTo>
                  <a:lnTo>
                    <a:pt x="1068" y="2265"/>
                  </a:lnTo>
                  <a:lnTo>
                    <a:pt x="1074" y="2265"/>
                  </a:lnTo>
                  <a:lnTo>
                    <a:pt x="1080" y="2265"/>
                  </a:lnTo>
                  <a:lnTo>
                    <a:pt x="1087" y="2267"/>
                  </a:lnTo>
                  <a:lnTo>
                    <a:pt x="1093" y="2267"/>
                  </a:lnTo>
                  <a:lnTo>
                    <a:pt x="1101" y="2267"/>
                  </a:lnTo>
                  <a:lnTo>
                    <a:pt x="1106" y="2267"/>
                  </a:lnTo>
                  <a:lnTo>
                    <a:pt x="1114" y="2267"/>
                  </a:lnTo>
                  <a:lnTo>
                    <a:pt x="1120" y="2267"/>
                  </a:lnTo>
                  <a:lnTo>
                    <a:pt x="1127" y="2267"/>
                  </a:lnTo>
                  <a:lnTo>
                    <a:pt x="1131" y="2267"/>
                  </a:lnTo>
                  <a:lnTo>
                    <a:pt x="1135" y="2267"/>
                  </a:lnTo>
                  <a:lnTo>
                    <a:pt x="1137" y="2267"/>
                  </a:lnTo>
                  <a:lnTo>
                    <a:pt x="1141" y="2267"/>
                  </a:lnTo>
                  <a:lnTo>
                    <a:pt x="1146" y="2267"/>
                  </a:lnTo>
                  <a:lnTo>
                    <a:pt x="1154" y="2267"/>
                  </a:lnTo>
                  <a:lnTo>
                    <a:pt x="1160" y="2265"/>
                  </a:lnTo>
                  <a:lnTo>
                    <a:pt x="1165" y="2265"/>
                  </a:lnTo>
                  <a:lnTo>
                    <a:pt x="1169" y="2265"/>
                  </a:lnTo>
                  <a:lnTo>
                    <a:pt x="1175" y="2265"/>
                  </a:lnTo>
                  <a:lnTo>
                    <a:pt x="1179" y="2263"/>
                  </a:lnTo>
                  <a:lnTo>
                    <a:pt x="1184" y="2263"/>
                  </a:lnTo>
                  <a:lnTo>
                    <a:pt x="1188" y="2261"/>
                  </a:lnTo>
                  <a:lnTo>
                    <a:pt x="1192" y="2259"/>
                  </a:lnTo>
                  <a:lnTo>
                    <a:pt x="1194" y="2257"/>
                  </a:lnTo>
                  <a:lnTo>
                    <a:pt x="1198" y="2257"/>
                  </a:lnTo>
                  <a:lnTo>
                    <a:pt x="1203" y="2253"/>
                  </a:lnTo>
                  <a:lnTo>
                    <a:pt x="1211" y="2249"/>
                  </a:lnTo>
                  <a:lnTo>
                    <a:pt x="1215" y="2246"/>
                  </a:lnTo>
                  <a:lnTo>
                    <a:pt x="1220" y="2244"/>
                  </a:lnTo>
                  <a:lnTo>
                    <a:pt x="1224" y="2240"/>
                  </a:lnTo>
                  <a:lnTo>
                    <a:pt x="1228" y="2238"/>
                  </a:lnTo>
                  <a:lnTo>
                    <a:pt x="1234" y="2230"/>
                  </a:lnTo>
                  <a:lnTo>
                    <a:pt x="1238" y="2227"/>
                  </a:lnTo>
                  <a:lnTo>
                    <a:pt x="1241" y="2225"/>
                  </a:lnTo>
                  <a:lnTo>
                    <a:pt x="1241" y="2223"/>
                  </a:lnTo>
                  <a:lnTo>
                    <a:pt x="1243" y="2225"/>
                  </a:lnTo>
                  <a:lnTo>
                    <a:pt x="1247" y="2227"/>
                  </a:lnTo>
                  <a:lnTo>
                    <a:pt x="1251" y="2230"/>
                  </a:lnTo>
                  <a:lnTo>
                    <a:pt x="1257" y="2234"/>
                  </a:lnTo>
                  <a:lnTo>
                    <a:pt x="1262" y="2240"/>
                  </a:lnTo>
                  <a:lnTo>
                    <a:pt x="1264" y="2242"/>
                  </a:lnTo>
                  <a:lnTo>
                    <a:pt x="1268" y="2244"/>
                  </a:lnTo>
                  <a:lnTo>
                    <a:pt x="1272" y="2246"/>
                  </a:lnTo>
                  <a:lnTo>
                    <a:pt x="1276" y="2249"/>
                  </a:lnTo>
                  <a:lnTo>
                    <a:pt x="1279" y="2251"/>
                  </a:lnTo>
                  <a:lnTo>
                    <a:pt x="1283" y="2253"/>
                  </a:lnTo>
                  <a:lnTo>
                    <a:pt x="1287" y="2255"/>
                  </a:lnTo>
                  <a:lnTo>
                    <a:pt x="1291" y="2257"/>
                  </a:lnTo>
                  <a:lnTo>
                    <a:pt x="1295" y="2259"/>
                  </a:lnTo>
                  <a:lnTo>
                    <a:pt x="1298" y="2263"/>
                  </a:lnTo>
                  <a:lnTo>
                    <a:pt x="1304" y="2265"/>
                  </a:lnTo>
                  <a:lnTo>
                    <a:pt x="1308" y="2267"/>
                  </a:lnTo>
                  <a:lnTo>
                    <a:pt x="1312" y="2268"/>
                  </a:lnTo>
                  <a:lnTo>
                    <a:pt x="1316" y="2268"/>
                  </a:lnTo>
                  <a:lnTo>
                    <a:pt x="1319" y="2270"/>
                  </a:lnTo>
                  <a:lnTo>
                    <a:pt x="1325" y="2272"/>
                  </a:lnTo>
                  <a:lnTo>
                    <a:pt x="1329" y="2272"/>
                  </a:lnTo>
                  <a:lnTo>
                    <a:pt x="1333" y="2274"/>
                  </a:lnTo>
                  <a:lnTo>
                    <a:pt x="1336" y="2274"/>
                  </a:lnTo>
                  <a:lnTo>
                    <a:pt x="1340" y="2274"/>
                  </a:lnTo>
                  <a:lnTo>
                    <a:pt x="1344" y="2274"/>
                  </a:lnTo>
                  <a:lnTo>
                    <a:pt x="1348" y="2274"/>
                  </a:lnTo>
                  <a:lnTo>
                    <a:pt x="1352" y="2274"/>
                  </a:lnTo>
                  <a:lnTo>
                    <a:pt x="1355" y="2274"/>
                  </a:lnTo>
                  <a:lnTo>
                    <a:pt x="1359" y="2272"/>
                  </a:lnTo>
                  <a:lnTo>
                    <a:pt x="1363" y="2272"/>
                  </a:lnTo>
                  <a:lnTo>
                    <a:pt x="1367" y="2272"/>
                  </a:lnTo>
                  <a:lnTo>
                    <a:pt x="1373" y="2272"/>
                  </a:lnTo>
                  <a:lnTo>
                    <a:pt x="1374" y="2270"/>
                  </a:lnTo>
                  <a:lnTo>
                    <a:pt x="1378" y="2270"/>
                  </a:lnTo>
                  <a:lnTo>
                    <a:pt x="1382" y="2268"/>
                  </a:lnTo>
                  <a:lnTo>
                    <a:pt x="1386" y="2268"/>
                  </a:lnTo>
                  <a:lnTo>
                    <a:pt x="1390" y="2267"/>
                  </a:lnTo>
                  <a:lnTo>
                    <a:pt x="1394" y="2267"/>
                  </a:lnTo>
                  <a:lnTo>
                    <a:pt x="1395" y="2267"/>
                  </a:lnTo>
                  <a:lnTo>
                    <a:pt x="1401" y="2267"/>
                  </a:lnTo>
                  <a:lnTo>
                    <a:pt x="1405" y="2265"/>
                  </a:lnTo>
                  <a:lnTo>
                    <a:pt x="1413" y="2263"/>
                  </a:lnTo>
                  <a:lnTo>
                    <a:pt x="1416" y="2261"/>
                  </a:lnTo>
                  <a:lnTo>
                    <a:pt x="1422" y="2259"/>
                  </a:lnTo>
                  <a:lnTo>
                    <a:pt x="1424" y="2257"/>
                  </a:lnTo>
                  <a:lnTo>
                    <a:pt x="1428" y="2257"/>
                  </a:lnTo>
                  <a:lnTo>
                    <a:pt x="1430" y="2257"/>
                  </a:lnTo>
                  <a:lnTo>
                    <a:pt x="1432" y="2257"/>
                  </a:lnTo>
                  <a:lnTo>
                    <a:pt x="1437" y="2257"/>
                  </a:lnTo>
                  <a:lnTo>
                    <a:pt x="1441" y="2257"/>
                  </a:lnTo>
                  <a:lnTo>
                    <a:pt x="1445" y="2257"/>
                  </a:lnTo>
                  <a:lnTo>
                    <a:pt x="1451" y="2257"/>
                  </a:lnTo>
                  <a:lnTo>
                    <a:pt x="1456" y="2257"/>
                  </a:lnTo>
                  <a:lnTo>
                    <a:pt x="1462" y="2257"/>
                  </a:lnTo>
                  <a:lnTo>
                    <a:pt x="1470" y="2257"/>
                  </a:lnTo>
                  <a:lnTo>
                    <a:pt x="1473" y="2257"/>
                  </a:lnTo>
                  <a:lnTo>
                    <a:pt x="1477" y="2257"/>
                  </a:lnTo>
                  <a:lnTo>
                    <a:pt x="1481" y="2257"/>
                  </a:lnTo>
                  <a:lnTo>
                    <a:pt x="1485" y="2259"/>
                  </a:lnTo>
                  <a:lnTo>
                    <a:pt x="1489" y="2259"/>
                  </a:lnTo>
                  <a:lnTo>
                    <a:pt x="1492" y="2259"/>
                  </a:lnTo>
                  <a:lnTo>
                    <a:pt x="1496" y="2259"/>
                  </a:lnTo>
                  <a:lnTo>
                    <a:pt x="1502" y="2259"/>
                  </a:lnTo>
                  <a:lnTo>
                    <a:pt x="1506" y="2259"/>
                  </a:lnTo>
                  <a:lnTo>
                    <a:pt x="1510" y="2259"/>
                  </a:lnTo>
                  <a:lnTo>
                    <a:pt x="1513" y="2259"/>
                  </a:lnTo>
                  <a:lnTo>
                    <a:pt x="1519" y="2259"/>
                  </a:lnTo>
                  <a:lnTo>
                    <a:pt x="1523" y="2259"/>
                  </a:lnTo>
                  <a:lnTo>
                    <a:pt x="1527" y="2259"/>
                  </a:lnTo>
                  <a:lnTo>
                    <a:pt x="1532" y="2259"/>
                  </a:lnTo>
                  <a:lnTo>
                    <a:pt x="1536" y="2259"/>
                  </a:lnTo>
                  <a:lnTo>
                    <a:pt x="1540" y="2259"/>
                  </a:lnTo>
                  <a:lnTo>
                    <a:pt x="1544" y="2259"/>
                  </a:lnTo>
                  <a:lnTo>
                    <a:pt x="1549" y="2259"/>
                  </a:lnTo>
                  <a:lnTo>
                    <a:pt x="1553" y="2259"/>
                  </a:lnTo>
                  <a:lnTo>
                    <a:pt x="1557" y="2257"/>
                  </a:lnTo>
                  <a:lnTo>
                    <a:pt x="1563" y="2257"/>
                  </a:lnTo>
                  <a:lnTo>
                    <a:pt x="1567" y="2257"/>
                  </a:lnTo>
                  <a:lnTo>
                    <a:pt x="1570" y="2257"/>
                  </a:lnTo>
                  <a:lnTo>
                    <a:pt x="1574" y="2257"/>
                  </a:lnTo>
                  <a:lnTo>
                    <a:pt x="1578" y="2257"/>
                  </a:lnTo>
                  <a:lnTo>
                    <a:pt x="1582" y="2257"/>
                  </a:lnTo>
                  <a:lnTo>
                    <a:pt x="1587" y="2257"/>
                  </a:lnTo>
                  <a:lnTo>
                    <a:pt x="1589" y="2255"/>
                  </a:lnTo>
                  <a:lnTo>
                    <a:pt x="1593" y="2255"/>
                  </a:lnTo>
                  <a:lnTo>
                    <a:pt x="1597" y="2255"/>
                  </a:lnTo>
                  <a:lnTo>
                    <a:pt x="1601" y="2255"/>
                  </a:lnTo>
                  <a:lnTo>
                    <a:pt x="1608" y="2253"/>
                  </a:lnTo>
                  <a:lnTo>
                    <a:pt x="1614" y="2253"/>
                  </a:lnTo>
                  <a:lnTo>
                    <a:pt x="1620" y="2251"/>
                  </a:lnTo>
                  <a:lnTo>
                    <a:pt x="1626" y="2249"/>
                  </a:lnTo>
                  <a:lnTo>
                    <a:pt x="1629" y="2248"/>
                  </a:lnTo>
                  <a:lnTo>
                    <a:pt x="1635" y="2248"/>
                  </a:lnTo>
                  <a:lnTo>
                    <a:pt x="1641" y="2242"/>
                  </a:lnTo>
                  <a:lnTo>
                    <a:pt x="1646" y="2238"/>
                  </a:lnTo>
                  <a:lnTo>
                    <a:pt x="1652" y="2232"/>
                  </a:lnTo>
                  <a:lnTo>
                    <a:pt x="1658" y="2227"/>
                  </a:lnTo>
                  <a:lnTo>
                    <a:pt x="1662" y="2221"/>
                  </a:lnTo>
                  <a:lnTo>
                    <a:pt x="1665" y="2215"/>
                  </a:lnTo>
                  <a:lnTo>
                    <a:pt x="1669" y="2210"/>
                  </a:lnTo>
                  <a:lnTo>
                    <a:pt x="1671" y="2202"/>
                  </a:lnTo>
                  <a:lnTo>
                    <a:pt x="1673" y="2198"/>
                  </a:lnTo>
                  <a:lnTo>
                    <a:pt x="1673" y="2194"/>
                  </a:lnTo>
                  <a:lnTo>
                    <a:pt x="1675" y="2191"/>
                  </a:lnTo>
                  <a:lnTo>
                    <a:pt x="1675" y="2187"/>
                  </a:lnTo>
                  <a:lnTo>
                    <a:pt x="1677" y="2183"/>
                  </a:lnTo>
                  <a:lnTo>
                    <a:pt x="1677" y="2179"/>
                  </a:lnTo>
                  <a:lnTo>
                    <a:pt x="1677" y="2175"/>
                  </a:lnTo>
                  <a:lnTo>
                    <a:pt x="1679" y="2172"/>
                  </a:lnTo>
                  <a:lnTo>
                    <a:pt x="1679" y="2168"/>
                  </a:lnTo>
                  <a:lnTo>
                    <a:pt x="1679" y="2164"/>
                  </a:lnTo>
                  <a:lnTo>
                    <a:pt x="1679" y="2160"/>
                  </a:lnTo>
                  <a:lnTo>
                    <a:pt x="1679" y="2156"/>
                  </a:lnTo>
                  <a:lnTo>
                    <a:pt x="1679" y="2151"/>
                  </a:lnTo>
                  <a:lnTo>
                    <a:pt x="1679" y="2147"/>
                  </a:lnTo>
                  <a:lnTo>
                    <a:pt x="1679" y="2143"/>
                  </a:lnTo>
                  <a:lnTo>
                    <a:pt x="1681" y="2139"/>
                  </a:lnTo>
                  <a:lnTo>
                    <a:pt x="1679" y="2133"/>
                  </a:lnTo>
                  <a:lnTo>
                    <a:pt x="1679" y="2130"/>
                  </a:lnTo>
                  <a:lnTo>
                    <a:pt x="1677" y="2126"/>
                  </a:lnTo>
                  <a:lnTo>
                    <a:pt x="1675" y="2122"/>
                  </a:lnTo>
                  <a:lnTo>
                    <a:pt x="1673" y="2116"/>
                  </a:lnTo>
                  <a:lnTo>
                    <a:pt x="1671" y="2113"/>
                  </a:lnTo>
                  <a:lnTo>
                    <a:pt x="1667" y="2109"/>
                  </a:lnTo>
                  <a:lnTo>
                    <a:pt x="1665" y="2105"/>
                  </a:lnTo>
                  <a:lnTo>
                    <a:pt x="1662" y="2101"/>
                  </a:lnTo>
                  <a:lnTo>
                    <a:pt x="1658" y="2097"/>
                  </a:lnTo>
                  <a:lnTo>
                    <a:pt x="1654" y="2092"/>
                  </a:lnTo>
                  <a:lnTo>
                    <a:pt x="1650" y="2088"/>
                  </a:lnTo>
                  <a:lnTo>
                    <a:pt x="1645" y="2084"/>
                  </a:lnTo>
                  <a:lnTo>
                    <a:pt x="1641" y="2080"/>
                  </a:lnTo>
                  <a:lnTo>
                    <a:pt x="1635" y="2078"/>
                  </a:lnTo>
                  <a:lnTo>
                    <a:pt x="1631" y="2075"/>
                  </a:lnTo>
                  <a:lnTo>
                    <a:pt x="1624" y="2071"/>
                  </a:lnTo>
                  <a:lnTo>
                    <a:pt x="1618" y="2067"/>
                  </a:lnTo>
                  <a:lnTo>
                    <a:pt x="1612" y="2063"/>
                  </a:lnTo>
                  <a:lnTo>
                    <a:pt x="1607" y="2061"/>
                  </a:lnTo>
                  <a:lnTo>
                    <a:pt x="1601" y="2059"/>
                  </a:lnTo>
                  <a:lnTo>
                    <a:pt x="1593" y="2056"/>
                  </a:lnTo>
                  <a:lnTo>
                    <a:pt x="1587" y="2054"/>
                  </a:lnTo>
                  <a:lnTo>
                    <a:pt x="1582" y="2052"/>
                  </a:lnTo>
                  <a:lnTo>
                    <a:pt x="1578" y="2050"/>
                  </a:lnTo>
                  <a:lnTo>
                    <a:pt x="1574" y="2050"/>
                  </a:lnTo>
                  <a:lnTo>
                    <a:pt x="1570" y="2048"/>
                  </a:lnTo>
                  <a:lnTo>
                    <a:pt x="1567" y="2048"/>
                  </a:lnTo>
                  <a:lnTo>
                    <a:pt x="1563" y="2048"/>
                  </a:lnTo>
                  <a:lnTo>
                    <a:pt x="1561" y="2046"/>
                  </a:lnTo>
                  <a:lnTo>
                    <a:pt x="1557" y="2046"/>
                  </a:lnTo>
                  <a:lnTo>
                    <a:pt x="1553" y="2046"/>
                  </a:lnTo>
                  <a:lnTo>
                    <a:pt x="1549" y="2046"/>
                  </a:lnTo>
                  <a:lnTo>
                    <a:pt x="1546" y="2044"/>
                  </a:lnTo>
                  <a:lnTo>
                    <a:pt x="1542" y="2044"/>
                  </a:lnTo>
                  <a:lnTo>
                    <a:pt x="1538" y="2044"/>
                  </a:lnTo>
                  <a:lnTo>
                    <a:pt x="1534" y="2044"/>
                  </a:lnTo>
                  <a:lnTo>
                    <a:pt x="1530" y="2044"/>
                  </a:lnTo>
                  <a:lnTo>
                    <a:pt x="1527" y="2044"/>
                  </a:lnTo>
                  <a:lnTo>
                    <a:pt x="1523" y="2044"/>
                  </a:lnTo>
                  <a:lnTo>
                    <a:pt x="1523" y="2016"/>
                  </a:lnTo>
                  <a:lnTo>
                    <a:pt x="1525" y="2014"/>
                  </a:lnTo>
                  <a:lnTo>
                    <a:pt x="1527" y="2014"/>
                  </a:lnTo>
                  <a:lnTo>
                    <a:pt x="1530" y="2012"/>
                  </a:lnTo>
                  <a:lnTo>
                    <a:pt x="1536" y="2010"/>
                  </a:lnTo>
                  <a:lnTo>
                    <a:pt x="1538" y="2008"/>
                  </a:lnTo>
                  <a:lnTo>
                    <a:pt x="1542" y="2008"/>
                  </a:lnTo>
                  <a:lnTo>
                    <a:pt x="1546" y="2006"/>
                  </a:lnTo>
                  <a:lnTo>
                    <a:pt x="1549" y="2006"/>
                  </a:lnTo>
                  <a:lnTo>
                    <a:pt x="1553" y="2002"/>
                  </a:lnTo>
                  <a:lnTo>
                    <a:pt x="1557" y="2002"/>
                  </a:lnTo>
                  <a:lnTo>
                    <a:pt x="1561" y="2000"/>
                  </a:lnTo>
                  <a:lnTo>
                    <a:pt x="1565" y="1999"/>
                  </a:lnTo>
                  <a:lnTo>
                    <a:pt x="1568" y="1999"/>
                  </a:lnTo>
                  <a:lnTo>
                    <a:pt x="1572" y="1997"/>
                  </a:lnTo>
                  <a:lnTo>
                    <a:pt x="1576" y="1993"/>
                  </a:lnTo>
                  <a:lnTo>
                    <a:pt x="1582" y="1991"/>
                  </a:lnTo>
                  <a:lnTo>
                    <a:pt x="1584" y="1989"/>
                  </a:lnTo>
                  <a:lnTo>
                    <a:pt x="1587" y="1987"/>
                  </a:lnTo>
                  <a:lnTo>
                    <a:pt x="1591" y="1985"/>
                  </a:lnTo>
                  <a:lnTo>
                    <a:pt x="1595" y="1985"/>
                  </a:lnTo>
                  <a:lnTo>
                    <a:pt x="1603" y="1979"/>
                  </a:lnTo>
                  <a:lnTo>
                    <a:pt x="1608" y="1976"/>
                  </a:lnTo>
                  <a:lnTo>
                    <a:pt x="1612" y="1972"/>
                  </a:lnTo>
                  <a:lnTo>
                    <a:pt x="1614" y="1968"/>
                  </a:lnTo>
                  <a:lnTo>
                    <a:pt x="1614" y="1964"/>
                  </a:lnTo>
                  <a:lnTo>
                    <a:pt x="1616" y="1960"/>
                  </a:lnTo>
                  <a:lnTo>
                    <a:pt x="1616" y="1955"/>
                  </a:lnTo>
                  <a:lnTo>
                    <a:pt x="1616" y="1949"/>
                  </a:lnTo>
                  <a:lnTo>
                    <a:pt x="1616" y="1945"/>
                  </a:lnTo>
                  <a:lnTo>
                    <a:pt x="1616" y="1941"/>
                  </a:lnTo>
                  <a:lnTo>
                    <a:pt x="1614" y="1938"/>
                  </a:lnTo>
                  <a:lnTo>
                    <a:pt x="1614" y="1934"/>
                  </a:lnTo>
                  <a:lnTo>
                    <a:pt x="1614" y="1928"/>
                  </a:lnTo>
                  <a:lnTo>
                    <a:pt x="1614" y="1924"/>
                  </a:lnTo>
                  <a:lnTo>
                    <a:pt x="1614" y="1921"/>
                  </a:lnTo>
                  <a:lnTo>
                    <a:pt x="1614" y="1915"/>
                  </a:lnTo>
                  <a:lnTo>
                    <a:pt x="1612" y="1909"/>
                  </a:lnTo>
                  <a:lnTo>
                    <a:pt x="1612" y="1905"/>
                  </a:lnTo>
                  <a:lnTo>
                    <a:pt x="1610" y="1900"/>
                  </a:lnTo>
                  <a:lnTo>
                    <a:pt x="1610" y="1894"/>
                  </a:lnTo>
                  <a:lnTo>
                    <a:pt x="1608" y="1888"/>
                  </a:lnTo>
                  <a:lnTo>
                    <a:pt x="1608" y="1883"/>
                  </a:lnTo>
                  <a:lnTo>
                    <a:pt x="1608" y="1877"/>
                  </a:lnTo>
                  <a:lnTo>
                    <a:pt x="1608" y="1871"/>
                  </a:lnTo>
                  <a:lnTo>
                    <a:pt x="1607" y="1865"/>
                  </a:lnTo>
                  <a:lnTo>
                    <a:pt x="1607" y="1858"/>
                  </a:lnTo>
                  <a:lnTo>
                    <a:pt x="1605" y="1852"/>
                  </a:lnTo>
                  <a:lnTo>
                    <a:pt x="1605" y="1846"/>
                  </a:lnTo>
                  <a:lnTo>
                    <a:pt x="1603" y="1841"/>
                  </a:lnTo>
                  <a:lnTo>
                    <a:pt x="1603" y="1835"/>
                  </a:lnTo>
                  <a:lnTo>
                    <a:pt x="1601" y="1827"/>
                  </a:lnTo>
                  <a:lnTo>
                    <a:pt x="1601" y="1822"/>
                  </a:lnTo>
                  <a:lnTo>
                    <a:pt x="1601" y="1816"/>
                  </a:lnTo>
                  <a:lnTo>
                    <a:pt x="1599" y="1808"/>
                  </a:lnTo>
                  <a:lnTo>
                    <a:pt x="1599" y="1803"/>
                  </a:lnTo>
                  <a:lnTo>
                    <a:pt x="1597" y="1797"/>
                  </a:lnTo>
                  <a:lnTo>
                    <a:pt x="1597" y="1791"/>
                  </a:lnTo>
                  <a:lnTo>
                    <a:pt x="1595" y="1786"/>
                  </a:lnTo>
                  <a:lnTo>
                    <a:pt x="1595" y="1780"/>
                  </a:lnTo>
                  <a:lnTo>
                    <a:pt x="1593" y="1774"/>
                  </a:lnTo>
                  <a:lnTo>
                    <a:pt x="1593" y="1768"/>
                  </a:lnTo>
                  <a:lnTo>
                    <a:pt x="1591" y="1763"/>
                  </a:lnTo>
                  <a:lnTo>
                    <a:pt x="1591" y="1757"/>
                  </a:lnTo>
                  <a:lnTo>
                    <a:pt x="1589" y="1751"/>
                  </a:lnTo>
                  <a:lnTo>
                    <a:pt x="1589" y="1746"/>
                  </a:lnTo>
                  <a:lnTo>
                    <a:pt x="1589" y="1742"/>
                  </a:lnTo>
                  <a:lnTo>
                    <a:pt x="1587" y="1736"/>
                  </a:lnTo>
                  <a:lnTo>
                    <a:pt x="1587" y="1732"/>
                  </a:lnTo>
                  <a:lnTo>
                    <a:pt x="1586" y="1729"/>
                  </a:lnTo>
                  <a:lnTo>
                    <a:pt x="1586" y="1725"/>
                  </a:lnTo>
                  <a:lnTo>
                    <a:pt x="1586" y="1721"/>
                  </a:lnTo>
                  <a:lnTo>
                    <a:pt x="1584" y="1717"/>
                  </a:lnTo>
                  <a:lnTo>
                    <a:pt x="1584" y="1710"/>
                  </a:lnTo>
                  <a:lnTo>
                    <a:pt x="1582" y="1704"/>
                  </a:lnTo>
                  <a:lnTo>
                    <a:pt x="1582" y="1700"/>
                  </a:lnTo>
                  <a:lnTo>
                    <a:pt x="1582" y="1696"/>
                  </a:lnTo>
                  <a:lnTo>
                    <a:pt x="1582" y="1694"/>
                  </a:lnTo>
                  <a:lnTo>
                    <a:pt x="1582" y="1692"/>
                  </a:lnTo>
                  <a:lnTo>
                    <a:pt x="1586" y="1691"/>
                  </a:lnTo>
                  <a:lnTo>
                    <a:pt x="1589" y="1687"/>
                  </a:lnTo>
                  <a:lnTo>
                    <a:pt x="1593" y="1683"/>
                  </a:lnTo>
                  <a:lnTo>
                    <a:pt x="1599" y="1677"/>
                  </a:lnTo>
                  <a:lnTo>
                    <a:pt x="1603" y="1672"/>
                  </a:lnTo>
                  <a:lnTo>
                    <a:pt x="1607" y="1666"/>
                  </a:lnTo>
                  <a:lnTo>
                    <a:pt x="1608" y="1660"/>
                  </a:lnTo>
                  <a:lnTo>
                    <a:pt x="1608" y="1656"/>
                  </a:lnTo>
                  <a:lnTo>
                    <a:pt x="1610" y="1653"/>
                  </a:lnTo>
                  <a:lnTo>
                    <a:pt x="1610" y="1649"/>
                  </a:lnTo>
                  <a:lnTo>
                    <a:pt x="1610" y="1645"/>
                  </a:lnTo>
                  <a:lnTo>
                    <a:pt x="1610" y="1639"/>
                  </a:lnTo>
                  <a:lnTo>
                    <a:pt x="1612" y="1635"/>
                  </a:lnTo>
                  <a:lnTo>
                    <a:pt x="1612" y="1632"/>
                  </a:lnTo>
                  <a:lnTo>
                    <a:pt x="1612" y="1628"/>
                  </a:lnTo>
                  <a:lnTo>
                    <a:pt x="1612" y="1622"/>
                  </a:lnTo>
                  <a:lnTo>
                    <a:pt x="1612" y="1618"/>
                  </a:lnTo>
                  <a:lnTo>
                    <a:pt x="1612" y="1614"/>
                  </a:lnTo>
                  <a:lnTo>
                    <a:pt x="1612" y="1611"/>
                  </a:lnTo>
                  <a:lnTo>
                    <a:pt x="1612" y="1607"/>
                  </a:lnTo>
                  <a:lnTo>
                    <a:pt x="1612" y="1605"/>
                  </a:lnTo>
                  <a:lnTo>
                    <a:pt x="1614" y="1603"/>
                  </a:lnTo>
                  <a:lnTo>
                    <a:pt x="1618" y="1599"/>
                  </a:lnTo>
                  <a:lnTo>
                    <a:pt x="1622" y="1595"/>
                  </a:lnTo>
                  <a:lnTo>
                    <a:pt x="1626" y="1592"/>
                  </a:lnTo>
                  <a:lnTo>
                    <a:pt x="1629" y="1588"/>
                  </a:lnTo>
                  <a:lnTo>
                    <a:pt x="1635" y="1584"/>
                  </a:lnTo>
                  <a:lnTo>
                    <a:pt x="1639" y="1576"/>
                  </a:lnTo>
                  <a:lnTo>
                    <a:pt x="1645" y="1571"/>
                  </a:lnTo>
                  <a:lnTo>
                    <a:pt x="1650" y="1563"/>
                  </a:lnTo>
                  <a:lnTo>
                    <a:pt x="1656" y="1557"/>
                  </a:lnTo>
                  <a:lnTo>
                    <a:pt x="1660" y="1554"/>
                  </a:lnTo>
                  <a:lnTo>
                    <a:pt x="1662" y="1550"/>
                  </a:lnTo>
                  <a:lnTo>
                    <a:pt x="1665" y="1546"/>
                  </a:lnTo>
                  <a:lnTo>
                    <a:pt x="1669" y="1542"/>
                  </a:lnTo>
                  <a:lnTo>
                    <a:pt x="1673" y="1537"/>
                  </a:lnTo>
                  <a:lnTo>
                    <a:pt x="1675" y="1533"/>
                  </a:lnTo>
                  <a:lnTo>
                    <a:pt x="1679" y="1529"/>
                  </a:lnTo>
                  <a:lnTo>
                    <a:pt x="1683" y="1525"/>
                  </a:lnTo>
                  <a:lnTo>
                    <a:pt x="1684" y="1519"/>
                  </a:lnTo>
                  <a:lnTo>
                    <a:pt x="1688" y="1514"/>
                  </a:lnTo>
                  <a:lnTo>
                    <a:pt x="1692" y="1510"/>
                  </a:lnTo>
                  <a:lnTo>
                    <a:pt x="1696" y="1504"/>
                  </a:lnTo>
                  <a:lnTo>
                    <a:pt x="1698" y="1499"/>
                  </a:lnTo>
                  <a:lnTo>
                    <a:pt x="1702" y="1495"/>
                  </a:lnTo>
                  <a:lnTo>
                    <a:pt x="1703" y="1489"/>
                  </a:lnTo>
                  <a:lnTo>
                    <a:pt x="1709" y="1485"/>
                  </a:lnTo>
                  <a:lnTo>
                    <a:pt x="1711" y="1480"/>
                  </a:lnTo>
                  <a:lnTo>
                    <a:pt x="1713" y="1474"/>
                  </a:lnTo>
                  <a:lnTo>
                    <a:pt x="1717" y="1468"/>
                  </a:lnTo>
                  <a:lnTo>
                    <a:pt x="1721" y="1462"/>
                  </a:lnTo>
                  <a:lnTo>
                    <a:pt x="1723" y="1457"/>
                  </a:lnTo>
                  <a:lnTo>
                    <a:pt x="1726" y="1451"/>
                  </a:lnTo>
                  <a:lnTo>
                    <a:pt x="1728" y="1445"/>
                  </a:lnTo>
                  <a:lnTo>
                    <a:pt x="1732" y="1440"/>
                  </a:lnTo>
                  <a:lnTo>
                    <a:pt x="1734" y="1434"/>
                  </a:lnTo>
                  <a:lnTo>
                    <a:pt x="1736" y="1426"/>
                  </a:lnTo>
                  <a:lnTo>
                    <a:pt x="1738" y="1421"/>
                  </a:lnTo>
                  <a:lnTo>
                    <a:pt x="1740" y="1415"/>
                  </a:lnTo>
                  <a:lnTo>
                    <a:pt x="1742" y="1409"/>
                  </a:lnTo>
                  <a:lnTo>
                    <a:pt x="1743" y="1403"/>
                  </a:lnTo>
                  <a:lnTo>
                    <a:pt x="1747" y="1396"/>
                  </a:lnTo>
                  <a:lnTo>
                    <a:pt x="1749" y="1390"/>
                  </a:lnTo>
                  <a:lnTo>
                    <a:pt x="1749" y="1384"/>
                  </a:lnTo>
                  <a:lnTo>
                    <a:pt x="1749" y="1377"/>
                  </a:lnTo>
                  <a:lnTo>
                    <a:pt x="1751" y="1371"/>
                  </a:lnTo>
                  <a:lnTo>
                    <a:pt x="1753" y="1365"/>
                  </a:lnTo>
                  <a:lnTo>
                    <a:pt x="1753" y="1358"/>
                  </a:lnTo>
                  <a:lnTo>
                    <a:pt x="1755" y="1352"/>
                  </a:lnTo>
                  <a:lnTo>
                    <a:pt x="1755" y="1345"/>
                  </a:lnTo>
                  <a:lnTo>
                    <a:pt x="1757" y="1339"/>
                  </a:lnTo>
                  <a:lnTo>
                    <a:pt x="1755" y="1331"/>
                  </a:lnTo>
                  <a:lnTo>
                    <a:pt x="1755" y="1326"/>
                  </a:lnTo>
                  <a:lnTo>
                    <a:pt x="1755" y="1318"/>
                  </a:lnTo>
                  <a:lnTo>
                    <a:pt x="1755" y="1312"/>
                  </a:lnTo>
                  <a:lnTo>
                    <a:pt x="1753" y="1305"/>
                  </a:lnTo>
                  <a:lnTo>
                    <a:pt x="1753" y="1297"/>
                  </a:lnTo>
                  <a:lnTo>
                    <a:pt x="1753" y="1289"/>
                  </a:lnTo>
                  <a:lnTo>
                    <a:pt x="1751" y="1284"/>
                  </a:lnTo>
                  <a:lnTo>
                    <a:pt x="1751" y="1276"/>
                  </a:lnTo>
                  <a:lnTo>
                    <a:pt x="1749" y="1268"/>
                  </a:lnTo>
                  <a:lnTo>
                    <a:pt x="1749" y="1263"/>
                  </a:lnTo>
                  <a:lnTo>
                    <a:pt x="1747" y="1255"/>
                  </a:lnTo>
                  <a:lnTo>
                    <a:pt x="1745" y="1248"/>
                  </a:lnTo>
                  <a:lnTo>
                    <a:pt x="1743" y="1240"/>
                  </a:lnTo>
                  <a:lnTo>
                    <a:pt x="1742" y="1234"/>
                  </a:lnTo>
                  <a:lnTo>
                    <a:pt x="1742" y="1227"/>
                  </a:lnTo>
                  <a:lnTo>
                    <a:pt x="1740" y="1219"/>
                  </a:lnTo>
                  <a:lnTo>
                    <a:pt x="1738" y="1211"/>
                  </a:lnTo>
                  <a:lnTo>
                    <a:pt x="1734" y="1204"/>
                  </a:lnTo>
                  <a:lnTo>
                    <a:pt x="1732" y="1198"/>
                  </a:lnTo>
                  <a:lnTo>
                    <a:pt x="1730" y="1191"/>
                  </a:lnTo>
                  <a:lnTo>
                    <a:pt x="1728" y="1183"/>
                  </a:lnTo>
                  <a:lnTo>
                    <a:pt x="1724" y="1175"/>
                  </a:lnTo>
                  <a:lnTo>
                    <a:pt x="1723" y="1168"/>
                  </a:lnTo>
                  <a:lnTo>
                    <a:pt x="1719" y="1160"/>
                  </a:lnTo>
                  <a:lnTo>
                    <a:pt x="1717" y="1154"/>
                  </a:lnTo>
                  <a:lnTo>
                    <a:pt x="1713" y="1147"/>
                  </a:lnTo>
                  <a:lnTo>
                    <a:pt x="1711" y="1139"/>
                  </a:lnTo>
                  <a:lnTo>
                    <a:pt x="1709" y="1133"/>
                  </a:lnTo>
                  <a:lnTo>
                    <a:pt x="1705" y="1126"/>
                  </a:lnTo>
                  <a:lnTo>
                    <a:pt x="1702" y="1120"/>
                  </a:lnTo>
                  <a:lnTo>
                    <a:pt x="1700" y="1113"/>
                  </a:lnTo>
                  <a:lnTo>
                    <a:pt x="1696" y="1107"/>
                  </a:lnTo>
                  <a:lnTo>
                    <a:pt x="1692" y="1099"/>
                  </a:lnTo>
                  <a:lnTo>
                    <a:pt x="1688" y="1094"/>
                  </a:lnTo>
                  <a:lnTo>
                    <a:pt x="1686" y="1086"/>
                  </a:lnTo>
                  <a:lnTo>
                    <a:pt x="1683" y="1080"/>
                  </a:lnTo>
                  <a:lnTo>
                    <a:pt x="1679" y="1075"/>
                  </a:lnTo>
                  <a:lnTo>
                    <a:pt x="1675" y="1069"/>
                  </a:lnTo>
                  <a:lnTo>
                    <a:pt x="1671" y="1063"/>
                  </a:lnTo>
                  <a:lnTo>
                    <a:pt x="1667" y="1056"/>
                  </a:lnTo>
                  <a:lnTo>
                    <a:pt x="1664" y="1050"/>
                  </a:lnTo>
                  <a:lnTo>
                    <a:pt x="1660" y="1044"/>
                  </a:lnTo>
                  <a:lnTo>
                    <a:pt x="1656" y="1040"/>
                  </a:lnTo>
                  <a:lnTo>
                    <a:pt x="1650" y="1035"/>
                  </a:lnTo>
                  <a:lnTo>
                    <a:pt x="1646" y="1029"/>
                  </a:lnTo>
                  <a:lnTo>
                    <a:pt x="1643" y="1025"/>
                  </a:lnTo>
                  <a:lnTo>
                    <a:pt x="1639" y="1019"/>
                  </a:lnTo>
                  <a:lnTo>
                    <a:pt x="1635" y="1016"/>
                  </a:lnTo>
                  <a:lnTo>
                    <a:pt x="1629" y="1010"/>
                  </a:lnTo>
                  <a:lnTo>
                    <a:pt x="1626" y="1006"/>
                  </a:lnTo>
                  <a:lnTo>
                    <a:pt x="1622" y="1002"/>
                  </a:lnTo>
                  <a:lnTo>
                    <a:pt x="1616" y="999"/>
                  </a:lnTo>
                  <a:lnTo>
                    <a:pt x="1612" y="995"/>
                  </a:lnTo>
                  <a:lnTo>
                    <a:pt x="1608" y="991"/>
                  </a:lnTo>
                  <a:lnTo>
                    <a:pt x="1605" y="987"/>
                  </a:lnTo>
                  <a:lnTo>
                    <a:pt x="1599" y="983"/>
                  </a:lnTo>
                  <a:lnTo>
                    <a:pt x="1595" y="981"/>
                  </a:lnTo>
                  <a:lnTo>
                    <a:pt x="1589" y="978"/>
                  </a:lnTo>
                  <a:lnTo>
                    <a:pt x="1586" y="976"/>
                  </a:lnTo>
                  <a:lnTo>
                    <a:pt x="1580" y="974"/>
                  </a:lnTo>
                  <a:lnTo>
                    <a:pt x="1576" y="972"/>
                  </a:lnTo>
                  <a:lnTo>
                    <a:pt x="1570" y="970"/>
                  </a:lnTo>
                  <a:lnTo>
                    <a:pt x="1567" y="968"/>
                  </a:lnTo>
                  <a:lnTo>
                    <a:pt x="1608" y="867"/>
                  </a:lnTo>
                  <a:lnTo>
                    <a:pt x="1610" y="867"/>
                  </a:lnTo>
                  <a:lnTo>
                    <a:pt x="1614" y="864"/>
                  </a:lnTo>
                  <a:lnTo>
                    <a:pt x="1618" y="862"/>
                  </a:lnTo>
                  <a:lnTo>
                    <a:pt x="1622" y="860"/>
                  </a:lnTo>
                  <a:lnTo>
                    <a:pt x="1626" y="856"/>
                  </a:lnTo>
                  <a:lnTo>
                    <a:pt x="1629" y="854"/>
                  </a:lnTo>
                  <a:lnTo>
                    <a:pt x="1633" y="850"/>
                  </a:lnTo>
                  <a:lnTo>
                    <a:pt x="1637" y="848"/>
                  </a:lnTo>
                  <a:lnTo>
                    <a:pt x="1641" y="845"/>
                  </a:lnTo>
                  <a:lnTo>
                    <a:pt x="1645" y="843"/>
                  </a:lnTo>
                  <a:lnTo>
                    <a:pt x="1648" y="839"/>
                  </a:lnTo>
                  <a:lnTo>
                    <a:pt x="1652" y="837"/>
                  </a:lnTo>
                  <a:lnTo>
                    <a:pt x="1654" y="835"/>
                  </a:lnTo>
                  <a:lnTo>
                    <a:pt x="1656" y="833"/>
                  </a:lnTo>
                  <a:lnTo>
                    <a:pt x="1660" y="827"/>
                  </a:lnTo>
                  <a:lnTo>
                    <a:pt x="1662" y="822"/>
                  </a:lnTo>
                  <a:lnTo>
                    <a:pt x="1664" y="816"/>
                  </a:lnTo>
                  <a:lnTo>
                    <a:pt x="1667" y="810"/>
                  </a:lnTo>
                  <a:lnTo>
                    <a:pt x="1669" y="805"/>
                  </a:lnTo>
                  <a:lnTo>
                    <a:pt x="1671" y="801"/>
                  </a:lnTo>
                  <a:lnTo>
                    <a:pt x="1671" y="797"/>
                  </a:lnTo>
                  <a:lnTo>
                    <a:pt x="1673" y="797"/>
                  </a:lnTo>
                  <a:lnTo>
                    <a:pt x="1675" y="799"/>
                  </a:lnTo>
                  <a:lnTo>
                    <a:pt x="1679" y="803"/>
                  </a:lnTo>
                  <a:lnTo>
                    <a:pt x="1683" y="806"/>
                  </a:lnTo>
                  <a:lnTo>
                    <a:pt x="1688" y="808"/>
                  </a:lnTo>
                  <a:lnTo>
                    <a:pt x="1694" y="810"/>
                  </a:lnTo>
                  <a:lnTo>
                    <a:pt x="1700" y="810"/>
                  </a:lnTo>
                  <a:lnTo>
                    <a:pt x="1705" y="808"/>
                  </a:lnTo>
                  <a:lnTo>
                    <a:pt x="1709" y="806"/>
                  </a:lnTo>
                  <a:lnTo>
                    <a:pt x="1711" y="803"/>
                  </a:lnTo>
                  <a:lnTo>
                    <a:pt x="1715" y="799"/>
                  </a:lnTo>
                  <a:lnTo>
                    <a:pt x="1719" y="795"/>
                  </a:lnTo>
                  <a:lnTo>
                    <a:pt x="1721" y="791"/>
                  </a:lnTo>
                  <a:lnTo>
                    <a:pt x="1723" y="787"/>
                  </a:lnTo>
                  <a:lnTo>
                    <a:pt x="1726" y="782"/>
                  </a:lnTo>
                  <a:lnTo>
                    <a:pt x="1730" y="780"/>
                  </a:lnTo>
                  <a:lnTo>
                    <a:pt x="1732" y="774"/>
                  </a:lnTo>
                  <a:lnTo>
                    <a:pt x="1734" y="770"/>
                  </a:lnTo>
                  <a:lnTo>
                    <a:pt x="1736" y="767"/>
                  </a:lnTo>
                  <a:lnTo>
                    <a:pt x="1738" y="765"/>
                  </a:lnTo>
                  <a:lnTo>
                    <a:pt x="1740" y="761"/>
                  </a:lnTo>
                  <a:lnTo>
                    <a:pt x="1742" y="759"/>
                  </a:lnTo>
                  <a:lnTo>
                    <a:pt x="1743" y="761"/>
                  </a:lnTo>
                  <a:lnTo>
                    <a:pt x="1749" y="763"/>
                  </a:lnTo>
                  <a:lnTo>
                    <a:pt x="1751" y="765"/>
                  </a:lnTo>
                  <a:lnTo>
                    <a:pt x="1757" y="768"/>
                  </a:lnTo>
                  <a:lnTo>
                    <a:pt x="1761" y="770"/>
                  </a:lnTo>
                  <a:lnTo>
                    <a:pt x="1766" y="772"/>
                  </a:lnTo>
                  <a:lnTo>
                    <a:pt x="1770" y="774"/>
                  </a:lnTo>
                  <a:lnTo>
                    <a:pt x="1776" y="776"/>
                  </a:lnTo>
                  <a:lnTo>
                    <a:pt x="1781" y="778"/>
                  </a:lnTo>
                  <a:lnTo>
                    <a:pt x="1787" y="780"/>
                  </a:lnTo>
                  <a:lnTo>
                    <a:pt x="1791" y="778"/>
                  </a:lnTo>
                  <a:lnTo>
                    <a:pt x="1797" y="778"/>
                  </a:lnTo>
                  <a:lnTo>
                    <a:pt x="1800" y="778"/>
                  </a:lnTo>
                  <a:lnTo>
                    <a:pt x="1806" y="774"/>
                  </a:lnTo>
                  <a:lnTo>
                    <a:pt x="1806" y="772"/>
                  </a:lnTo>
                  <a:lnTo>
                    <a:pt x="1808" y="770"/>
                  </a:lnTo>
                  <a:lnTo>
                    <a:pt x="1812" y="767"/>
                  </a:lnTo>
                  <a:lnTo>
                    <a:pt x="1814" y="763"/>
                  </a:lnTo>
                  <a:lnTo>
                    <a:pt x="1816" y="757"/>
                  </a:lnTo>
                  <a:lnTo>
                    <a:pt x="1820" y="753"/>
                  </a:lnTo>
                  <a:lnTo>
                    <a:pt x="1821" y="748"/>
                  </a:lnTo>
                  <a:lnTo>
                    <a:pt x="1825" y="742"/>
                  </a:lnTo>
                  <a:lnTo>
                    <a:pt x="1827" y="734"/>
                  </a:lnTo>
                  <a:lnTo>
                    <a:pt x="1831" y="729"/>
                  </a:lnTo>
                  <a:lnTo>
                    <a:pt x="1831" y="725"/>
                  </a:lnTo>
                  <a:lnTo>
                    <a:pt x="1833" y="721"/>
                  </a:lnTo>
                  <a:lnTo>
                    <a:pt x="1835" y="717"/>
                  </a:lnTo>
                  <a:lnTo>
                    <a:pt x="1837" y="713"/>
                  </a:lnTo>
                  <a:lnTo>
                    <a:pt x="1839" y="710"/>
                  </a:lnTo>
                  <a:lnTo>
                    <a:pt x="1840" y="706"/>
                  </a:lnTo>
                  <a:lnTo>
                    <a:pt x="1842" y="702"/>
                  </a:lnTo>
                  <a:lnTo>
                    <a:pt x="1844" y="698"/>
                  </a:lnTo>
                  <a:lnTo>
                    <a:pt x="1846" y="694"/>
                  </a:lnTo>
                  <a:lnTo>
                    <a:pt x="1848" y="691"/>
                  </a:lnTo>
                  <a:lnTo>
                    <a:pt x="1850" y="687"/>
                  </a:lnTo>
                  <a:lnTo>
                    <a:pt x="1852" y="683"/>
                  </a:lnTo>
                  <a:lnTo>
                    <a:pt x="1852" y="679"/>
                  </a:lnTo>
                  <a:lnTo>
                    <a:pt x="1854" y="675"/>
                  </a:lnTo>
                  <a:lnTo>
                    <a:pt x="1856" y="672"/>
                  </a:lnTo>
                  <a:lnTo>
                    <a:pt x="1858" y="668"/>
                  </a:lnTo>
                  <a:lnTo>
                    <a:pt x="1859" y="662"/>
                  </a:lnTo>
                  <a:lnTo>
                    <a:pt x="1859" y="658"/>
                  </a:lnTo>
                  <a:lnTo>
                    <a:pt x="1861" y="654"/>
                  </a:lnTo>
                  <a:lnTo>
                    <a:pt x="1863" y="651"/>
                  </a:lnTo>
                  <a:lnTo>
                    <a:pt x="1865" y="647"/>
                  </a:lnTo>
                  <a:lnTo>
                    <a:pt x="1867" y="643"/>
                  </a:lnTo>
                  <a:lnTo>
                    <a:pt x="1867" y="639"/>
                  </a:lnTo>
                  <a:lnTo>
                    <a:pt x="1869" y="635"/>
                  </a:lnTo>
                  <a:lnTo>
                    <a:pt x="1873" y="630"/>
                  </a:lnTo>
                  <a:lnTo>
                    <a:pt x="1875" y="624"/>
                  </a:lnTo>
                  <a:lnTo>
                    <a:pt x="1877" y="616"/>
                  </a:lnTo>
                  <a:lnTo>
                    <a:pt x="1878" y="611"/>
                  </a:lnTo>
                  <a:lnTo>
                    <a:pt x="1880" y="605"/>
                  </a:lnTo>
                  <a:lnTo>
                    <a:pt x="1884" y="599"/>
                  </a:lnTo>
                  <a:lnTo>
                    <a:pt x="1884" y="595"/>
                  </a:lnTo>
                  <a:lnTo>
                    <a:pt x="1886" y="592"/>
                  </a:lnTo>
                  <a:lnTo>
                    <a:pt x="1888" y="588"/>
                  </a:lnTo>
                  <a:lnTo>
                    <a:pt x="1888" y="586"/>
                  </a:lnTo>
                  <a:lnTo>
                    <a:pt x="1888" y="580"/>
                  </a:lnTo>
                  <a:lnTo>
                    <a:pt x="1888" y="576"/>
                  </a:lnTo>
                  <a:lnTo>
                    <a:pt x="1888" y="569"/>
                  </a:lnTo>
                  <a:lnTo>
                    <a:pt x="1886" y="563"/>
                  </a:lnTo>
                  <a:lnTo>
                    <a:pt x="1886" y="559"/>
                  </a:lnTo>
                  <a:lnTo>
                    <a:pt x="1884" y="556"/>
                  </a:lnTo>
                  <a:lnTo>
                    <a:pt x="1884" y="552"/>
                  </a:lnTo>
                  <a:lnTo>
                    <a:pt x="1884" y="550"/>
                  </a:lnTo>
                  <a:lnTo>
                    <a:pt x="1882" y="544"/>
                  </a:lnTo>
                  <a:lnTo>
                    <a:pt x="1882" y="540"/>
                  </a:lnTo>
                  <a:lnTo>
                    <a:pt x="1880" y="538"/>
                  </a:lnTo>
                  <a:lnTo>
                    <a:pt x="1880" y="535"/>
                  </a:lnTo>
                  <a:lnTo>
                    <a:pt x="1878" y="527"/>
                  </a:lnTo>
                  <a:lnTo>
                    <a:pt x="1877" y="521"/>
                  </a:lnTo>
                  <a:lnTo>
                    <a:pt x="1875" y="516"/>
                  </a:lnTo>
                  <a:lnTo>
                    <a:pt x="1873" y="512"/>
                  </a:lnTo>
                  <a:lnTo>
                    <a:pt x="1871" y="508"/>
                  </a:lnTo>
                  <a:lnTo>
                    <a:pt x="1869" y="504"/>
                  </a:lnTo>
                  <a:lnTo>
                    <a:pt x="1869" y="502"/>
                  </a:lnTo>
                  <a:lnTo>
                    <a:pt x="1869" y="500"/>
                  </a:lnTo>
                  <a:lnTo>
                    <a:pt x="1869" y="497"/>
                  </a:lnTo>
                  <a:lnTo>
                    <a:pt x="1869" y="493"/>
                  </a:lnTo>
                  <a:lnTo>
                    <a:pt x="1869" y="489"/>
                  </a:lnTo>
                  <a:lnTo>
                    <a:pt x="1871" y="485"/>
                  </a:lnTo>
                  <a:lnTo>
                    <a:pt x="1871" y="480"/>
                  </a:lnTo>
                  <a:lnTo>
                    <a:pt x="1871" y="474"/>
                  </a:lnTo>
                  <a:lnTo>
                    <a:pt x="1871" y="468"/>
                  </a:lnTo>
                  <a:lnTo>
                    <a:pt x="1873" y="462"/>
                  </a:lnTo>
                  <a:lnTo>
                    <a:pt x="1873" y="457"/>
                  </a:lnTo>
                  <a:lnTo>
                    <a:pt x="1873" y="449"/>
                  </a:lnTo>
                  <a:lnTo>
                    <a:pt x="1875" y="443"/>
                  </a:lnTo>
                  <a:lnTo>
                    <a:pt x="1875" y="436"/>
                  </a:lnTo>
                  <a:lnTo>
                    <a:pt x="1875" y="430"/>
                  </a:lnTo>
                  <a:lnTo>
                    <a:pt x="1875" y="426"/>
                  </a:lnTo>
                  <a:lnTo>
                    <a:pt x="1875" y="422"/>
                  </a:lnTo>
                  <a:lnTo>
                    <a:pt x="1875" y="419"/>
                  </a:lnTo>
                  <a:lnTo>
                    <a:pt x="1877" y="415"/>
                  </a:lnTo>
                  <a:lnTo>
                    <a:pt x="1877" y="411"/>
                  </a:lnTo>
                  <a:lnTo>
                    <a:pt x="1877" y="407"/>
                  </a:lnTo>
                  <a:lnTo>
                    <a:pt x="1877" y="403"/>
                  </a:lnTo>
                  <a:lnTo>
                    <a:pt x="1877" y="402"/>
                  </a:lnTo>
                  <a:lnTo>
                    <a:pt x="1877" y="398"/>
                  </a:lnTo>
                  <a:lnTo>
                    <a:pt x="1877" y="394"/>
                  </a:lnTo>
                  <a:lnTo>
                    <a:pt x="1877" y="390"/>
                  </a:lnTo>
                  <a:lnTo>
                    <a:pt x="1877" y="386"/>
                  </a:lnTo>
                  <a:lnTo>
                    <a:pt x="1877" y="381"/>
                  </a:lnTo>
                  <a:lnTo>
                    <a:pt x="1878" y="375"/>
                  </a:lnTo>
                  <a:lnTo>
                    <a:pt x="1877" y="367"/>
                  </a:lnTo>
                  <a:lnTo>
                    <a:pt x="1877" y="362"/>
                  </a:lnTo>
                  <a:lnTo>
                    <a:pt x="1877" y="356"/>
                  </a:lnTo>
                  <a:lnTo>
                    <a:pt x="1877" y="350"/>
                  </a:lnTo>
                  <a:lnTo>
                    <a:pt x="1877" y="345"/>
                  </a:lnTo>
                  <a:lnTo>
                    <a:pt x="1877" y="341"/>
                  </a:lnTo>
                  <a:lnTo>
                    <a:pt x="1875" y="339"/>
                  </a:lnTo>
                  <a:lnTo>
                    <a:pt x="1875" y="335"/>
                  </a:lnTo>
                  <a:lnTo>
                    <a:pt x="1873" y="329"/>
                  </a:lnTo>
                  <a:lnTo>
                    <a:pt x="1869" y="326"/>
                  </a:lnTo>
                  <a:lnTo>
                    <a:pt x="1865" y="320"/>
                  </a:lnTo>
                  <a:lnTo>
                    <a:pt x="1861" y="316"/>
                  </a:lnTo>
                  <a:lnTo>
                    <a:pt x="1856" y="312"/>
                  </a:lnTo>
                  <a:lnTo>
                    <a:pt x="1852" y="308"/>
                  </a:lnTo>
                  <a:lnTo>
                    <a:pt x="1848" y="307"/>
                  </a:lnTo>
                  <a:lnTo>
                    <a:pt x="1842" y="305"/>
                  </a:lnTo>
                  <a:lnTo>
                    <a:pt x="1839" y="301"/>
                  </a:lnTo>
                  <a:lnTo>
                    <a:pt x="1833" y="299"/>
                  </a:lnTo>
                  <a:lnTo>
                    <a:pt x="1829" y="297"/>
                  </a:lnTo>
                  <a:lnTo>
                    <a:pt x="1827" y="295"/>
                  </a:lnTo>
                  <a:lnTo>
                    <a:pt x="1821" y="293"/>
                  </a:lnTo>
                  <a:lnTo>
                    <a:pt x="1820" y="293"/>
                  </a:lnTo>
                  <a:lnTo>
                    <a:pt x="1818" y="289"/>
                  </a:lnTo>
                  <a:lnTo>
                    <a:pt x="1816" y="286"/>
                  </a:lnTo>
                  <a:lnTo>
                    <a:pt x="1816" y="280"/>
                  </a:lnTo>
                  <a:lnTo>
                    <a:pt x="1814" y="278"/>
                  </a:lnTo>
                  <a:lnTo>
                    <a:pt x="1812" y="274"/>
                  </a:lnTo>
                  <a:lnTo>
                    <a:pt x="1812" y="270"/>
                  </a:lnTo>
                  <a:lnTo>
                    <a:pt x="1810" y="267"/>
                  </a:lnTo>
                  <a:lnTo>
                    <a:pt x="1808" y="263"/>
                  </a:lnTo>
                  <a:lnTo>
                    <a:pt x="1808" y="259"/>
                  </a:lnTo>
                  <a:lnTo>
                    <a:pt x="1806" y="255"/>
                  </a:lnTo>
                  <a:lnTo>
                    <a:pt x="1806" y="253"/>
                  </a:lnTo>
                  <a:lnTo>
                    <a:pt x="1804" y="248"/>
                  </a:lnTo>
                  <a:lnTo>
                    <a:pt x="1802" y="244"/>
                  </a:lnTo>
                  <a:lnTo>
                    <a:pt x="1800" y="240"/>
                  </a:lnTo>
                  <a:lnTo>
                    <a:pt x="1800" y="236"/>
                  </a:lnTo>
                  <a:lnTo>
                    <a:pt x="1799" y="232"/>
                  </a:lnTo>
                  <a:lnTo>
                    <a:pt x="1797" y="229"/>
                  </a:lnTo>
                  <a:lnTo>
                    <a:pt x="1797" y="225"/>
                  </a:lnTo>
                  <a:lnTo>
                    <a:pt x="1795" y="221"/>
                  </a:lnTo>
                  <a:lnTo>
                    <a:pt x="1793" y="215"/>
                  </a:lnTo>
                  <a:lnTo>
                    <a:pt x="1791" y="210"/>
                  </a:lnTo>
                  <a:lnTo>
                    <a:pt x="1789" y="206"/>
                  </a:lnTo>
                  <a:lnTo>
                    <a:pt x="1789" y="204"/>
                  </a:lnTo>
                  <a:lnTo>
                    <a:pt x="1785" y="200"/>
                  </a:lnTo>
                  <a:lnTo>
                    <a:pt x="1781" y="196"/>
                  </a:lnTo>
                  <a:lnTo>
                    <a:pt x="1778" y="194"/>
                  </a:lnTo>
                  <a:lnTo>
                    <a:pt x="1774" y="192"/>
                  </a:lnTo>
                  <a:lnTo>
                    <a:pt x="1770" y="192"/>
                  </a:lnTo>
                  <a:lnTo>
                    <a:pt x="1768" y="191"/>
                  </a:lnTo>
                  <a:lnTo>
                    <a:pt x="1761" y="189"/>
                  </a:lnTo>
                  <a:lnTo>
                    <a:pt x="1755" y="189"/>
                  </a:lnTo>
                  <a:lnTo>
                    <a:pt x="1751" y="187"/>
                  </a:lnTo>
                  <a:lnTo>
                    <a:pt x="1749" y="187"/>
                  </a:lnTo>
                  <a:lnTo>
                    <a:pt x="1751" y="183"/>
                  </a:lnTo>
                  <a:lnTo>
                    <a:pt x="1751" y="179"/>
                  </a:lnTo>
                  <a:lnTo>
                    <a:pt x="1753" y="173"/>
                  </a:lnTo>
                  <a:lnTo>
                    <a:pt x="1751" y="170"/>
                  </a:lnTo>
                  <a:lnTo>
                    <a:pt x="1751" y="168"/>
                  </a:lnTo>
                  <a:lnTo>
                    <a:pt x="1751" y="164"/>
                  </a:lnTo>
                  <a:lnTo>
                    <a:pt x="1751" y="160"/>
                  </a:lnTo>
                  <a:lnTo>
                    <a:pt x="1749" y="154"/>
                  </a:lnTo>
                  <a:lnTo>
                    <a:pt x="1749" y="151"/>
                  </a:lnTo>
                  <a:lnTo>
                    <a:pt x="1745" y="147"/>
                  </a:lnTo>
                  <a:lnTo>
                    <a:pt x="1743" y="143"/>
                  </a:lnTo>
                  <a:lnTo>
                    <a:pt x="1740" y="137"/>
                  </a:lnTo>
                  <a:lnTo>
                    <a:pt x="1734" y="132"/>
                  </a:lnTo>
                  <a:lnTo>
                    <a:pt x="1730" y="130"/>
                  </a:lnTo>
                  <a:lnTo>
                    <a:pt x="1726" y="126"/>
                  </a:lnTo>
                  <a:lnTo>
                    <a:pt x="1721" y="122"/>
                  </a:lnTo>
                  <a:lnTo>
                    <a:pt x="1719" y="120"/>
                  </a:lnTo>
                  <a:lnTo>
                    <a:pt x="1713" y="116"/>
                  </a:lnTo>
                  <a:lnTo>
                    <a:pt x="1707" y="113"/>
                  </a:lnTo>
                  <a:lnTo>
                    <a:pt x="1702" y="109"/>
                  </a:lnTo>
                  <a:lnTo>
                    <a:pt x="1696" y="107"/>
                  </a:lnTo>
                  <a:lnTo>
                    <a:pt x="1690" y="103"/>
                  </a:lnTo>
                  <a:lnTo>
                    <a:pt x="1684" y="99"/>
                  </a:lnTo>
                  <a:lnTo>
                    <a:pt x="1679" y="95"/>
                  </a:lnTo>
                  <a:lnTo>
                    <a:pt x="1675" y="94"/>
                  </a:lnTo>
                  <a:lnTo>
                    <a:pt x="1667" y="90"/>
                  </a:lnTo>
                  <a:lnTo>
                    <a:pt x="1662" y="88"/>
                  </a:lnTo>
                  <a:lnTo>
                    <a:pt x="1656" y="84"/>
                  </a:lnTo>
                  <a:lnTo>
                    <a:pt x="1650" y="82"/>
                  </a:lnTo>
                  <a:lnTo>
                    <a:pt x="1645" y="78"/>
                  </a:lnTo>
                  <a:lnTo>
                    <a:pt x="1641" y="76"/>
                  </a:lnTo>
                  <a:lnTo>
                    <a:pt x="1635" y="75"/>
                  </a:lnTo>
                  <a:lnTo>
                    <a:pt x="1631" y="73"/>
                  </a:lnTo>
                  <a:lnTo>
                    <a:pt x="1626" y="71"/>
                  </a:lnTo>
                  <a:lnTo>
                    <a:pt x="1622" y="69"/>
                  </a:lnTo>
                  <a:lnTo>
                    <a:pt x="1618" y="67"/>
                  </a:lnTo>
                  <a:lnTo>
                    <a:pt x="1616" y="67"/>
                  </a:lnTo>
                  <a:lnTo>
                    <a:pt x="1610" y="65"/>
                  </a:lnTo>
                  <a:lnTo>
                    <a:pt x="1607" y="65"/>
                  </a:lnTo>
                  <a:lnTo>
                    <a:pt x="1603" y="65"/>
                  </a:lnTo>
                  <a:lnTo>
                    <a:pt x="1601" y="67"/>
                  </a:lnTo>
                  <a:lnTo>
                    <a:pt x="1597" y="69"/>
                  </a:lnTo>
                  <a:lnTo>
                    <a:pt x="1593" y="71"/>
                  </a:lnTo>
                  <a:lnTo>
                    <a:pt x="1589" y="73"/>
                  </a:lnTo>
                  <a:lnTo>
                    <a:pt x="1584" y="76"/>
                  </a:lnTo>
                  <a:lnTo>
                    <a:pt x="1580" y="78"/>
                  </a:lnTo>
                  <a:lnTo>
                    <a:pt x="1576" y="82"/>
                  </a:lnTo>
                  <a:lnTo>
                    <a:pt x="1572" y="84"/>
                  </a:lnTo>
                  <a:lnTo>
                    <a:pt x="1568" y="88"/>
                  </a:lnTo>
                  <a:lnTo>
                    <a:pt x="1565" y="90"/>
                  </a:lnTo>
                  <a:lnTo>
                    <a:pt x="1563" y="92"/>
                  </a:lnTo>
                  <a:lnTo>
                    <a:pt x="1559" y="95"/>
                  </a:lnTo>
                  <a:lnTo>
                    <a:pt x="1557" y="97"/>
                  </a:lnTo>
                  <a:lnTo>
                    <a:pt x="1557" y="95"/>
                  </a:lnTo>
                  <a:lnTo>
                    <a:pt x="1559" y="90"/>
                  </a:lnTo>
                  <a:lnTo>
                    <a:pt x="1561" y="86"/>
                  </a:lnTo>
                  <a:lnTo>
                    <a:pt x="1561" y="82"/>
                  </a:lnTo>
                  <a:lnTo>
                    <a:pt x="1561" y="76"/>
                  </a:lnTo>
                  <a:lnTo>
                    <a:pt x="1563" y="73"/>
                  </a:lnTo>
                  <a:lnTo>
                    <a:pt x="1561" y="67"/>
                  </a:lnTo>
                  <a:lnTo>
                    <a:pt x="1561" y="63"/>
                  </a:lnTo>
                  <a:lnTo>
                    <a:pt x="1559" y="57"/>
                  </a:lnTo>
                  <a:lnTo>
                    <a:pt x="1559" y="54"/>
                  </a:lnTo>
                  <a:lnTo>
                    <a:pt x="1555" y="48"/>
                  </a:lnTo>
                  <a:lnTo>
                    <a:pt x="1551" y="44"/>
                  </a:lnTo>
                  <a:lnTo>
                    <a:pt x="1548" y="42"/>
                  </a:lnTo>
                  <a:lnTo>
                    <a:pt x="1542" y="40"/>
                  </a:lnTo>
                  <a:lnTo>
                    <a:pt x="1538" y="38"/>
                  </a:lnTo>
                  <a:lnTo>
                    <a:pt x="1534" y="37"/>
                  </a:lnTo>
                  <a:lnTo>
                    <a:pt x="1529" y="35"/>
                  </a:lnTo>
                  <a:lnTo>
                    <a:pt x="1525" y="35"/>
                  </a:lnTo>
                  <a:lnTo>
                    <a:pt x="1521" y="33"/>
                  </a:lnTo>
                  <a:lnTo>
                    <a:pt x="1517" y="33"/>
                  </a:lnTo>
                  <a:lnTo>
                    <a:pt x="1511" y="31"/>
                  </a:lnTo>
                  <a:lnTo>
                    <a:pt x="1508" y="31"/>
                  </a:lnTo>
                  <a:lnTo>
                    <a:pt x="1502" y="29"/>
                  </a:lnTo>
                  <a:lnTo>
                    <a:pt x="1498" y="29"/>
                  </a:lnTo>
                  <a:lnTo>
                    <a:pt x="1492" y="29"/>
                  </a:lnTo>
                  <a:lnTo>
                    <a:pt x="1489" y="27"/>
                  </a:lnTo>
                  <a:lnTo>
                    <a:pt x="1483" y="27"/>
                  </a:lnTo>
                  <a:lnTo>
                    <a:pt x="1479" y="27"/>
                  </a:lnTo>
                  <a:lnTo>
                    <a:pt x="1473" y="27"/>
                  </a:lnTo>
                  <a:lnTo>
                    <a:pt x="1470" y="27"/>
                  </a:lnTo>
                  <a:lnTo>
                    <a:pt x="1464" y="25"/>
                  </a:lnTo>
                  <a:lnTo>
                    <a:pt x="1460" y="25"/>
                  </a:lnTo>
                  <a:lnTo>
                    <a:pt x="1454" y="25"/>
                  </a:lnTo>
                  <a:lnTo>
                    <a:pt x="1451" y="25"/>
                  </a:lnTo>
                  <a:lnTo>
                    <a:pt x="1445" y="25"/>
                  </a:lnTo>
                  <a:lnTo>
                    <a:pt x="1441" y="25"/>
                  </a:lnTo>
                  <a:lnTo>
                    <a:pt x="1437" y="25"/>
                  </a:lnTo>
                  <a:lnTo>
                    <a:pt x="1435" y="25"/>
                  </a:lnTo>
                  <a:lnTo>
                    <a:pt x="1428" y="25"/>
                  </a:lnTo>
                  <a:lnTo>
                    <a:pt x="1422" y="25"/>
                  </a:lnTo>
                  <a:lnTo>
                    <a:pt x="1418" y="25"/>
                  </a:lnTo>
                  <a:lnTo>
                    <a:pt x="1416" y="25"/>
                  </a:lnTo>
                  <a:lnTo>
                    <a:pt x="1413" y="27"/>
                  </a:lnTo>
                  <a:lnTo>
                    <a:pt x="1407" y="29"/>
                  </a:lnTo>
                  <a:lnTo>
                    <a:pt x="1403" y="31"/>
                  </a:lnTo>
                  <a:lnTo>
                    <a:pt x="1399" y="35"/>
                  </a:lnTo>
                  <a:lnTo>
                    <a:pt x="1394" y="37"/>
                  </a:lnTo>
                  <a:lnTo>
                    <a:pt x="1392" y="38"/>
                  </a:lnTo>
                  <a:lnTo>
                    <a:pt x="1388" y="40"/>
                  </a:lnTo>
                  <a:lnTo>
                    <a:pt x="1388" y="42"/>
                  </a:lnTo>
                  <a:lnTo>
                    <a:pt x="1388" y="40"/>
                  </a:lnTo>
                  <a:lnTo>
                    <a:pt x="1388" y="38"/>
                  </a:lnTo>
                  <a:lnTo>
                    <a:pt x="1388" y="35"/>
                  </a:lnTo>
                  <a:lnTo>
                    <a:pt x="1386" y="31"/>
                  </a:lnTo>
                  <a:lnTo>
                    <a:pt x="1384" y="25"/>
                  </a:lnTo>
                  <a:lnTo>
                    <a:pt x="1380" y="19"/>
                  </a:lnTo>
                  <a:lnTo>
                    <a:pt x="1376" y="18"/>
                  </a:lnTo>
                  <a:lnTo>
                    <a:pt x="1374" y="16"/>
                  </a:lnTo>
                  <a:lnTo>
                    <a:pt x="1371" y="12"/>
                  </a:lnTo>
                  <a:lnTo>
                    <a:pt x="1367" y="10"/>
                  </a:lnTo>
                  <a:lnTo>
                    <a:pt x="1363" y="8"/>
                  </a:lnTo>
                  <a:lnTo>
                    <a:pt x="1359" y="8"/>
                  </a:lnTo>
                  <a:lnTo>
                    <a:pt x="1355" y="8"/>
                  </a:lnTo>
                  <a:lnTo>
                    <a:pt x="1350" y="8"/>
                  </a:lnTo>
                  <a:lnTo>
                    <a:pt x="1346" y="8"/>
                  </a:lnTo>
                  <a:lnTo>
                    <a:pt x="1344" y="8"/>
                  </a:lnTo>
                  <a:lnTo>
                    <a:pt x="1340" y="8"/>
                  </a:lnTo>
                  <a:lnTo>
                    <a:pt x="1336" y="8"/>
                  </a:lnTo>
                  <a:lnTo>
                    <a:pt x="1333" y="8"/>
                  </a:lnTo>
                  <a:lnTo>
                    <a:pt x="1329" y="8"/>
                  </a:lnTo>
                  <a:lnTo>
                    <a:pt x="1325" y="8"/>
                  </a:lnTo>
                  <a:lnTo>
                    <a:pt x="1321" y="10"/>
                  </a:lnTo>
                  <a:lnTo>
                    <a:pt x="1317" y="10"/>
                  </a:lnTo>
                  <a:lnTo>
                    <a:pt x="1314" y="10"/>
                  </a:lnTo>
                  <a:lnTo>
                    <a:pt x="1308" y="10"/>
                  </a:lnTo>
                  <a:lnTo>
                    <a:pt x="1304" y="10"/>
                  </a:lnTo>
                  <a:lnTo>
                    <a:pt x="1300" y="12"/>
                  </a:lnTo>
                  <a:lnTo>
                    <a:pt x="1295" y="12"/>
                  </a:lnTo>
                  <a:lnTo>
                    <a:pt x="1291" y="12"/>
                  </a:lnTo>
                  <a:lnTo>
                    <a:pt x="1287" y="14"/>
                  </a:lnTo>
                  <a:lnTo>
                    <a:pt x="1281" y="14"/>
                  </a:lnTo>
                  <a:lnTo>
                    <a:pt x="1276" y="16"/>
                  </a:lnTo>
                  <a:lnTo>
                    <a:pt x="1272" y="16"/>
                  </a:lnTo>
                  <a:lnTo>
                    <a:pt x="1266" y="16"/>
                  </a:lnTo>
                  <a:lnTo>
                    <a:pt x="1262" y="18"/>
                  </a:lnTo>
                  <a:lnTo>
                    <a:pt x="1257" y="18"/>
                  </a:lnTo>
                  <a:lnTo>
                    <a:pt x="1253" y="19"/>
                  </a:lnTo>
                  <a:lnTo>
                    <a:pt x="1247" y="19"/>
                  </a:lnTo>
                  <a:lnTo>
                    <a:pt x="1241" y="19"/>
                  </a:lnTo>
                  <a:lnTo>
                    <a:pt x="1238" y="21"/>
                  </a:lnTo>
                  <a:lnTo>
                    <a:pt x="1232" y="21"/>
                  </a:lnTo>
                  <a:lnTo>
                    <a:pt x="1228" y="23"/>
                  </a:lnTo>
                  <a:lnTo>
                    <a:pt x="1222" y="23"/>
                  </a:lnTo>
                  <a:lnTo>
                    <a:pt x="1219" y="25"/>
                  </a:lnTo>
                  <a:lnTo>
                    <a:pt x="1213" y="25"/>
                  </a:lnTo>
                  <a:lnTo>
                    <a:pt x="1209" y="27"/>
                  </a:lnTo>
                  <a:lnTo>
                    <a:pt x="1205" y="27"/>
                  </a:lnTo>
                  <a:lnTo>
                    <a:pt x="1200" y="27"/>
                  </a:lnTo>
                  <a:lnTo>
                    <a:pt x="1196" y="29"/>
                  </a:lnTo>
                  <a:lnTo>
                    <a:pt x="1192" y="29"/>
                  </a:lnTo>
                  <a:lnTo>
                    <a:pt x="1188" y="29"/>
                  </a:lnTo>
                  <a:lnTo>
                    <a:pt x="1184" y="31"/>
                  </a:lnTo>
                  <a:lnTo>
                    <a:pt x="1181" y="31"/>
                  </a:lnTo>
                  <a:lnTo>
                    <a:pt x="1177" y="33"/>
                  </a:lnTo>
                  <a:lnTo>
                    <a:pt x="1173" y="33"/>
                  </a:lnTo>
                  <a:lnTo>
                    <a:pt x="1169" y="33"/>
                  </a:lnTo>
                  <a:lnTo>
                    <a:pt x="1167" y="35"/>
                  </a:lnTo>
                  <a:lnTo>
                    <a:pt x="1163" y="35"/>
                  </a:lnTo>
                  <a:lnTo>
                    <a:pt x="1160" y="37"/>
                  </a:lnTo>
                  <a:lnTo>
                    <a:pt x="1156" y="37"/>
                  </a:lnTo>
                  <a:lnTo>
                    <a:pt x="1150" y="38"/>
                  </a:lnTo>
                  <a:lnTo>
                    <a:pt x="1148" y="38"/>
                  </a:lnTo>
                  <a:lnTo>
                    <a:pt x="1146" y="38"/>
                  </a:lnTo>
                  <a:lnTo>
                    <a:pt x="1146" y="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Freeform 13"/>
            <p:cNvSpPr>
              <a:spLocks/>
            </p:cNvSpPr>
            <p:nvPr/>
          </p:nvSpPr>
          <p:spPr bwMode="auto">
            <a:xfrm>
              <a:off x="3504" y="3134"/>
              <a:ext cx="213" cy="391"/>
            </a:xfrm>
            <a:custGeom>
              <a:avLst/>
              <a:gdLst>
                <a:gd name="T0" fmla="*/ 1 w 426"/>
                <a:gd name="T1" fmla="*/ 0 h 783"/>
                <a:gd name="T2" fmla="*/ 0 w 426"/>
                <a:gd name="T3" fmla="*/ 0 h 783"/>
                <a:gd name="T4" fmla="*/ 1 w 426"/>
                <a:gd name="T5" fmla="*/ 0 h 783"/>
                <a:gd name="T6" fmla="*/ 1 w 426"/>
                <a:gd name="T7" fmla="*/ 0 h 783"/>
                <a:gd name="T8" fmla="*/ 1 w 426"/>
                <a:gd name="T9" fmla="*/ 0 h 783"/>
                <a:gd name="T10" fmla="*/ 1 w 426"/>
                <a:gd name="T11" fmla="*/ 0 h 783"/>
                <a:gd name="T12" fmla="*/ 1 w 426"/>
                <a:gd name="T13" fmla="*/ 0 h 7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6"/>
                <a:gd name="T22" fmla="*/ 0 h 783"/>
                <a:gd name="T23" fmla="*/ 426 w 426"/>
                <a:gd name="T24" fmla="*/ 783 h 7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6" h="783">
                  <a:moveTo>
                    <a:pt x="135" y="0"/>
                  </a:moveTo>
                  <a:lnTo>
                    <a:pt x="0" y="678"/>
                  </a:lnTo>
                  <a:lnTo>
                    <a:pt x="183" y="783"/>
                  </a:lnTo>
                  <a:lnTo>
                    <a:pt x="426" y="678"/>
                  </a:lnTo>
                  <a:lnTo>
                    <a:pt x="350" y="47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Freeform 14"/>
            <p:cNvSpPr>
              <a:spLocks/>
            </p:cNvSpPr>
            <p:nvPr/>
          </p:nvSpPr>
          <p:spPr bwMode="auto">
            <a:xfrm>
              <a:off x="4038" y="3451"/>
              <a:ext cx="189" cy="74"/>
            </a:xfrm>
            <a:custGeom>
              <a:avLst/>
              <a:gdLst>
                <a:gd name="T0" fmla="*/ 0 w 376"/>
                <a:gd name="T1" fmla="*/ 1 h 146"/>
                <a:gd name="T2" fmla="*/ 1 w 376"/>
                <a:gd name="T3" fmla="*/ 1 h 146"/>
                <a:gd name="T4" fmla="*/ 1 w 376"/>
                <a:gd name="T5" fmla="*/ 0 h 146"/>
                <a:gd name="T6" fmla="*/ 1 w 376"/>
                <a:gd name="T7" fmla="*/ 1 h 146"/>
                <a:gd name="T8" fmla="*/ 1 w 376"/>
                <a:gd name="T9" fmla="*/ 1 h 146"/>
                <a:gd name="T10" fmla="*/ 1 w 376"/>
                <a:gd name="T11" fmla="*/ 1 h 146"/>
                <a:gd name="T12" fmla="*/ 1 w 376"/>
                <a:gd name="T13" fmla="*/ 1 h 146"/>
                <a:gd name="T14" fmla="*/ 1 w 376"/>
                <a:gd name="T15" fmla="*/ 1 h 146"/>
                <a:gd name="T16" fmla="*/ 1 w 376"/>
                <a:gd name="T17" fmla="*/ 1 h 146"/>
                <a:gd name="T18" fmla="*/ 1 w 376"/>
                <a:gd name="T19" fmla="*/ 1 h 146"/>
                <a:gd name="T20" fmla="*/ 0 w 376"/>
                <a:gd name="T21" fmla="*/ 1 h 146"/>
                <a:gd name="T22" fmla="*/ 0 w 376"/>
                <a:gd name="T23" fmla="*/ 1 h 1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76"/>
                <a:gd name="T37" fmla="*/ 0 h 146"/>
                <a:gd name="T38" fmla="*/ 376 w 376"/>
                <a:gd name="T39" fmla="*/ 146 h 1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76" h="146">
                  <a:moveTo>
                    <a:pt x="0" y="40"/>
                  </a:moveTo>
                  <a:lnTo>
                    <a:pt x="28" y="2"/>
                  </a:lnTo>
                  <a:lnTo>
                    <a:pt x="215" y="0"/>
                  </a:lnTo>
                  <a:lnTo>
                    <a:pt x="350" y="24"/>
                  </a:lnTo>
                  <a:lnTo>
                    <a:pt x="376" y="74"/>
                  </a:lnTo>
                  <a:lnTo>
                    <a:pt x="348" y="121"/>
                  </a:lnTo>
                  <a:lnTo>
                    <a:pt x="289" y="146"/>
                  </a:lnTo>
                  <a:lnTo>
                    <a:pt x="188" y="135"/>
                  </a:lnTo>
                  <a:lnTo>
                    <a:pt x="97" y="146"/>
                  </a:lnTo>
                  <a:lnTo>
                    <a:pt x="28" y="11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B3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Freeform 15"/>
            <p:cNvSpPr>
              <a:spLocks/>
            </p:cNvSpPr>
            <p:nvPr/>
          </p:nvSpPr>
          <p:spPr bwMode="auto">
            <a:xfrm>
              <a:off x="3837" y="3441"/>
              <a:ext cx="185" cy="84"/>
            </a:xfrm>
            <a:custGeom>
              <a:avLst/>
              <a:gdLst>
                <a:gd name="T0" fmla="*/ 0 w 371"/>
                <a:gd name="T1" fmla="*/ 0 h 169"/>
                <a:gd name="T2" fmla="*/ 0 w 371"/>
                <a:gd name="T3" fmla="*/ 0 h 169"/>
                <a:gd name="T4" fmla="*/ 0 w 371"/>
                <a:gd name="T5" fmla="*/ 0 h 169"/>
                <a:gd name="T6" fmla="*/ 0 w 371"/>
                <a:gd name="T7" fmla="*/ 0 h 169"/>
                <a:gd name="T8" fmla="*/ 0 w 371"/>
                <a:gd name="T9" fmla="*/ 0 h 169"/>
                <a:gd name="T10" fmla="*/ 0 w 371"/>
                <a:gd name="T11" fmla="*/ 0 h 169"/>
                <a:gd name="T12" fmla="*/ 0 w 371"/>
                <a:gd name="T13" fmla="*/ 0 h 169"/>
                <a:gd name="T14" fmla="*/ 0 w 371"/>
                <a:gd name="T15" fmla="*/ 0 h 169"/>
                <a:gd name="T16" fmla="*/ 0 w 371"/>
                <a:gd name="T17" fmla="*/ 0 h 169"/>
                <a:gd name="T18" fmla="*/ 0 w 371"/>
                <a:gd name="T19" fmla="*/ 0 h 169"/>
                <a:gd name="T20" fmla="*/ 0 w 371"/>
                <a:gd name="T21" fmla="*/ 0 h 169"/>
                <a:gd name="T22" fmla="*/ 0 w 371"/>
                <a:gd name="T23" fmla="*/ 0 h 169"/>
                <a:gd name="T24" fmla="*/ 0 w 371"/>
                <a:gd name="T25" fmla="*/ 0 h 16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1"/>
                <a:gd name="T40" fmla="*/ 0 h 169"/>
                <a:gd name="T41" fmla="*/ 371 w 371"/>
                <a:gd name="T42" fmla="*/ 169 h 16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1" h="169">
                  <a:moveTo>
                    <a:pt x="0" y="45"/>
                  </a:moveTo>
                  <a:lnTo>
                    <a:pt x="34" y="23"/>
                  </a:lnTo>
                  <a:lnTo>
                    <a:pt x="228" y="0"/>
                  </a:lnTo>
                  <a:lnTo>
                    <a:pt x="344" y="26"/>
                  </a:lnTo>
                  <a:lnTo>
                    <a:pt x="371" y="70"/>
                  </a:lnTo>
                  <a:lnTo>
                    <a:pt x="352" y="135"/>
                  </a:lnTo>
                  <a:lnTo>
                    <a:pt x="315" y="163"/>
                  </a:lnTo>
                  <a:lnTo>
                    <a:pt x="258" y="169"/>
                  </a:lnTo>
                  <a:lnTo>
                    <a:pt x="180" y="146"/>
                  </a:lnTo>
                  <a:lnTo>
                    <a:pt x="61" y="139"/>
                  </a:lnTo>
                  <a:lnTo>
                    <a:pt x="11" y="11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B3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Freeform 16"/>
            <p:cNvSpPr>
              <a:spLocks/>
            </p:cNvSpPr>
            <p:nvPr/>
          </p:nvSpPr>
          <p:spPr bwMode="auto">
            <a:xfrm>
              <a:off x="3899" y="3222"/>
              <a:ext cx="295" cy="190"/>
            </a:xfrm>
            <a:custGeom>
              <a:avLst/>
              <a:gdLst>
                <a:gd name="T0" fmla="*/ 0 w 592"/>
                <a:gd name="T1" fmla="*/ 0 h 381"/>
                <a:gd name="T2" fmla="*/ 0 w 592"/>
                <a:gd name="T3" fmla="*/ 0 h 381"/>
                <a:gd name="T4" fmla="*/ 0 w 592"/>
                <a:gd name="T5" fmla="*/ 0 h 381"/>
                <a:gd name="T6" fmla="*/ 0 w 592"/>
                <a:gd name="T7" fmla="*/ 0 h 381"/>
                <a:gd name="T8" fmla="*/ 0 w 592"/>
                <a:gd name="T9" fmla="*/ 0 h 381"/>
                <a:gd name="T10" fmla="*/ 0 w 592"/>
                <a:gd name="T11" fmla="*/ 0 h 381"/>
                <a:gd name="T12" fmla="*/ 0 w 592"/>
                <a:gd name="T13" fmla="*/ 0 h 381"/>
                <a:gd name="T14" fmla="*/ 0 w 592"/>
                <a:gd name="T15" fmla="*/ 0 h 381"/>
                <a:gd name="T16" fmla="*/ 0 w 592"/>
                <a:gd name="T17" fmla="*/ 0 h 3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2"/>
                <a:gd name="T28" fmla="*/ 0 h 381"/>
                <a:gd name="T29" fmla="*/ 592 w 592"/>
                <a:gd name="T30" fmla="*/ 381 h 38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2" h="381">
                  <a:moveTo>
                    <a:pt x="42" y="0"/>
                  </a:moveTo>
                  <a:lnTo>
                    <a:pt x="0" y="307"/>
                  </a:lnTo>
                  <a:lnTo>
                    <a:pt x="92" y="365"/>
                  </a:lnTo>
                  <a:lnTo>
                    <a:pt x="297" y="381"/>
                  </a:lnTo>
                  <a:lnTo>
                    <a:pt x="459" y="375"/>
                  </a:lnTo>
                  <a:lnTo>
                    <a:pt x="592" y="324"/>
                  </a:lnTo>
                  <a:lnTo>
                    <a:pt x="552" y="4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266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Freeform 17"/>
            <p:cNvSpPr>
              <a:spLocks/>
            </p:cNvSpPr>
            <p:nvPr/>
          </p:nvSpPr>
          <p:spPr bwMode="auto">
            <a:xfrm>
              <a:off x="4053" y="3420"/>
              <a:ext cx="96" cy="40"/>
            </a:xfrm>
            <a:custGeom>
              <a:avLst/>
              <a:gdLst>
                <a:gd name="T0" fmla="*/ 0 w 192"/>
                <a:gd name="T1" fmla="*/ 1 h 80"/>
                <a:gd name="T2" fmla="*/ 1 w 192"/>
                <a:gd name="T3" fmla="*/ 0 h 80"/>
                <a:gd name="T4" fmla="*/ 1 w 192"/>
                <a:gd name="T5" fmla="*/ 1 h 80"/>
                <a:gd name="T6" fmla="*/ 1 w 192"/>
                <a:gd name="T7" fmla="*/ 1 h 80"/>
                <a:gd name="T8" fmla="*/ 1 w 192"/>
                <a:gd name="T9" fmla="*/ 1 h 80"/>
                <a:gd name="T10" fmla="*/ 1 w 192"/>
                <a:gd name="T11" fmla="*/ 1 h 80"/>
                <a:gd name="T12" fmla="*/ 0 w 192"/>
                <a:gd name="T13" fmla="*/ 1 h 80"/>
                <a:gd name="T14" fmla="*/ 0 w 192"/>
                <a:gd name="T15" fmla="*/ 1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2"/>
                <a:gd name="T25" fmla="*/ 0 h 80"/>
                <a:gd name="T26" fmla="*/ 192 w 192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2" h="80">
                  <a:moveTo>
                    <a:pt x="0" y="13"/>
                  </a:moveTo>
                  <a:lnTo>
                    <a:pt x="173" y="0"/>
                  </a:lnTo>
                  <a:lnTo>
                    <a:pt x="192" y="65"/>
                  </a:lnTo>
                  <a:lnTo>
                    <a:pt x="137" y="63"/>
                  </a:lnTo>
                  <a:lnTo>
                    <a:pt x="95" y="80"/>
                  </a:lnTo>
                  <a:lnTo>
                    <a:pt x="4" y="6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Freeform 18"/>
            <p:cNvSpPr>
              <a:spLocks/>
            </p:cNvSpPr>
            <p:nvPr/>
          </p:nvSpPr>
          <p:spPr bwMode="auto">
            <a:xfrm>
              <a:off x="3923" y="3416"/>
              <a:ext cx="93" cy="48"/>
            </a:xfrm>
            <a:custGeom>
              <a:avLst/>
              <a:gdLst>
                <a:gd name="T0" fmla="*/ 1 w 184"/>
                <a:gd name="T1" fmla="*/ 0 h 95"/>
                <a:gd name="T2" fmla="*/ 0 w 184"/>
                <a:gd name="T3" fmla="*/ 1 h 95"/>
                <a:gd name="T4" fmla="*/ 1 w 184"/>
                <a:gd name="T5" fmla="*/ 1 h 95"/>
                <a:gd name="T6" fmla="*/ 1 w 184"/>
                <a:gd name="T7" fmla="*/ 1 h 95"/>
                <a:gd name="T8" fmla="*/ 1 w 184"/>
                <a:gd name="T9" fmla="*/ 1 h 95"/>
                <a:gd name="T10" fmla="*/ 1 w 184"/>
                <a:gd name="T11" fmla="*/ 1 h 95"/>
                <a:gd name="T12" fmla="*/ 1 w 184"/>
                <a:gd name="T13" fmla="*/ 0 h 95"/>
                <a:gd name="T14" fmla="*/ 1 w 184"/>
                <a:gd name="T15" fmla="*/ 0 h 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4"/>
                <a:gd name="T25" fmla="*/ 0 h 95"/>
                <a:gd name="T26" fmla="*/ 184 w 184"/>
                <a:gd name="T27" fmla="*/ 95 h 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4" h="95">
                  <a:moveTo>
                    <a:pt x="11" y="0"/>
                  </a:moveTo>
                  <a:lnTo>
                    <a:pt x="0" y="61"/>
                  </a:lnTo>
                  <a:lnTo>
                    <a:pt x="55" y="71"/>
                  </a:lnTo>
                  <a:lnTo>
                    <a:pt x="85" y="95"/>
                  </a:lnTo>
                  <a:lnTo>
                    <a:pt x="171" y="80"/>
                  </a:lnTo>
                  <a:lnTo>
                    <a:pt x="184" y="3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Freeform 19"/>
            <p:cNvSpPr>
              <a:spLocks/>
            </p:cNvSpPr>
            <p:nvPr/>
          </p:nvSpPr>
          <p:spPr bwMode="auto">
            <a:xfrm>
              <a:off x="3804" y="2894"/>
              <a:ext cx="458" cy="373"/>
            </a:xfrm>
            <a:custGeom>
              <a:avLst/>
              <a:gdLst>
                <a:gd name="T0" fmla="*/ 0 w 917"/>
                <a:gd name="T1" fmla="*/ 1 h 745"/>
                <a:gd name="T2" fmla="*/ 0 w 917"/>
                <a:gd name="T3" fmla="*/ 1 h 745"/>
                <a:gd name="T4" fmla="*/ 0 w 917"/>
                <a:gd name="T5" fmla="*/ 1 h 745"/>
                <a:gd name="T6" fmla="*/ 0 w 917"/>
                <a:gd name="T7" fmla="*/ 1 h 745"/>
                <a:gd name="T8" fmla="*/ 0 w 917"/>
                <a:gd name="T9" fmla="*/ 1 h 745"/>
                <a:gd name="T10" fmla="*/ 0 w 917"/>
                <a:gd name="T11" fmla="*/ 0 h 745"/>
                <a:gd name="T12" fmla="*/ 0 w 917"/>
                <a:gd name="T13" fmla="*/ 1 h 745"/>
                <a:gd name="T14" fmla="*/ 0 w 917"/>
                <a:gd name="T15" fmla="*/ 1 h 745"/>
                <a:gd name="T16" fmla="*/ 0 w 917"/>
                <a:gd name="T17" fmla="*/ 1 h 745"/>
                <a:gd name="T18" fmla="*/ 0 w 917"/>
                <a:gd name="T19" fmla="*/ 1 h 745"/>
                <a:gd name="T20" fmla="*/ 0 w 917"/>
                <a:gd name="T21" fmla="*/ 1 h 745"/>
                <a:gd name="T22" fmla="*/ 0 w 917"/>
                <a:gd name="T23" fmla="*/ 1 h 745"/>
                <a:gd name="T24" fmla="*/ 0 w 917"/>
                <a:gd name="T25" fmla="*/ 1 h 745"/>
                <a:gd name="T26" fmla="*/ 0 w 917"/>
                <a:gd name="T27" fmla="*/ 1 h 745"/>
                <a:gd name="T28" fmla="*/ 0 w 917"/>
                <a:gd name="T29" fmla="*/ 1 h 745"/>
                <a:gd name="T30" fmla="*/ 0 w 917"/>
                <a:gd name="T31" fmla="*/ 1 h 745"/>
                <a:gd name="T32" fmla="*/ 0 w 917"/>
                <a:gd name="T33" fmla="*/ 1 h 745"/>
                <a:gd name="T34" fmla="*/ 0 w 917"/>
                <a:gd name="T35" fmla="*/ 1 h 745"/>
                <a:gd name="T36" fmla="*/ 0 w 917"/>
                <a:gd name="T37" fmla="*/ 1 h 745"/>
                <a:gd name="T38" fmla="*/ 0 w 917"/>
                <a:gd name="T39" fmla="*/ 1 h 745"/>
                <a:gd name="T40" fmla="*/ 0 w 917"/>
                <a:gd name="T41" fmla="*/ 1 h 745"/>
                <a:gd name="T42" fmla="*/ 0 w 917"/>
                <a:gd name="T43" fmla="*/ 1 h 745"/>
                <a:gd name="T44" fmla="*/ 0 w 917"/>
                <a:gd name="T45" fmla="*/ 1 h 745"/>
                <a:gd name="T46" fmla="*/ 0 w 917"/>
                <a:gd name="T47" fmla="*/ 1 h 745"/>
                <a:gd name="T48" fmla="*/ 0 w 917"/>
                <a:gd name="T49" fmla="*/ 1 h 745"/>
                <a:gd name="T50" fmla="*/ 0 w 917"/>
                <a:gd name="T51" fmla="*/ 1 h 74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17"/>
                <a:gd name="T79" fmla="*/ 0 h 745"/>
                <a:gd name="T80" fmla="*/ 917 w 917"/>
                <a:gd name="T81" fmla="*/ 745 h 74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17" h="745">
                  <a:moveTo>
                    <a:pt x="50" y="287"/>
                  </a:moveTo>
                  <a:lnTo>
                    <a:pt x="118" y="283"/>
                  </a:lnTo>
                  <a:lnTo>
                    <a:pt x="150" y="184"/>
                  </a:lnTo>
                  <a:lnTo>
                    <a:pt x="207" y="89"/>
                  </a:lnTo>
                  <a:lnTo>
                    <a:pt x="251" y="51"/>
                  </a:lnTo>
                  <a:lnTo>
                    <a:pt x="411" y="0"/>
                  </a:lnTo>
                  <a:lnTo>
                    <a:pt x="742" y="26"/>
                  </a:lnTo>
                  <a:lnTo>
                    <a:pt x="791" y="60"/>
                  </a:lnTo>
                  <a:lnTo>
                    <a:pt x="835" y="110"/>
                  </a:lnTo>
                  <a:lnTo>
                    <a:pt x="884" y="192"/>
                  </a:lnTo>
                  <a:lnTo>
                    <a:pt x="917" y="321"/>
                  </a:lnTo>
                  <a:lnTo>
                    <a:pt x="902" y="427"/>
                  </a:lnTo>
                  <a:lnTo>
                    <a:pt x="837" y="543"/>
                  </a:lnTo>
                  <a:lnTo>
                    <a:pt x="774" y="593"/>
                  </a:lnTo>
                  <a:lnTo>
                    <a:pt x="767" y="678"/>
                  </a:lnTo>
                  <a:lnTo>
                    <a:pt x="704" y="707"/>
                  </a:lnTo>
                  <a:lnTo>
                    <a:pt x="567" y="745"/>
                  </a:lnTo>
                  <a:lnTo>
                    <a:pt x="443" y="737"/>
                  </a:lnTo>
                  <a:lnTo>
                    <a:pt x="327" y="714"/>
                  </a:lnTo>
                  <a:lnTo>
                    <a:pt x="202" y="652"/>
                  </a:lnTo>
                  <a:lnTo>
                    <a:pt x="219" y="486"/>
                  </a:lnTo>
                  <a:lnTo>
                    <a:pt x="118" y="501"/>
                  </a:lnTo>
                  <a:lnTo>
                    <a:pt x="91" y="486"/>
                  </a:lnTo>
                  <a:lnTo>
                    <a:pt x="0" y="384"/>
                  </a:lnTo>
                  <a:lnTo>
                    <a:pt x="50" y="287"/>
                  </a:lnTo>
                  <a:close/>
                </a:path>
              </a:pathLst>
            </a:custGeom>
            <a:solidFill>
              <a:srgbClr val="FF4D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Freeform 20"/>
            <p:cNvSpPr>
              <a:spLocks/>
            </p:cNvSpPr>
            <p:nvPr/>
          </p:nvSpPr>
          <p:spPr bwMode="auto">
            <a:xfrm>
              <a:off x="3940" y="2907"/>
              <a:ext cx="151" cy="51"/>
            </a:xfrm>
            <a:custGeom>
              <a:avLst/>
              <a:gdLst>
                <a:gd name="T0" fmla="*/ 0 w 300"/>
                <a:gd name="T1" fmla="*/ 0 h 103"/>
                <a:gd name="T2" fmla="*/ 1 w 300"/>
                <a:gd name="T3" fmla="*/ 0 h 103"/>
                <a:gd name="T4" fmla="*/ 1 w 300"/>
                <a:gd name="T5" fmla="*/ 0 h 103"/>
                <a:gd name="T6" fmla="*/ 1 w 300"/>
                <a:gd name="T7" fmla="*/ 0 h 103"/>
                <a:gd name="T8" fmla="*/ 1 w 300"/>
                <a:gd name="T9" fmla="*/ 0 h 103"/>
                <a:gd name="T10" fmla="*/ 1 w 300"/>
                <a:gd name="T11" fmla="*/ 0 h 103"/>
                <a:gd name="T12" fmla="*/ 1 w 300"/>
                <a:gd name="T13" fmla="*/ 0 h 103"/>
                <a:gd name="T14" fmla="*/ 1 w 300"/>
                <a:gd name="T15" fmla="*/ 0 h 103"/>
                <a:gd name="T16" fmla="*/ 1 w 300"/>
                <a:gd name="T17" fmla="*/ 0 h 103"/>
                <a:gd name="T18" fmla="*/ 1 w 300"/>
                <a:gd name="T19" fmla="*/ 0 h 103"/>
                <a:gd name="T20" fmla="*/ 1 w 300"/>
                <a:gd name="T21" fmla="*/ 0 h 103"/>
                <a:gd name="T22" fmla="*/ 1 w 300"/>
                <a:gd name="T23" fmla="*/ 0 h 103"/>
                <a:gd name="T24" fmla="*/ 1 w 300"/>
                <a:gd name="T25" fmla="*/ 0 h 103"/>
                <a:gd name="T26" fmla="*/ 1 w 300"/>
                <a:gd name="T27" fmla="*/ 0 h 103"/>
                <a:gd name="T28" fmla="*/ 1 w 300"/>
                <a:gd name="T29" fmla="*/ 0 h 103"/>
                <a:gd name="T30" fmla="*/ 1 w 300"/>
                <a:gd name="T31" fmla="*/ 0 h 103"/>
                <a:gd name="T32" fmla="*/ 1 w 300"/>
                <a:gd name="T33" fmla="*/ 0 h 103"/>
                <a:gd name="T34" fmla="*/ 1 w 300"/>
                <a:gd name="T35" fmla="*/ 0 h 103"/>
                <a:gd name="T36" fmla="*/ 1 w 300"/>
                <a:gd name="T37" fmla="*/ 0 h 103"/>
                <a:gd name="T38" fmla="*/ 1 w 300"/>
                <a:gd name="T39" fmla="*/ 0 h 103"/>
                <a:gd name="T40" fmla="*/ 1 w 300"/>
                <a:gd name="T41" fmla="*/ 0 h 103"/>
                <a:gd name="T42" fmla="*/ 1 w 300"/>
                <a:gd name="T43" fmla="*/ 0 h 103"/>
                <a:gd name="T44" fmla="*/ 1 w 300"/>
                <a:gd name="T45" fmla="*/ 0 h 103"/>
                <a:gd name="T46" fmla="*/ 1 w 300"/>
                <a:gd name="T47" fmla="*/ 0 h 103"/>
                <a:gd name="T48" fmla="*/ 1 w 300"/>
                <a:gd name="T49" fmla="*/ 0 h 103"/>
                <a:gd name="T50" fmla="*/ 1 w 300"/>
                <a:gd name="T51" fmla="*/ 0 h 103"/>
                <a:gd name="T52" fmla="*/ 1 w 300"/>
                <a:gd name="T53" fmla="*/ 0 h 103"/>
                <a:gd name="T54" fmla="*/ 1 w 300"/>
                <a:gd name="T55" fmla="*/ 0 h 103"/>
                <a:gd name="T56" fmla="*/ 1 w 300"/>
                <a:gd name="T57" fmla="*/ 0 h 103"/>
                <a:gd name="T58" fmla="*/ 1 w 300"/>
                <a:gd name="T59" fmla="*/ 0 h 103"/>
                <a:gd name="T60" fmla="*/ 1 w 300"/>
                <a:gd name="T61" fmla="*/ 0 h 103"/>
                <a:gd name="T62" fmla="*/ 1 w 300"/>
                <a:gd name="T63" fmla="*/ 0 h 103"/>
                <a:gd name="T64" fmla="*/ 1 w 300"/>
                <a:gd name="T65" fmla="*/ 0 h 103"/>
                <a:gd name="T66" fmla="*/ 1 w 300"/>
                <a:gd name="T67" fmla="*/ 0 h 103"/>
                <a:gd name="T68" fmla="*/ 1 w 300"/>
                <a:gd name="T69" fmla="*/ 0 h 103"/>
                <a:gd name="T70" fmla="*/ 1 w 300"/>
                <a:gd name="T71" fmla="*/ 0 h 103"/>
                <a:gd name="T72" fmla="*/ 1 w 300"/>
                <a:gd name="T73" fmla="*/ 0 h 103"/>
                <a:gd name="T74" fmla="*/ 1 w 300"/>
                <a:gd name="T75" fmla="*/ 0 h 103"/>
                <a:gd name="T76" fmla="*/ 0 w 300"/>
                <a:gd name="T77" fmla="*/ 0 h 10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00"/>
                <a:gd name="T118" fmla="*/ 0 h 103"/>
                <a:gd name="T119" fmla="*/ 300 w 300"/>
                <a:gd name="T120" fmla="*/ 103 h 10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00" h="103">
                  <a:moveTo>
                    <a:pt x="0" y="27"/>
                  </a:moveTo>
                  <a:lnTo>
                    <a:pt x="0" y="27"/>
                  </a:lnTo>
                  <a:lnTo>
                    <a:pt x="2" y="31"/>
                  </a:lnTo>
                  <a:lnTo>
                    <a:pt x="4" y="33"/>
                  </a:lnTo>
                  <a:lnTo>
                    <a:pt x="6" y="36"/>
                  </a:lnTo>
                  <a:lnTo>
                    <a:pt x="9" y="40"/>
                  </a:lnTo>
                  <a:lnTo>
                    <a:pt x="13" y="46"/>
                  </a:lnTo>
                  <a:lnTo>
                    <a:pt x="15" y="48"/>
                  </a:lnTo>
                  <a:lnTo>
                    <a:pt x="19" y="50"/>
                  </a:lnTo>
                  <a:lnTo>
                    <a:pt x="23" y="52"/>
                  </a:lnTo>
                  <a:lnTo>
                    <a:pt x="27" y="55"/>
                  </a:lnTo>
                  <a:lnTo>
                    <a:pt x="30" y="57"/>
                  </a:lnTo>
                  <a:lnTo>
                    <a:pt x="34" y="61"/>
                  </a:lnTo>
                  <a:lnTo>
                    <a:pt x="38" y="63"/>
                  </a:lnTo>
                  <a:lnTo>
                    <a:pt x="44" y="67"/>
                  </a:lnTo>
                  <a:lnTo>
                    <a:pt x="49" y="69"/>
                  </a:lnTo>
                  <a:lnTo>
                    <a:pt x="55" y="73"/>
                  </a:lnTo>
                  <a:lnTo>
                    <a:pt x="57" y="74"/>
                  </a:lnTo>
                  <a:lnTo>
                    <a:pt x="61" y="74"/>
                  </a:lnTo>
                  <a:lnTo>
                    <a:pt x="65" y="76"/>
                  </a:lnTo>
                  <a:lnTo>
                    <a:pt x="68" y="78"/>
                  </a:lnTo>
                  <a:lnTo>
                    <a:pt x="72" y="80"/>
                  </a:lnTo>
                  <a:lnTo>
                    <a:pt x="76" y="82"/>
                  </a:lnTo>
                  <a:lnTo>
                    <a:pt x="80" y="82"/>
                  </a:lnTo>
                  <a:lnTo>
                    <a:pt x="84" y="84"/>
                  </a:lnTo>
                  <a:lnTo>
                    <a:pt x="87" y="86"/>
                  </a:lnTo>
                  <a:lnTo>
                    <a:pt x="91" y="88"/>
                  </a:lnTo>
                  <a:lnTo>
                    <a:pt x="97" y="90"/>
                  </a:lnTo>
                  <a:lnTo>
                    <a:pt x="101" y="92"/>
                  </a:lnTo>
                  <a:lnTo>
                    <a:pt x="105" y="92"/>
                  </a:lnTo>
                  <a:lnTo>
                    <a:pt x="110" y="93"/>
                  </a:lnTo>
                  <a:lnTo>
                    <a:pt x="114" y="95"/>
                  </a:lnTo>
                  <a:lnTo>
                    <a:pt x="118" y="97"/>
                  </a:lnTo>
                  <a:lnTo>
                    <a:pt x="124" y="97"/>
                  </a:lnTo>
                  <a:lnTo>
                    <a:pt x="127" y="97"/>
                  </a:lnTo>
                  <a:lnTo>
                    <a:pt x="131" y="99"/>
                  </a:lnTo>
                  <a:lnTo>
                    <a:pt x="137" y="99"/>
                  </a:lnTo>
                  <a:lnTo>
                    <a:pt x="141" y="99"/>
                  </a:lnTo>
                  <a:lnTo>
                    <a:pt x="145" y="101"/>
                  </a:lnTo>
                  <a:lnTo>
                    <a:pt x="150" y="101"/>
                  </a:lnTo>
                  <a:lnTo>
                    <a:pt x="154" y="101"/>
                  </a:lnTo>
                  <a:lnTo>
                    <a:pt x="158" y="101"/>
                  </a:lnTo>
                  <a:lnTo>
                    <a:pt x="164" y="101"/>
                  </a:lnTo>
                  <a:lnTo>
                    <a:pt x="167" y="101"/>
                  </a:lnTo>
                  <a:lnTo>
                    <a:pt x="173" y="103"/>
                  </a:lnTo>
                  <a:lnTo>
                    <a:pt x="177" y="101"/>
                  </a:lnTo>
                  <a:lnTo>
                    <a:pt x="181" y="101"/>
                  </a:lnTo>
                  <a:lnTo>
                    <a:pt x="184" y="101"/>
                  </a:lnTo>
                  <a:lnTo>
                    <a:pt x="188" y="101"/>
                  </a:lnTo>
                  <a:lnTo>
                    <a:pt x="192" y="99"/>
                  </a:lnTo>
                  <a:lnTo>
                    <a:pt x="198" y="99"/>
                  </a:lnTo>
                  <a:lnTo>
                    <a:pt x="202" y="99"/>
                  </a:lnTo>
                  <a:lnTo>
                    <a:pt x="205" y="99"/>
                  </a:lnTo>
                  <a:lnTo>
                    <a:pt x="209" y="97"/>
                  </a:lnTo>
                  <a:lnTo>
                    <a:pt x="213" y="97"/>
                  </a:lnTo>
                  <a:lnTo>
                    <a:pt x="217" y="97"/>
                  </a:lnTo>
                  <a:lnTo>
                    <a:pt x="221" y="95"/>
                  </a:lnTo>
                  <a:lnTo>
                    <a:pt x="224" y="95"/>
                  </a:lnTo>
                  <a:lnTo>
                    <a:pt x="228" y="95"/>
                  </a:lnTo>
                  <a:lnTo>
                    <a:pt x="232" y="93"/>
                  </a:lnTo>
                  <a:lnTo>
                    <a:pt x="236" y="93"/>
                  </a:lnTo>
                  <a:lnTo>
                    <a:pt x="242" y="92"/>
                  </a:lnTo>
                  <a:lnTo>
                    <a:pt x="249" y="90"/>
                  </a:lnTo>
                  <a:lnTo>
                    <a:pt x="255" y="88"/>
                  </a:lnTo>
                  <a:lnTo>
                    <a:pt x="262" y="86"/>
                  </a:lnTo>
                  <a:lnTo>
                    <a:pt x="266" y="84"/>
                  </a:lnTo>
                  <a:lnTo>
                    <a:pt x="272" y="82"/>
                  </a:lnTo>
                  <a:lnTo>
                    <a:pt x="278" y="80"/>
                  </a:lnTo>
                  <a:lnTo>
                    <a:pt x="281" y="78"/>
                  </a:lnTo>
                  <a:lnTo>
                    <a:pt x="285" y="76"/>
                  </a:lnTo>
                  <a:lnTo>
                    <a:pt x="289" y="74"/>
                  </a:lnTo>
                  <a:lnTo>
                    <a:pt x="291" y="73"/>
                  </a:lnTo>
                  <a:lnTo>
                    <a:pt x="295" y="73"/>
                  </a:lnTo>
                  <a:lnTo>
                    <a:pt x="299" y="71"/>
                  </a:lnTo>
                  <a:lnTo>
                    <a:pt x="300" y="71"/>
                  </a:lnTo>
                  <a:lnTo>
                    <a:pt x="61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C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Freeform 21"/>
            <p:cNvSpPr>
              <a:spLocks/>
            </p:cNvSpPr>
            <p:nvPr/>
          </p:nvSpPr>
          <p:spPr bwMode="auto">
            <a:xfrm>
              <a:off x="3447" y="2823"/>
              <a:ext cx="339" cy="343"/>
            </a:xfrm>
            <a:custGeom>
              <a:avLst/>
              <a:gdLst>
                <a:gd name="T0" fmla="*/ 1 w 677"/>
                <a:gd name="T1" fmla="*/ 1 h 686"/>
                <a:gd name="T2" fmla="*/ 1 w 677"/>
                <a:gd name="T3" fmla="*/ 1 h 686"/>
                <a:gd name="T4" fmla="*/ 1 w 677"/>
                <a:gd name="T5" fmla="*/ 1 h 686"/>
                <a:gd name="T6" fmla="*/ 1 w 677"/>
                <a:gd name="T7" fmla="*/ 1 h 686"/>
                <a:gd name="T8" fmla="*/ 1 w 677"/>
                <a:gd name="T9" fmla="*/ 0 h 686"/>
                <a:gd name="T10" fmla="*/ 1 w 677"/>
                <a:gd name="T11" fmla="*/ 1 h 686"/>
                <a:gd name="T12" fmla="*/ 1 w 677"/>
                <a:gd name="T13" fmla="*/ 1 h 686"/>
                <a:gd name="T14" fmla="*/ 1 w 677"/>
                <a:gd name="T15" fmla="*/ 1 h 686"/>
                <a:gd name="T16" fmla="*/ 0 w 677"/>
                <a:gd name="T17" fmla="*/ 1 h 686"/>
                <a:gd name="T18" fmla="*/ 1 w 677"/>
                <a:gd name="T19" fmla="*/ 1 h 686"/>
                <a:gd name="T20" fmla="*/ 1 w 677"/>
                <a:gd name="T21" fmla="*/ 1 h 686"/>
                <a:gd name="T22" fmla="*/ 1 w 677"/>
                <a:gd name="T23" fmla="*/ 1 h 686"/>
                <a:gd name="T24" fmla="*/ 1 w 677"/>
                <a:gd name="T25" fmla="*/ 1 h 686"/>
                <a:gd name="T26" fmla="*/ 1 w 677"/>
                <a:gd name="T27" fmla="*/ 1 h 686"/>
                <a:gd name="T28" fmla="*/ 1 w 677"/>
                <a:gd name="T29" fmla="*/ 1 h 686"/>
                <a:gd name="T30" fmla="*/ 1 w 677"/>
                <a:gd name="T31" fmla="*/ 1 h 686"/>
                <a:gd name="T32" fmla="*/ 1 w 677"/>
                <a:gd name="T33" fmla="*/ 1 h 686"/>
                <a:gd name="T34" fmla="*/ 1 w 677"/>
                <a:gd name="T35" fmla="*/ 1 h 686"/>
                <a:gd name="T36" fmla="*/ 1 w 677"/>
                <a:gd name="T37" fmla="*/ 1 h 6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77"/>
                <a:gd name="T58" fmla="*/ 0 h 686"/>
                <a:gd name="T59" fmla="*/ 677 w 677"/>
                <a:gd name="T60" fmla="*/ 686 h 68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77" h="686">
                  <a:moveTo>
                    <a:pt x="677" y="219"/>
                  </a:moveTo>
                  <a:lnTo>
                    <a:pt x="645" y="152"/>
                  </a:lnTo>
                  <a:lnTo>
                    <a:pt x="588" y="76"/>
                  </a:lnTo>
                  <a:lnTo>
                    <a:pt x="515" y="23"/>
                  </a:lnTo>
                  <a:lnTo>
                    <a:pt x="382" y="0"/>
                  </a:lnTo>
                  <a:lnTo>
                    <a:pt x="255" y="19"/>
                  </a:lnTo>
                  <a:lnTo>
                    <a:pt x="137" y="72"/>
                  </a:lnTo>
                  <a:lnTo>
                    <a:pt x="44" y="190"/>
                  </a:lnTo>
                  <a:lnTo>
                    <a:pt x="0" y="331"/>
                  </a:lnTo>
                  <a:lnTo>
                    <a:pt x="13" y="468"/>
                  </a:lnTo>
                  <a:lnTo>
                    <a:pt x="72" y="576"/>
                  </a:lnTo>
                  <a:lnTo>
                    <a:pt x="190" y="662"/>
                  </a:lnTo>
                  <a:lnTo>
                    <a:pt x="299" y="686"/>
                  </a:lnTo>
                  <a:lnTo>
                    <a:pt x="397" y="683"/>
                  </a:lnTo>
                  <a:lnTo>
                    <a:pt x="515" y="654"/>
                  </a:lnTo>
                  <a:lnTo>
                    <a:pt x="622" y="597"/>
                  </a:lnTo>
                  <a:lnTo>
                    <a:pt x="677" y="487"/>
                  </a:lnTo>
                  <a:lnTo>
                    <a:pt x="677" y="2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3" name="Freeform 22"/>
            <p:cNvSpPr>
              <a:spLocks/>
            </p:cNvSpPr>
            <p:nvPr/>
          </p:nvSpPr>
          <p:spPr bwMode="auto">
            <a:xfrm>
              <a:off x="3759" y="2449"/>
              <a:ext cx="574" cy="357"/>
            </a:xfrm>
            <a:custGeom>
              <a:avLst/>
              <a:gdLst>
                <a:gd name="T0" fmla="*/ 0 w 1148"/>
                <a:gd name="T1" fmla="*/ 1 h 713"/>
                <a:gd name="T2" fmla="*/ 1 w 1148"/>
                <a:gd name="T3" fmla="*/ 1 h 713"/>
                <a:gd name="T4" fmla="*/ 1 w 1148"/>
                <a:gd name="T5" fmla="*/ 1 h 713"/>
                <a:gd name="T6" fmla="*/ 1 w 1148"/>
                <a:gd name="T7" fmla="*/ 1 h 713"/>
                <a:gd name="T8" fmla="*/ 1 w 1148"/>
                <a:gd name="T9" fmla="*/ 1 h 713"/>
                <a:gd name="T10" fmla="*/ 1 w 1148"/>
                <a:gd name="T11" fmla="*/ 1 h 713"/>
                <a:gd name="T12" fmla="*/ 1 w 1148"/>
                <a:gd name="T13" fmla="*/ 1 h 713"/>
                <a:gd name="T14" fmla="*/ 1 w 1148"/>
                <a:gd name="T15" fmla="*/ 1 h 713"/>
                <a:gd name="T16" fmla="*/ 1 w 1148"/>
                <a:gd name="T17" fmla="*/ 1 h 713"/>
                <a:gd name="T18" fmla="*/ 1 w 1148"/>
                <a:gd name="T19" fmla="*/ 1 h 713"/>
                <a:gd name="T20" fmla="*/ 1 w 1148"/>
                <a:gd name="T21" fmla="*/ 1 h 713"/>
                <a:gd name="T22" fmla="*/ 1 w 1148"/>
                <a:gd name="T23" fmla="*/ 1 h 713"/>
                <a:gd name="T24" fmla="*/ 1 w 1148"/>
                <a:gd name="T25" fmla="*/ 1 h 713"/>
                <a:gd name="T26" fmla="*/ 1 w 1148"/>
                <a:gd name="T27" fmla="*/ 1 h 713"/>
                <a:gd name="T28" fmla="*/ 1 w 1148"/>
                <a:gd name="T29" fmla="*/ 1 h 713"/>
                <a:gd name="T30" fmla="*/ 1 w 1148"/>
                <a:gd name="T31" fmla="*/ 1 h 713"/>
                <a:gd name="T32" fmla="*/ 1 w 1148"/>
                <a:gd name="T33" fmla="*/ 1 h 713"/>
                <a:gd name="T34" fmla="*/ 1 w 1148"/>
                <a:gd name="T35" fmla="*/ 1 h 713"/>
                <a:gd name="T36" fmla="*/ 1 w 1148"/>
                <a:gd name="T37" fmla="*/ 1 h 713"/>
                <a:gd name="T38" fmla="*/ 1 w 1148"/>
                <a:gd name="T39" fmla="*/ 1 h 713"/>
                <a:gd name="T40" fmla="*/ 1 w 1148"/>
                <a:gd name="T41" fmla="*/ 1 h 713"/>
                <a:gd name="T42" fmla="*/ 1 w 1148"/>
                <a:gd name="T43" fmla="*/ 1 h 713"/>
                <a:gd name="T44" fmla="*/ 1 w 1148"/>
                <a:gd name="T45" fmla="*/ 1 h 713"/>
                <a:gd name="T46" fmla="*/ 1 w 1148"/>
                <a:gd name="T47" fmla="*/ 1 h 713"/>
                <a:gd name="T48" fmla="*/ 1 w 1148"/>
                <a:gd name="T49" fmla="*/ 1 h 713"/>
                <a:gd name="T50" fmla="*/ 1 w 1148"/>
                <a:gd name="T51" fmla="*/ 1 h 713"/>
                <a:gd name="T52" fmla="*/ 1 w 1148"/>
                <a:gd name="T53" fmla="*/ 0 h 713"/>
                <a:gd name="T54" fmla="*/ 1 w 1148"/>
                <a:gd name="T55" fmla="*/ 1 h 713"/>
                <a:gd name="T56" fmla="*/ 1 w 1148"/>
                <a:gd name="T57" fmla="*/ 1 h 713"/>
                <a:gd name="T58" fmla="*/ 1 w 1148"/>
                <a:gd name="T59" fmla="*/ 1 h 713"/>
                <a:gd name="T60" fmla="*/ 1 w 1148"/>
                <a:gd name="T61" fmla="*/ 1 h 713"/>
                <a:gd name="T62" fmla="*/ 1 w 1148"/>
                <a:gd name="T63" fmla="*/ 1 h 713"/>
                <a:gd name="T64" fmla="*/ 1 w 1148"/>
                <a:gd name="T65" fmla="*/ 1 h 713"/>
                <a:gd name="T66" fmla="*/ 1 w 1148"/>
                <a:gd name="T67" fmla="*/ 1 h 713"/>
                <a:gd name="T68" fmla="*/ 1 w 1148"/>
                <a:gd name="T69" fmla="*/ 1 h 713"/>
                <a:gd name="T70" fmla="*/ 1 w 1148"/>
                <a:gd name="T71" fmla="*/ 1 h 713"/>
                <a:gd name="T72" fmla="*/ 1 w 1148"/>
                <a:gd name="T73" fmla="*/ 1 h 713"/>
                <a:gd name="T74" fmla="*/ 1 w 1148"/>
                <a:gd name="T75" fmla="*/ 1 h 713"/>
                <a:gd name="T76" fmla="*/ 1 w 1148"/>
                <a:gd name="T77" fmla="*/ 1 h 713"/>
                <a:gd name="T78" fmla="*/ 1 w 1148"/>
                <a:gd name="T79" fmla="*/ 1 h 713"/>
                <a:gd name="T80" fmla="*/ 0 w 1148"/>
                <a:gd name="T81" fmla="*/ 1 h 713"/>
                <a:gd name="T82" fmla="*/ 0 w 1148"/>
                <a:gd name="T83" fmla="*/ 1 h 71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48"/>
                <a:gd name="T127" fmla="*/ 0 h 713"/>
                <a:gd name="T128" fmla="*/ 1148 w 1148"/>
                <a:gd name="T129" fmla="*/ 713 h 71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48" h="713">
                  <a:moveTo>
                    <a:pt x="0" y="561"/>
                  </a:moveTo>
                  <a:lnTo>
                    <a:pt x="21" y="698"/>
                  </a:lnTo>
                  <a:lnTo>
                    <a:pt x="112" y="673"/>
                  </a:lnTo>
                  <a:lnTo>
                    <a:pt x="146" y="713"/>
                  </a:lnTo>
                  <a:lnTo>
                    <a:pt x="304" y="656"/>
                  </a:lnTo>
                  <a:lnTo>
                    <a:pt x="911" y="616"/>
                  </a:lnTo>
                  <a:lnTo>
                    <a:pt x="992" y="665"/>
                  </a:lnTo>
                  <a:lnTo>
                    <a:pt x="1029" y="629"/>
                  </a:lnTo>
                  <a:lnTo>
                    <a:pt x="1078" y="642"/>
                  </a:lnTo>
                  <a:lnTo>
                    <a:pt x="1148" y="485"/>
                  </a:lnTo>
                  <a:lnTo>
                    <a:pt x="1128" y="439"/>
                  </a:lnTo>
                  <a:lnTo>
                    <a:pt x="1122" y="281"/>
                  </a:lnTo>
                  <a:lnTo>
                    <a:pt x="1048" y="272"/>
                  </a:lnTo>
                  <a:lnTo>
                    <a:pt x="1059" y="230"/>
                  </a:lnTo>
                  <a:lnTo>
                    <a:pt x="1013" y="150"/>
                  </a:lnTo>
                  <a:lnTo>
                    <a:pt x="973" y="150"/>
                  </a:lnTo>
                  <a:lnTo>
                    <a:pt x="996" y="104"/>
                  </a:lnTo>
                  <a:lnTo>
                    <a:pt x="901" y="63"/>
                  </a:lnTo>
                  <a:lnTo>
                    <a:pt x="829" y="114"/>
                  </a:lnTo>
                  <a:lnTo>
                    <a:pt x="816" y="104"/>
                  </a:lnTo>
                  <a:lnTo>
                    <a:pt x="804" y="25"/>
                  </a:lnTo>
                  <a:lnTo>
                    <a:pt x="717" y="28"/>
                  </a:lnTo>
                  <a:lnTo>
                    <a:pt x="669" y="89"/>
                  </a:lnTo>
                  <a:lnTo>
                    <a:pt x="648" y="2"/>
                  </a:lnTo>
                  <a:lnTo>
                    <a:pt x="492" y="28"/>
                  </a:lnTo>
                  <a:lnTo>
                    <a:pt x="489" y="97"/>
                  </a:lnTo>
                  <a:lnTo>
                    <a:pt x="401" y="0"/>
                  </a:lnTo>
                  <a:lnTo>
                    <a:pt x="243" y="63"/>
                  </a:lnTo>
                  <a:lnTo>
                    <a:pt x="264" y="158"/>
                  </a:lnTo>
                  <a:lnTo>
                    <a:pt x="205" y="127"/>
                  </a:lnTo>
                  <a:lnTo>
                    <a:pt x="148" y="141"/>
                  </a:lnTo>
                  <a:lnTo>
                    <a:pt x="171" y="220"/>
                  </a:lnTo>
                  <a:lnTo>
                    <a:pt x="156" y="226"/>
                  </a:lnTo>
                  <a:lnTo>
                    <a:pt x="61" y="211"/>
                  </a:lnTo>
                  <a:lnTo>
                    <a:pt x="23" y="295"/>
                  </a:lnTo>
                  <a:lnTo>
                    <a:pt x="102" y="338"/>
                  </a:lnTo>
                  <a:lnTo>
                    <a:pt x="114" y="369"/>
                  </a:lnTo>
                  <a:lnTo>
                    <a:pt x="26" y="367"/>
                  </a:lnTo>
                  <a:lnTo>
                    <a:pt x="13" y="509"/>
                  </a:lnTo>
                  <a:lnTo>
                    <a:pt x="70" y="513"/>
                  </a:lnTo>
                  <a:lnTo>
                    <a:pt x="0" y="561"/>
                  </a:lnTo>
                  <a:close/>
                </a:path>
              </a:pathLst>
            </a:custGeom>
            <a:solidFill>
              <a:srgbClr val="FFF2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4" name="Freeform 23"/>
            <p:cNvSpPr>
              <a:spLocks/>
            </p:cNvSpPr>
            <p:nvPr/>
          </p:nvSpPr>
          <p:spPr bwMode="auto">
            <a:xfrm>
              <a:off x="3818" y="2491"/>
              <a:ext cx="490" cy="262"/>
            </a:xfrm>
            <a:custGeom>
              <a:avLst/>
              <a:gdLst>
                <a:gd name="T0" fmla="*/ 0 w 981"/>
                <a:gd name="T1" fmla="*/ 1 h 522"/>
                <a:gd name="T2" fmla="*/ 0 w 981"/>
                <a:gd name="T3" fmla="*/ 1 h 522"/>
                <a:gd name="T4" fmla="*/ 0 w 981"/>
                <a:gd name="T5" fmla="*/ 1 h 522"/>
                <a:gd name="T6" fmla="*/ 0 w 981"/>
                <a:gd name="T7" fmla="*/ 1 h 522"/>
                <a:gd name="T8" fmla="*/ 0 w 981"/>
                <a:gd name="T9" fmla="*/ 1 h 522"/>
                <a:gd name="T10" fmla="*/ 0 w 981"/>
                <a:gd name="T11" fmla="*/ 1 h 522"/>
                <a:gd name="T12" fmla="*/ 0 w 981"/>
                <a:gd name="T13" fmla="*/ 1 h 522"/>
                <a:gd name="T14" fmla="*/ 0 w 981"/>
                <a:gd name="T15" fmla="*/ 1 h 522"/>
                <a:gd name="T16" fmla="*/ 0 w 981"/>
                <a:gd name="T17" fmla="*/ 1 h 522"/>
                <a:gd name="T18" fmla="*/ 0 w 981"/>
                <a:gd name="T19" fmla="*/ 1 h 522"/>
                <a:gd name="T20" fmla="*/ 0 w 981"/>
                <a:gd name="T21" fmla="*/ 1 h 522"/>
                <a:gd name="T22" fmla="*/ 0 w 981"/>
                <a:gd name="T23" fmla="*/ 1 h 522"/>
                <a:gd name="T24" fmla="*/ 0 w 981"/>
                <a:gd name="T25" fmla="*/ 1 h 522"/>
                <a:gd name="T26" fmla="*/ 0 w 981"/>
                <a:gd name="T27" fmla="*/ 1 h 522"/>
                <a:gd name="T28" fmla="*/ 0 w 981"/>
                <a:gd name="T29" fmla="*/ 1 h 522"/>
                <a:gd name="T30" fmla="*/ 0 w 981"/>
                <a:gd name="T31" fmla="*/ 1 h 522"/>
                <a:gd name="T32" fmla="*/ 0 w 981"/>
                <a:gd name="T33" fmla="*/ 1 h 522"/>
                <a:gd name="T34" fmla="*/ 0 w 981"/>
                <a:gd name="T35" fmla="*/ 1 h 522"/>
                <a:gd name="T36" fmla="*/ 0 w 981"/>
                <a:gd name="T37" fmla="*/ 1 h 522"/>
                <a:gd name="T38" fmla="*/ 0 w 981"/>
                <a:gd name="T39" fmla="*/ 1 h 522"/>
                <a:gd name="T40" fmla="*/ 0 w 981"/>
                <a:gd name="T41" fmla="*/ 1 h 522"/>
                <a:gd name="T42" fmla="*/ 0 w 981"/>
                <a:gd name="T43" fmla="*/ 1 h 522"/>
                <a:gd name="T44" fmla="*/ 0 w 981"/>
                <a:gd name="T45" fmla="*/ 1 h 522"/>
                <a:gd name="T46" fmla="*/ 0 w 981"/>
                <a:gd name="T47" fmla="*/ 1 h 522"/>
                <a:gd name="T48" fmla="*/ 0 w 981"/>
                <a:gd name="T49" fmla="*/ 1 h 522"/>
                <a:gd name="T50" fmla="*/ 0 w 981"/>
                <a:gd name="T51" fmla="*/ 1 h 522"/>
                <a:gd name="T52" fmla="*/ 0 w 981"/>
                <a:gd name="T53" fmla="*/ 1 h 522"/>
                <a:gd name="T54" fmla="*/ 0 w 981"/>
                <a:gd name="T55" fmla="*/ 1 h 522"/>
                <a:gd name="T56" fmla="*/ 0 w 981"/>
                <a:gd name="T57" fmla="*/ 1 h 522"/>
                <a:gd name="T58" fmla="*/ 0 w 981"/>
                <a:gd name="T59" fmla="*/ 1 h 522"/>
                <a:gd name="T60" fmla="*/ 0 w 981"/>
                <a:gd name="T61" fmla="*/ 1 h 522"/>
                <a:gd name="T62" fmla="*/ 0 w 981"/>
                <a:gd name="T63" fmla="*/ 1 h 522"/>
                <a:gd name="T64" fmla="*/ 0 w 981"/>
                <a:gd name="T65" fmla="*/ 1 h 522"/>
                <a:gd name="T66" fmla="*/ 0 w 981"/>
                <a:gd name="T67" fmla="*/ 1 h 522"/>
                <a:gd name="T68" fmla="*/ 0 w 981"/>
                <a:gd name="T69" fmla="*/ 1 h 522"/>
                <a:gd name="T70" fmla="*/ 0 w 981"/>
                <a:gd name="T71" fmla="*/ 1 h 522"/>
                <a:gd name="T72" fmla="*/ 0 w 981"/>
                <a:gd name="T73" fmla="*/ 1 h 522"/>
                <a:gd name="T74" fmla="*/ 0 w 981"/>
                <a:gd name="T75" fmla="*/ 1 h 522"/>
                <a:gd name="T76" fmla="*/ 0 w 981"/>
                <a:gd name="T77" fmla="*/ 1 h 522"/>
                <a:gd name="T78" fmla="*/ 0 w 981"/>
                <a:gd name="T79" fmla="*/ 1 h 522"/>
                <a:gd name="T80" fmla="*/ 0 w 981"/>
                <a:gd name="T81" fmla="*/ 1 h 522"/>
                <a:gd name="T82" fmla="*/ 0 w 981"/>
                <a:gd name="T83" fmla="*/ 1 h 522"/>
                <a:gd name="T84" fmla="*/ 0 w 981"/>
                <a:gd name="T85" fmla="*/ 1 h 522"/>
                <a:gd name="T86" fmla="*/ 0 w 981"/>
                <a:gd name="T87" fmla="*/ 1 h 522"/>
                <a:gd name="T88" fmla="*/ 0 w 981"/>
                <a:gd name="T89" fmla="*/ 1 h 522"/>
                <a:gd name="T90" fmla="*/ 0 w 981"/>
                <a:gd name="T91" fmla="*/ 1 h 522"/>
                <a:gd name="T92" fmla="*/ 0 w 981"/>
                <a:gd name="T93" fmla="*/ 1 h 522"/>
                <a:gd name="T94" fmla="*/ 0 w 981"/>
                <a:gd name="T95" fmla="*/ 1 h 522"/>
                <a:gd name="T96" fmla="*/ 0 w 981"/>
                <a:gd name="T97" fmla="*/ 1 h 522"/>
                <a:gd name="T98" fmla="*/ 0 w 981"/>
                <a:gd name="T99" fmla="*/ 1 h 522"/>
                <a:gd name="T100" fmla="*/ 0 w 981"/>
                <a:gd name="T101" fmla="*/ 1 h 522"/>
                <a:gd name="T102" fmla="*/ 0 w 981"/>
                <a:gd name="T103" fmla="*/ 1 h 522"/>
                <a:gd name="T104" fmla="*/ 0 w 981"/>
                <a:gd name="T105" fmla="*/ 1 h 522"/>
                <a:gd name="T106" fmla="*/ 0 w 981"/>
                <a:gd name="T107" fmla="*/ 1 h 522"/>
                <a:gd name="T108" fmla="*/ 0 w 981"/>
                <a:gd name="T109" fmla="*/ 1 h 522"/>
                <a:gd name="T110" fmla="*/ 0 w 981"/>
                <a:gd name="T111" fmla="*/ 1 h 522"/>
                <a:gd name="T112" fmla="*/ 0 w 981"/>
                <a:gd name="T113" fmla="*/ 1 h 522"/>
                <a:gd name="T114" fmla="*/ 0 w 981"/>
                <a:gd name="T115" fmla="*/ 1 h 522"/>
                <a:gd name="T116" fmla="*/ 0 w 981"/>
                <a:gd name="T117" fmla="*/ 1 h 522"/>
                <a:gd name="T118" fmla="*/ 0 w 981"/>
                <a:gd name="T119" fmla="*/ 1 h 52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81"/>
                <a:gd name="T181" fmla="*/ 0 h 522"/>
                <a:gd name="T182" fmla="*/ 981 w 981"/>
                <a:gd name="T183" fmla="*/ 522 h 52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81" h="522">
                  <a:moveTo>
                    <a:pt x="226" y="522"/>
                  </a:moveTo>
                  <a:lnTo>
                    <a:pt x="224" y="522"/>
                  </a:lnTo>
                  <a:lnTo>
                    <a:pt x="222" y="520"/>
                  </a:lnTo>
                  <a:lnTo>
                    <a:pt x="218" y="520"/>
                  </a:lnTo>
                  <a:lnTo>
                    <a:pt x="215" y="519"/>
                  </a:lnTo>
                  <a:lnTo>
                    <a:pt x="209" y="517"/>
                  </a:lnTo>
                  <a:lnTo>
                    <a:pt x="203" y="517"/>
                  </a:lnTo>
                  <a:lnTo>
                    <a:pt x="199" y="515"/>
                  </a:lnTo>
                  <a:lnTo>
                    <a:pt x="196" y="515"/>
                  </a:lnTo>
                  <a:lnTo>
                    <a:pt x="192" y="513"/>
                  </a:lnTo>
                  <a:lnTo>
                    <a:pt x="188" y="513"/>
                  </a:lnTo>
                  <a:lnTo>
                    <a:pt x="184" y="513"/>
                  </a:lnTo>
                  <a:lnTo>
                    <a:pt x="180" y="511"/>
                  </a:lnTo>
                  <a:lnTo>
                    <a:pt x="177" y="511"/>
                  </a:lnTo>
                  <a:lnTo>
                    <a:pt x="173" y="509"/>
                  </a:lnTo>
                  <a:lnTo>
                    <a:pt x="167" y="509"/>
                  </a:lnTo>
                  <a:lnTo>
                    <a:pt x="163" y="509"/>
                  </a:lnTo>
                  <a:lnTo>
                    <a:pt x="159" y="507"/>
                  </a:lnTo>
                  <a:lnTo>
                    <a:pt x="156" y="507"/>
                  </a:lnTo>
                  <a:lnTo>
                    <a:pt x="152" y="507"/>
                  </a:lnTo>
                  <a:lnTo>
                    <a:pt x="146" y="507"/>
                  </a:lnTo>
                  <a:lnTo>
                    <a:pt x="142" y="505"/>
                  </a:lnTo>
                  <a:lnTo>
                    <a:pt x="138" y="505"/>
                  </a:lnTo>
                  <a:lnTo>
                    <a:pt x="135" y="505"/>
                  </a:lnTo>
                  <a:lnTo>
                    <a:pt x="131" y="505"/>
                  </a:lnTo>
                  <a:lnTo>
                    <a:pt x="127" y="505"/>
                  </a:lnTo>
                  <a:lnTo>
                    <a:pt x="123" y="507"/>
                  </a:lnTo>
                  <a:lnTo>
                    <a:pt x="119" y="507"/>
                  </a:lnTo>
                  <a:lnTo>
                    <a:pt x="116" y="507"/>
                  </a:lnTo>
                  <a:lnTo>
                    <a:pt x="112" y="507"/>
                  </a:lnTo>
                  <a:lnTo>
                    <a:pt x="110" y="507"/>
                  </a:lnTo>
                  <a:lnTo>
                    <a:pt x="104" y="507"/>
                  </a:lnTo>
                  <a:lnTo>
                    <a:pt x="100" y="507"/>
                  </a:lnTo>
                  <a:lnTo>
                    <a:pt x="97" y="509"/>
                  </a:lnTo>
                  <a:lnTo>
                    <a:pt x="93" y="509"/>
                  </a:lnTo>
                  <a:lnTo>
                    <a:pt x="89" y="509"/>
                  </a:lnTo>
                  <a:lnTo>
                    <a:pt x="83" y="511"/>
                  </a:lnTo>
                  <a:lnTo>
                    <a:pt x="80" y="511"/>
                  </a:lnTo>
                  <a:lnTo>
                    <a:pt x="76" y="511"/>
                  </a:lnTo>
                  <a:lnTo>
                    <a:pt x="72" y="513"/>
                  </a:lnTo>
                  <a:lnTo>
                    <a:pt x="68" y="513"/>
                  </a:lnTo>
                  <a:lnTo>
                    <a:pt x="64" y="513"/>
                  </a:lnTo>
                  <a:lnTo>
                    <a:pt x="61" y="515"/>
                  </a:lnTo>
                  <a:lnTo>
                    <a:pt x="55" y="515"/>
                  </a:lnTo>
                  <a:lnTo>
                    <a:pt x="51" y="517"/>
                  </a:lnTo>
                  <a:lnTo>
                    <a:pt x="47" y="517"/>
                  </a:lnTo>
                  <a:lnTo>
                    <a:pt x="45" y="517"/>
                  </a:lnTo>
                  <a:lnTo>
                    <a:pt x="38" y="519"/>
                  </a:lnTo>
                  <a:lnTo>
                    <a:pt x="34" y="520"/>
                  </a:lnTo>
                  <a:lnTo>
                    <a:pt x="28" y="520"/>
                  </a:lnTo>
                  <a:lnTo>
                    <a:pt x="26" y="520"/>
                  </a:lnTo>
                  <a:lnTo>
                    <a:pt x="22" y="522"/>
                  </a:lnTo>
                  <a:lnTo>
                    <a:pt x="3" y="484"/>
                  </a:lnTo>
                  <a:lnTo>
                    <a:pt x="7" y="480"/>
                  </a:lnTo>
                  <a:lnTo>
                    <a:pt x="9" y="479"/>
                  </a:lnTo>
                  <a:lnTo>
                    <a:pt x="13" y="477"/>
                  </a:lnTo>
                  <a:lnTo>
                    <a:pt x="15" y="475"/>
                  </a:lnTo>
                  <a:lnTo>
                    <a:pt x="19" y="473"/>
                  </a:lnTo>
                  <a:lnTo>
                    <a:pt x="22" y="471"/>
                  </a:lnTo>
                  <a:lnTo>
                    <a:pt x="26" y="469"/>
                  </a:lnTo>
                  <a:lnTo>
                    <a:pt x="32" y="465"/>
                  </a:lnTo>
                  <a:lnTo>
                    <a:pt x="38" y="463"/>
                  </a:lnTo>
                  <a:lnTo>
                    <a:pt x="42" y="461"/>
                  </a:lnTo>
                  <a:lnTo>
                    <a:pt x="47" y="460"/>
                  </a:lnTo>
                  <a:lnTo>
                    <a:pt x="53" y="458"/>
                  </a:lnTo>
                  <a:lnTo>
                    <a:pt x="59" y="458"/>
                  </a:lnTo>
                  <a:lnTo>
                    <a:pt x="64" y="456"/>
                  </a:lnTo>
                  <a:lnTo>
                    <a:pt x="70" y="454"/>
                  </a:lnTo>
                  <a:lnTo>
                    <a:pt x="74" y="452"/>
                  </a:lnTo>
                  <a:lnTo>
                    <a:pt x="78" y="452"/>
                  </a:lnTo>
                  <a:lnTo>
                    <a:pt x="81" y="450"/>
                  </a:lnTo>
                  <a:lnTo>
                    <a:pt x="85" y="450"/>
                  </a:lnTo>
                  <a:lnTo>
                    <a:pt x="89" y="448"/>
                  </a:lnTo>
                  <a:lnTo>
                    <a:pt x="93" y="448"/>
                  </a:lnTo>
                  <a:lnTo>
                    <a:pt x="97" y="446"/>
                  </a:lnTo>
                  <a:lnTo>
                    <a:pt x="100" y="446"/>
                  </a:lnTo>
                  <a:lnTo>
                    <a:pt x="104" y="444"/>
                  </a:lnTo>
                  <a:lnTo>
                    <a:pt x="108" y="444"/>
                  </a:lnTo>
                  <a:lnTo>
                    <a:pt x="112" y="442"/>
                  </a:lnTo>
                  <a:lnTo>
                    <a:pt x="116" y="442"/>
                  </a:lnTo>
                  <a:lnTo>
                    <a:pt x="121" y="441"/>
                  </a:lnTo>
                  <a:lnTo>
                    <a:pt x="129" y="439"/>
                  </a:lnTo>
                  <a:lnTo>
                    <a:pt x="135" y="439"/>
                  </a:lnTo>
                  <a:lnTo>
                    <a:pt x="140" y="437"/>
                  </a:lnTo>
                  <a:lnTo>
                    <a:pt x="144" y="437"/>
                  </a:lnTo>
                  <a:lnTo>
                    <a:pt x="148" y="435"/>
                  </a:lnTo>
                  <a:lnTo>
                    <a:pt x="150" y="435"/>
                  </a:lnTo>
                  <a:lnTo>
                    <a:pt x="152" y="435"/>
                  </a:lnTo>
                  <a:lnTo>
                    <a:pt x="5" y="395"/>
                  </a:lnTo>
                  <a:lnTo>
                    <a:pt x="0" y="342"/>
                  </a:lnTo>
                  <a:lnTo>
                    <a:pt x="133" y="338"/>
                  </a:lnTo>
                  <a:lnTo>
                    <a:pt x="131" y="336"/>
                  </a:lnTo>
                  <a:lnTo>
                    <a:pt x="129" y="334"/>
                  </a:lnTo>
                  <a:lnTo>
                    <a:pt x="127" y="330"/>
                  </a:lnTo>
                  <a:lnTo>
                    <a:pt x="125" y="327"/>
                  </a:lnTo>
                  <a:lnTo>
                    <a:pt x="123" y="325"/>
                  </a:lnTo>
                  <a:lnTo>
                    <a:pt x="121" y="321"/>
                  </a:lnTo>
                  <a:lnTo>
                    <a:pt x="119" y="317"/>
                  </a:lnTo>
                  <a:lnTo>
                    <a:pt x="118" y="315"/>
                  </a:lnTo>
                  <a:lnTo>
                    <a:pt x="116" y="311"/>
                  </a:lnTo>
                  <a:lnTo>
                    <a:pt x="114" y="307"/>
                  </a:lnTo>
                  <a:lnTo>
                    <a:pt x="112" y="304"/>
                  </a:lnTo>
                  <a:lnTo>
                    <a:pt x="110" y="300"/>
                  </a:lnTo>
                  <a:lnTo>
                    <a:pt x="108" y="296"/>
                  </a:lnTo>
                  <a:lnTo>
                    <a:pt x="104" y="292"/>
                  </a:lnTo>
                  <a:lnTo>
                    <a:pt x="100" y="288"/>
                  </a:lnTo>
                  <a:lnTo>
                    <a:pt x="97" y="285"/>
                  </a:lnTo>
                  <a:lnTo>
                    <a:pt x="91" y="281"/>
                  </a:lnTo>
                  <a:lnTo>
                    <a:pt x="87" y="277"/>
                  </a:lnTo>
                  <a:lnTo>
                    <a:pt x="81" y="273"/>
                  </a:lnTo>
                  <a:lnTo>
                    <a:pt x="76" y="269"/>
                  </a:lnTo>
                  <a:lnTo>
                    <a:pt x="70" y="266"/>
                  </a:lnTo>
                  <a:lnTo>
                    <a:pt x="66" y="264"/>
                  </a:lnTo>
                  <a:lnTo>
                    <a:pt x="61" y="262"/>
                  </a:lnTo>
                  <a:lnTo>
                    <a:pt x="57" y="260"/>
                  </a:lnTo>
                  <a:lnTo>
                    <a:pt x="53" y="258"/>
                  </a:lnTo>
                  <a:lnTo>
                    <a:pt x="51" y="258"/>
                  </a:lnTo>
                  <a:lnTo>
                    <a:pt x="49" y="256"/>
                  </a:lnTo>
                  <a:lnTo>
                    <a:pt x="61" y="216"/>
                  </a:lnTo>
                  <a:lnTo>
                    <a:pt x="110" y="222"/>
                  </a:lnTo>
                  <a:lnTo>
                    <a:pt x="91" y="205"/>
                  </a:lnTo>
                  <a:lnTo>
                    <a:pt x="106" y="190"/>
                  </a:lnTo>
                  <a:lnTo>
                    <a:pt x="152" y="205"/>
                  </a:lnTo>
                  <a:lnTo>
                    <a:pt x="112" y="150"/>
                  </a:lnTo>
                  <a:lnTo>
                    <a:pt x="127" y="125"/>
                  </a:lnTo>
                  <a:lnTo>
                    <a:pt x="209" y="178"/>
                  </a:lnTo>
                  <a:lnTo>
                    <a:pt x="209" y="174"/>
                  </a:lnTo>
                  <a:lnTo>
                    <a:pt x="209" y="171"/>
                  </a:lnTo>
                  <a:lnTo>
                    <a:pt x="211" y="167"/>
                  </a:lnTo>
                  <a:lnTo>
                    <a:pt x="211" y="163"/>
                  </a:lnTo>
                  <a:lnTo>
                    <a:pt x="211" y="159"/>
                  </a:lnTo>
                  <a:lnTo>
                    <a:pt x="211" y="155"/>
                  </a:lnTo>
                  <a:lnTo>
                    <a:pt x="213" y="154"/>
                  </a:lnTo>
                  <a:lnTo>
                    <a:pt x="213" y="150"/>
                  </a:lnTo>
                  <a:lnTo>
                    <a:pt x="213" y="146"/>
                  </a:lnTo>
                  <a:lnTo>
                    <a:pt x="213" y="142"/>
                  </a:lnTo>
                  <a:lnTo>
                    <a:pt x="215" y="138"/>
                  </a:lnTo>
                  <a:lnTo>
                    <a:pt x="215" y="134"/>
                  </a:lnTo>
                  <a:lnTo>
                    <a:pt x="215" y="131"/>
                  </a:lnTo>
                  <a:lnTo>
                    <a:pt x="215" y="125"/>
                  </a:lnTo>
                  <a:lnTo>
                    <a:pt x="215" y="121"/>
                  </a:lnTo>
                  <a:lnTo>
                    <a:pt x="215" y="117"/>
                  </a:lnTo>
                  <a:lnTo>
                    <a:pt x="216" y="114"/>
                  </a:lnTo>
                  <a:lnTo>
                    <a:pt x="216" y="110"/>
                  </a:lnTo>
                  <a:lnTo>
                    <a:pt x="216" y="108"/>
                  </a:lnTo>
                  <a:lnTo>
                    <a:pt x="218" y="100"/>
                  </a:lnTo>
                  <a:lnTo>
                    <a:pt x="218" y="95"/>
                  </a:lnTo>
                  <a:lnTo>
                    <a:pt x="218" y="91"/>
                  </a:lnTo>
                  <a:lnTo>
                    <a:pt x="218" y="87"/>
                  </a:lnTo>
                  <a:lnTo>
                    <a:pt x="218" y="83"/>
                  </a:lnTo>
                  <a:lnTo>
                    <a:pt x="218" y="79"/>
                  </a:lnTo>
                  <a:lnTo>
                    <a:pt x="216" y="76"/>
                  </a:lnTo>
                  <a:lnTo>
                    <a:pt x="216" y="72"/>
                  </a:lnTo>
                  <a:lnTo>
                    <a:pt x="215" y="68"/>
                  </a:lnTo>
                  <a:lnTo>
                    <a:pt x="213" y="62"/>
                  </a:lnTo>
                  <a:lnTo>
                    <a:pt x="213" y="58"/>
                  </a:lnTo>
                  <a:lnTo>
                    <a:pt x="211" y="55"/>
                  </a:lnTo>
                  <a:lnTo>
                    <a:pt x="209" y="51"/>
                  </a:lnTo>
                  <a:lnTo>
                    <a:pt x="207" y="47"/>
                  </a:lnTo>
                  <a:lnTo>
                    <a:pt x="207" y="43"/>
                  </a:lnTo>
                  <a:lnTo>
                    <a:pt x="205" y="39"/>
                  </a:lnTo>
                  <a:lnTo>
                    <a:pt x="203" y="36"/>
                  </a:lnTo>
                  <a:lnTo>
                    <a:pt x="203" y="34"/>
                  </a:lnTo>
                  <a:lnTo>
                    <a:pt x="243" y="13"/>
                  </a:lnTo>
                  <a:lnTo>
                    <a:pt x="283" y="55"/>
                  </a:lnTo>
                  <a:lnTo>
                    <a:pt x="266" y="13"/>
                  </a:lnTo>
                  <a:lnTo>
                    <a:pt x="302" y="0"/>
                  </a:lnTo>
                  <a:lnTo>
                    <a:pt x="304" y="1"/>
                  </a:lnTo>
                  <a:lnTo>
                    <a:pt x="306" y="3"/>
                  </a:lnTo>
                  <a:lnTo>
                    <a:pt x="308" y="5"/>
                  </a:lnTo>
                  <a:lnTo>
                    <a:pt x="312" y="7"/>
                  </a:lnTo>
                  <a:lnTo>
                    <a:pt x="313" y="11"/>
                  </a:lnTo>
                  <a:lnTo>
                    <a:pt x="317" y="15"/>
                  </a:lnTo>
                  <a:lnTo>
                    <a:pt x="321" y="17"/>
                  </a:lnTo>
                  <a:lnTo>
                    <a:pt x="325" y="22"/>
                  </a:lnTo>
                  <a:lnTo>
                    <a:pt x="329" y="26"/>
                  </a:lnTo>
                  <a:lnTo>
                    <a:pt x="332" y="32"/>
                  </a:lnTo>
                  <a:lnTo>
                    <a:pt x="338" y="38"/>
                  </a:lnTo>
                  <a:lnTo>
                    <a:pt x="342" y="43"/>
                  </a:lnTo>
                  <a:lnTo>
                    <a:pt x="344" y="47"/>
                  </a:lnTo>
                  <a:lnTo>
                    <a:pt x="348" y="51"/>
                  </a:lnTo>
                  <a:lnTo>
                    <a:pt x="350" y="55"/>
                  </a:lnTo>
                  <a:lnTo>
                    <a:pt x="353" y="58"/>
                  </a:lnTo>
                  <a:lnTo>
                    <a:pt x="357" y="64"/>
                  </a:lnTo>
                  <a:lnTo>
                    <a:pt x="361" y="72"/>
                  </a:lnTo>
                  <a:lnTo>
                    <a:pt x="363" y="74"/>
                  </a:lnTo>
                  <a:lnTo>
                    <a:pt x="365" y="77"/>
                  </a:lnTo>
                  <a:lnTo>
                    <a:pt x="367" y="81"/>
                  </a:lnTo>
                  <a:lnTo>
                    <a:pt x="371" y="85"/>
                  </a:lnTo>
                  <a:lnTo>
                    <a:pt x="374" y="91"/>
                  </a:lnTo>
                  <a:lnTo>
                    <a:pt x="378" y="98"/>
                  </a:lnTo>
                  <a:lnTo>
                    <a:pt x="380" y="104"/>
                  </a:lnTo>
                  <a:lnTo>
                    <a:pt x="384" y="110"/>
                  </a:lnTo>
                  <a:lnTo>
                    <a:pt x="388" y="115"/>
                  </a:lnTo>
                  <a:lnTo>
                    <a:pt x="390" y="119"/>
                  </a:lnTo>
                  <a:lnTo>
                    <a:pt x="391" y="123"/>
                  </a:lnTo>
                  <a:lnTo>
                    <a:pt x="393" y="129"/>
                  </a:lnTo>
                  <a:lnTo>
                    <a:pt x="397" y="133"/>
                  </a:lnTo>
                  <a:lnTo>
                    <a:pt x="397" y="134"/>
                  </a:lnTo>
                  <a:lnTo>
                    <a:pt x="397" y="133"/>
                  </a:lnTo>
                  <a:lnTo>
                    <a:pt x="397" y="131"/>
                  </a:lnTo>
                  <a:lnTo>
                    <a:pt x="399" y="127"/>
                  </a:lnTo>
                  <a:lnTo>
                    <a:pt x="399" y="123"/>
                  </a:lnTo>
                  <a:lnTo>
                    <a:pt x="399" y="117"/>
                  </a:lnTo>
                  <a:lnTo>
                    <a:pt x="399" y="114"/>
                  </a:lnTo>
                  <a:lnTo>
                    <a:pt x="401" y="108"/>
                  </a:lnTo>
                  <a:lnTo>
                    <a:pt x="401" y="102"/>
                  </a:lnTo>
                  <a:lnTo>
                    <a:pt x="401" y="96"/>
                  </a:lnTo>
                  <a:lnTo>
                    <a:pt x="403" y="91"/>
                  </a:lnTo>
                  <a:lnTo>
                    <a:pt x="403" y="85"/>
                  </a:lnTo>
                  <a:lnTo>
                    <a:pt x="403" y="79"/>
                  </a:lnTo>
                  <a:lnTo>
                    <a:pt x="403" y="74"/>
                  </a:lnTo>
                  <a:lnTo>
                    <a:pt x="403" y="68"/>
                  </a:lnTo>
                  <a:lnTo>
                    <a:pt x="405" y="64"/>
                  </a:lnTo>
                  <a:lnTo>
                    <a:pt x="405" y="58"/>
                  </a:lnTo>
                  <a:lnTo>
                    <a:pt x="405" y="55"/>
                  </a:lnTo>
                  <a:lnTo>
                    <a:pt x="405" y="49"/>
                  </a:lnTo>
                  <a:lnTo>
                    <a:pt x="405" y="45"/>
                  </a:lnTo>
                  <a:lnTo>
                    <a:pt x="405" y="39"/>
                  </a:lnTo>
                  <a:lnTo>
                    <a:pt x="405" y="36"/>
                  </a:lnTo>
                  <a:lnTo>
                    <a:pt x="405" y="30"/>
                  </a:lnTo>
                  <a:lnTo>
                    <a:pt x="405" y="26"/>
                  </a:lnTo>
                  <a:lnTo>
                    <a:pt x="405" y="22"/>
                  </a:lnTo>
                  <a:lnTo>
                    <a:pt x="405" y="19"/>
                  </a:lnTo>
                  <a:lnTo>
                    <a:pt x="405" y="15"/>
                  </a:lnTo>
                  <a:lnTo>
                    <a:pt x="405" y="13"/>
                  </a:lnTo>
                  <a:lnTo>
                    <a:pt x="405" y="9"/>
                  </a:lnTo>
                  <a:lnTo>
                    <a:pt x="405" y="7"/>
                  </a:lnTo>
                  <a:lnTo>
                    <a:pt x="439" y="3"/>
                  </a:lnTo>
                  <a:lnTo>
                    <a:pt x="462" y="83"/>
                  </a:lnTo>
                  <a:lnTo>
                    <a:pt x="464" y="17"/>
                  </a:lnTo>
                  <a:lnTo>
                    <a:pt x="479" y="13"/>
                  </a:lnTo>
                  <a:lnTo>
                    <a:pt x="488" y="55"/>
                  </a:lnTo>
                  <a:lnTo>
                    <a:pt x="500" y="20"/>
                  </a:lnTo>
                  <a:lnTo>
                    <a:pt x="526" y="28"/>
                  </a:lnTo>
                  <a:lnTo>
                    <a:pt x="538" y="129"/>
                  </a:lnTo>
                  <a:lnTo>
                    <a:pt x="540" y="127"/>
                  </a:lnTo>
                  <a:lnTo>
                    <a:pt x="540" y="123"/>
                  </a:lnTo>
                  <a:lnTo>
                    <a:pt x="542" y="119"/>
                  </a:lnTo>
                  <a:lnTo>
                    <a:pt x="544" y="115"/>
                  </a:lnTo>
                  <a:lnTo>
                    <a:pt x="545" y="110"/>
                  </a:lnTo>
                  <a:lnTo>
                    <a:pt x="549" y="104"/>
                  </a:lnTo>
                  <a:lnTo>
                    <a:pt x="553" y="98"/>
                  </a:lnTo>
                  <a:lnTo>
                    <a:pt x="555" y="93"/>
                  </a:lnTo>
                  <a:lnTo>
                    <a:pt x="557" y="85"/>
                  </a:lnTo>
                  <a:lnTo>
                    <a:pt x="559" y="79"/>
                  </a:lnTo>
                  <a:lnTo>
                    <a:pt x="563" y="74"/>
                  </a:lnTo>
                  <a:lnTo>
                    <a:pt x="564" y="68"/>
                  </a:lnTo>
                  <a:lnTo>
                    <a:pt x="566" y="64"/>
                  </a:lnTo>
                  <a:lnTo>
                    <a:pt x="568" y="60"/>
                  </a:lnTo>
                  <a:lnTo>
                    <a:pt x="570" y="58"/>
                  </a:lnTo>
                  <a:lnTo>
                    <a:pt x="570" y="55"/>
                  </a:lnTo>
                  <a:lnTo>
                    <a:pt x="572" y="51"/>
                  </a:lnTo>
                  <a:lnTo>
                    <a:pt x="574" y="47"/>
                  </a:lnTo>
                  <a:lnTo>
                    <a:pt x="576" y="43"/>
                  </a:lnTo>
                  <a:lnTo>
                    <a:pt x="576" y="39"/>
                  </a:lnTo>
                  <a:lnTo>
                    <a:pt x="578" y="36"/>
                  </a:lnTo>
                  <a:lnTo>
                    <a:pt x="582" y="32"/>
                  </a:lnTo>
                  <a:lnTo>
                    <a:pt x="584" y="28"/>
                  </a:lnTo>
                  <a:lnTo>
                    <a:pt x="584" y="24"/>
                  </a:lnTo>
                  <a:lnTo>
                    <a:pt x="585" y="22"/>
                  </a:lnTo>
                  <a:lnTo>
                    <a:pt x="587" y="19"/>
                  </a:lnTo>
                  <a:lnTo>
                    <a:pt x="589" y="17"/>
                  </a:lnTo>
                  <a:lnTo>
                    <a:pt x="591" y="13"/>
                  </a:lnTo>
                  <a:lnTo>
                    <a:pt x="593" y="13"/>
                  </a:lnTo>
                  <a:lnTo>
                    <a:pt x="618" y="13"/>
                  </a:lnTo>
                  <a:lnTo>
                    <a:pt x="612" y="45"/>
                  </a:lnTo>
                  <a:lnTo>
                    <a:pt x="635" y="20"/>
                  </a:lnTo>
                  <a:lnTo>
                    <a:pt x="661" y="24"/>
                  </a:lnTo>
                  <a:lnTo>
                    <a:pt x="661" y="26"/>
                  </a:lnTo>
                  <a:lnTo>
                    <a:pt x="661" y="28"/>
                  </a:lnTo>
                  <a:lnTo>
                    <a:pt x="661" y="32"/>
                  </a:lnTo>
                  <a:lnTo>
                    <a:pt x="660" y="36"/>
                  </a:lnTo>
                  <a:lnTo>
                    <a:pt x="660" y="39"/>
                  </a:lnTo>
                  <a:lnTo>
                    <a:pt x="660" y="45"/>
                  </a:lnTo>
                  <a:lnTo>
                    <a:pt x="658" y="51"/>
                  </a:lnTo>
                  <a:lnTo>
                    <a:pt x="658" y="57"/>
                  </a:lnTo>
                  <a:lnTo>
                    <a:pt x="656" y="64"/>
                  </a:lnTo>
                  <a:lnTo>
                    <a:pt x="654" y="66"/>
                  </a:lnTo>
                  <a:lnTo>
                    <a:pt x="654" y="70"/>
                  </a:lnTo>
                  <a:lnTo>
                    <a:pt x="654" y="74"/>
                  </a:lnTo>
                  <a:lnTo>
                    <a:pt x="652" y="77"/>
                  </a:lnTo>
                  <a:lnTo>
                    <a:pt x="650" y="83"/>
                  </a:lnTo>
                  <a:lnTo>
                    <a:pt x="648" y="91"/>
                  </a:lnTo>
                  <a:lnTo>
                    <a:pt x="646" y="96"/>
                  </a:lnTo>
                  <a:lnTo>
                    <a:pt x="644" y="104"/>
                  </a:lnTo>
                  <a:lnTo>
                    <a:pt x="642" y="110"/>
                  </a:lnTo>
                  <a:lnTo>
                    <a:pt x="639" y="115"/>
                  </a:lnTo>
                  <a:lnTo>
                    <a:pt x="637" y="121"/>
                  </a:lnTo>
                  <a:lnTo>
                    <a:pt x="635" y="127"/>
                  </a:lnTo>
                  <a:lnTo>
                    <a:pt x="633" y="133"/>
                  </a:lnTo>
                  <a:lnTo>
                    <a:pt x="631" y="138"/>
                  </a:lnTo>
                  <a:lnTo>
                    <a:pt x="631" y="144"/>
                  </a:lnTo>
                  <a:lnTo>
                    <a:pt x="629" y="148"/>
                  </a:lnTo>
                  <a:lnTo>
                    <a:pt x="627" y="152"/>
                  </a:lnTo>
                  <a:lnTo>
                    <a:pt x="627" y="155"/>
                  </a:lnTo>
                  <a:lnTo>
                    <a:pt x="625" y="159"/>
                  </a:lnTo>
                  <a:lnTo>
                    <a:pt x="625" y="163"/>
                  </a:lnTo>
                  <a:lnTo>
                    <a:pt x="625" y="167"/>
                  </a:lnTo>
                  <a:lnTo>
                    <a:pt x="625" y="169"/>
                  </a:lnTo>
                  <a:lnTo>
                    <a:pt x="625" y="167"/>
                  </a:lnTo>
                  <a:lnTo>
                    <a:pt x="625" y="165"/>
                  </a:lnTo>
                  <a:lnTo>
                    <a:pt x="629" y="163"/>
                  </a:lnTo>
                  <a:lnTo>
                    <a:pt x="633" y="159"/>
                  </a:lnTo>
                  <a:lnTo>
                    <a:pt x="637" y="155"/>
                  </a:lnTo>
                  <a:lnTo>
                    <a:pt x="642" y="150"/>
                  </a:lnTo>
                  <a:lnTo>
                    <a:pt x="648" y="144"/>
                  </a:lnTo>
                  <a:lnTo>
                    <a:pt x="656" y="138"/>
                  </a:lnTo>
                  <a:lnTo>
                    <a:pt x="661" y="131"/>
                  </a:lnTo>
                  <a:lnTo>
                    <a:pt x="667" y="125"/>
                  </a:lnTo>
                  <a:lnTo>
                    <a:pt x="673" y="119"/>
                  </a:lnTo>
                  <a:lnTo>
                    <a:pt x="679" y="114"/>
                  </a:lnTo>
                  <a:lnTo>
                    <a:pt x="684" y="108"/>
                  </a:lnTo>
                  <a:lnTo>
                    <a:pt x="690" y="102"/>
                  </a:lnTo>
                  <a:lnTo>
                    <a:pt x="694" y="96"/>
                  </a:lnTo>
                  <a:lnTo>
                    <a:pt x="698" y="93"/>
                  </a:lnTo>
                  <a:lnTo>
                    <a:pt x="700" y="89"/>
                  </a:lnTo>
                  <a:lnTo>
                    <a:pt x="703" y="85"/>
                  </a:lnTo>
                  <a:lnTo>
                    <a:pt x="707" y="81"/>
                  </a:lnTo>
                  <a:lnTo>
                    <a:pt x="713" y="77"/>
                  </a:lnTo>
                  <a:lnTo>
                    <a:pt x="717" y="72"/>
                  </a:lnTo>
                  <a:lnTo>
                    <a:pt x="720" y="68"/>
                  </a:lnTo>
                  <a:lnTo>
                    <a:pt x="724" y="64"/>
                  </a:lnTo>
                  <a:lnTo>
                    <a:pt x="730" y="62"/>
                  </a:lnTo>
                  <a:lnTo>
                    <a:pt x="734" y="58"/>
                  </a:lnTo>
                  <a:lnTo>
                    <a:pt x="738" y="55"/>
                  </a:lnTo>
                  <a:lnTo>
                    <a:pt x="741" y="53"/>
                  </a:lnTo>
                  <a:lnTo>
                    <a:pt x="745" y="51"/>
                  </a:lnTo>
                  <a:lnTo>
                    <a:pt x="749" y="47"/>
                  </a:lnTo>
                  <a:lnTo>
                    <a:pt x="751" y="45"/>
                  </a:lnTo>
                  <a:lnTo>
                    <a:pt x="772" y="57"/>
                  </a:lnTo>
                  <a:lnTo>
                    <a:pt x="745" y="95"/>
                  </a:lnTo>
                  <a:lnTo>
                    <a:pt x="770" y="81"/>
                  </a:lnTo>
                  <a:lnTo>
                    <a:pt x="776" y="98"/>
                  </a:lnTo>
                  <a:lnTo>
                    <a:pt x="774" y="98"/>
                  </a:lnTo>
                  <a:lnTo>
                    <a:pt x="774" y="100"/>
                  </a:lnTo>
                  <a:lnTo>
                    <a:pt x="770" y="102"/>
                  </a:lnTo>
                  <a:lnTo>
                    <a:pt x="768" y="106"/>
                  </a:lnTo>
                  <a:lnTo>
                    <a:pt x="766" y="110"/>
                  </a:lnTo>
                  <a:lnTo>
                    <a:pt x="762" y="115"/>
                  </a:lnTo>
                  <a:lnTo>
                    <a:pt x="758" y="121"/>
                  </a:lnTo>
                  <a:lnTo>
                    <a:pt x="757" y="127"/>
                  </a:lnTo>
                  <a:lnTo>
                    <a:pt x="753" y="133"/>
                  </a:lnTo>
                  <a:lnTo>
                    <a:pt x="749" y="138"/>
                  </a:lnTo>
                  <a:lnTo>
                    <a:pt x="745" y="142"/>
                  </a:lnTo>
                  <a:lnTo>
                    <a:pt x="741" y="148"/>
                  </a:lnTo>
                  <a:lnTo>
                    <a:pt x="739" y="154"/>
                  </a:lnTo>
                  <a:lnTo>
                    <a:pt x="738" y="157"/>
                  </a:lnTo>
                  <a:lnTo>
                    <a:pt x="736" y="161"/>
                  </a:lnTo>
                  <a:lnTo>
                    <a:pt x="736" y="163"/>
                  </a:lnTo>
                  <a:lnTo>
                    <a:pt x="738" y="163"/>
                  </a:lnTo>
                  <a:lnTo>
                    <a:pt x="739" y="163"/>
                  </a:lnTo>
                  <a:lnTo>
                    <a:pt x="745" y="161"/>
                  </a:lnTo>
                  <a:lnTo>
                    <a:pt x="749" y="159"/>
                  </a:lnTo>
                  <a:lnTo>
                    <a:pt x="755" y="157"/>
                  </a:lnTo>
                  <a:lnTo>
                    <a:pt x="760" y="155"/>
                  </a:lnTo>
                  <a:lnTo>
                    <a:pt x="768" y="154"/>
                  </a:lnTo>
                  <a:lnTo>
                    <a:pt x="774" y="150"/>
                  </a:lnTo>
                  <a:lnTo>
                    <a:pt x="779" y="146"/>
                  </a:lnTo>
                  <a:lnTo>
                    <a:pt x="785" y="144"/>
                  </a:lnTo>
                  <a:lnTo>
                    <a:pt x="791" y="142"/>
                  </a:lnTo>
                  <a:lnTo>
                    <a:pt x="795" y="140"/>
                  </a:lnTo>
                  <a:lnTo>
                    <a:pt x="798" y="138"/>
                  </a:lnTo>
                  <a:lnTo>
                    <a:pt x="800" y="136"/>
                  </a:lnTo>
                  <a:lnTo>
                    <a:pt x="850" y="127"/>
                  </a:lnTo>
                  <a:lnTo>
                    <a:pt x="857" y="136"/>
                  </a:lnTo>
                  <a:lnTo>
                    <a:pt x="855" y="138"/>
                  </a:lnTo>
                  <a:lnTo>
                    <a:pt x="852" y="142"/>
                  </a:lnTo>
                  <a:lnTo>
                    <a:pt x="846" y="148"/>
                  </a:lnTo>
                  <a:lnTo>
                    <a:pt x="840" y="152"/>
                  </a:lnTo>
                  <a:lnTo>
                    <a:pt x="838" y="152"/>
                  </a:lnTo>
                  <a:lnTo>
                    <a:pt x="835" y="154"/>
                  </a:lnTo>
                  <a:lnTo>
                    <a:pt x="831" y="157"/>
                  </a:lnTo>
                  <a:lnTo>
                    <a:pt x="825" y="161"/>
                  </a:lnTo>
                  <a:lnTo>
                    <a:pt x="819" y="165"/>
                  </a:lnTo>
                  <a:lnTo>
                    <a:pt x="814" y="169"/>
                  </a:lnTo>
                  <a:lnTo>
                    <a:pt x="808" y="174"/>
                  </a:lnTo>
                  <a:lnTo>
                    <a:pt x="802" y="178"/>
                  </a:lnTo>
                  <a:lnTo>
                    <a:pt x="797" y="184"/>
                  </a:lnTo>
                  <a:lnTo>
                    <a:pt x="791" y="188"/>
                  </a:lnTo>
                  <a:lnTo>
                    <a:pt x="785" y="192"/>
                  </a:lnTo>
                  <a:lnTo>
                    <a:pt x="781" y="197"/>
                  </a:lnTo>
                  <a:lnTo>
                    <a:pt x="776" y="199"/>
                  </a:lnTo>
                  <a:lnTo>
                    <a:pt x="774" y="203"/>
                  </a:lnTo>
                  <a:lnTo>
                    <a:pt x="772" y="203"/>
                  </a:lnTo>
                  <a:lnTo>
                    <a:pt x="772" y="205"/>
                  </a:lnTo>
                  <a:lnTo>
                    <a:pt x="772" y="203"/>
                  </a:lnTo>
                  <a:lnTo>
                    <a:pt x="776" y="203"/>
                  </a:lnTo>
                  <a:lnTo>
                    <a:pt x="779" y="199"/>
                  </a:lnTo>
                  <a:lnTo>
                    <a:pt x="787" y="197"/>
                  </a:lnTo>
                  <a:lnTo>
                    <a:pt x="793" y="193"/>
                  </a:lnTo>
                  <a:lnTo>
                    <a:pt x="798" y="190"/>
                  </a:lnTo>
                  <a:lnTo>
                    <a:pt x="804" y="186"/>
                  </a:lnTo>
                  <a:lnTo>
                    <a:pt x="808" y="186"/>
                  </a:lnTo>
                  <a:lnTo>
                    <a:pt x="812" y="182"/>
                  </a:lnTo>
                  <a:lnTo>
                    <a:pt x="817" y="180"/>
                  </a:lnTo>
                  <a:lnTo>
                    <a:pt x="823" y="176"/>
                  </a:lnTo>
                  <a:lnTo>
                    <a:pt x="831" y="174"/>
                  </a:lnTo>
                  <a:lnTo>
                    <a:pt x="835" y="173"/>
                  </a:lnTo>
                  <a:lnTo>
                    <a:pt x="840" y="171"/>
                  </a:lnTo>
                  <a:lnTo>
                    <a:pt x="844" y="169"/>
                  </a:lnTo>
                  <a:lnTo>
                    <a:pt x="848" y="186"/>
                  </a:lnTo>
                  <a:lnTo>
                    <a:pt x="776" y="243"/>
                  </a:lnTo>
                  <a:lnTo>
                    <a:pt x="777" y="243"/>
                  </a:lnTo>
                  <a:lnTo>
                    <a:pt x="779" y="243"/>
                  </a:lnTo>
                  <a:lnTo>
                    <a:pt x="783" y="243"/>
                  </a:lnTo>
                  <a:lnTo>
                    <a:pt x="787" y="243"/>
                  </a:lnTo>
                  <a:lnTo>
                    <a:pt x="791" y="243"/>
                  </a:lnTo>
                  <a:lnTo>
                    <a:pt x="797" y="245"/>
                  </a:lnTo>
                  <a:lnTo>
                    <a:pt x="802" y="245"/>
                  </a:lnTo>
                  <a:lnTo>
                    <a:pt x="808" y="245"/>
                  </a:lnTo>
                  <a:lnTo>
                    <a:pt x="814" y="245"/>
                  </a:lnTo>
                  <a:lnTo>
                    <a:pt x="819" y="245"/>
                  </a:lnTo>
                  <a:lnTo>
                    <a:pt x="825" y="245"/>
                  </a:lnTo>
                  <a:lnTo>
                    <a:pt x="831" y="245"/>
                  </a:lnTo>
                  <a:lnTo>
                    <a:pt x="836" y="245"/>
                  </a:lnTo>
                  <a:lnTo>
                    <a:pt x="840" y="243"/>
                  </a:lnTo>
                  <a:lnTo>
                    <a:pt x="844" y="243"/>
                  </a:lnTo>
                  <a:lnTo>
                    <a:pt x="848" y="241"/>
                  </a:lnTo>
                  <a:lnTo>
                    <a:pt x="854" y="241"/>
                  </a:lnTo>
                  <a:lnTo>
                    <a:pt x="859" y="239"/>
                  </a:lnTo>
                  <a:lnTo>
                    <a:pt x="867" y="239"/>
                  </a:lnTo>
                  <a:lnTo>
                    <a:pt x="871" y="239"/>
                  </a:lnTo>
                  <a:lnTo>
                    <a:pt x="874" y="239"/>
                  </a:lnTo>
                  <a:lnTo>
                    <a:pt x="878" y="239"/>
                  </a:lnTo>
                  <a:lnTo>
                    <a:pt x="882" y="239"/>
                  </a:lnTo>
                  <a:lnTo>
                    <a:pt x="884" y="239"/>
                  </a:lnTo>
                  <a:lnTo>
                    <a:pt x="888" y="239"/>
                  </a:lnTo>
                  <a:lnTo>
                    <a:pt x="892" y="239"/>
                  </a:lnTo>
                  <a:lnTo>
                    <a:pt x="895" y="239"/>
                  </a:lnTo>
                  <a:lnTo>
                    <a:pt x="903" y="239"/>
                  </a:lnTo>
                  <a:lnTo>
                    <a:pt x="909" y="239"/>
                  </a:lnTo>
                  <a:lnTo>
                    <a:pt x="914" y="239"/>
                  </a:lnTo>
                  <a:lnTo>
                    <a:pt x="920" y="239"/>
                  </a:lnTo>
                  <a:lnTo>
                    <a:pt x="924" y="239"/>
                  </a:lnTo>
                  <a:lnTo>
                    <a:pt x="930" y="239"/>
                  </a:lnTo>
                  <a:lnTo>
                    <a:pt x="932" y="239"/>
                  </a:lnTo>
                  <a:lnTo>
                    <a:pt x="941" y="258"/>
                  </a:lnTo>
                  <a:lnTo>
                    <a:pt x="939" y="260"/>
                  </a:lnTo>
                  <a:lnTo>
                    <a:pt x="937" y="260"/>
                  </a:lnTo>
                  <a:lnTo>
                    <a:pt x="933" y="262"/>
                  </a:lnTo>
                  <a:lnTo>
                    <a:pt x="930" y="262"/>
                  </a:lnTo>
                  <a:lnTo>
                    <a:pt x="924" y="264"/>
                  </a:lnTo>
                  <a:lnTo>
                    <a:pt x="920" y="264"/>
                  </a:lnTo>
                  <a:lnTo>
                    <a:pt x="916" y="264"/>
                  </a:lnTo>
                  <a:lnTo>
                    <a:pt x="913" y="264"/>
                  </a:lnTo>
                  <a:lnTo>
                    <a:pt x="909" y="264"/>
                  </a:lnTo>
                  <a:lnTo>
                    <a:pt x="903" y="264"/>
                  </a:lnTo>
                  <a:lnTo>
                    <a:pt x="897" y="266"/>
                  </a:lnTo>
                  <a:lnTo>
                    <a:pt x="893" y="266"/>
                  </a:lnTo>
                  <a:lnTo>
                    <a:pt x="890" y="266"/>
                  </a:lnTo>
                  <a:lnTo>
                    <a:pt x="886" y="266"/>
                  </a:lnTo>
                  <a:lnTo>
                    <a:pt x="882" y="266"/>
                  </a:lnTo>
                  <a:lnTo>
                    <a:pt x="878" y="266"/>
                  </a:lnTo>
                  <a:lnTo>
                    <a:pt x="874" y="268"/>
                  </a:lnTo>
                  <a:lnTo>
                    <a:pt x="871" y="268"/>
                  </a:lnTo>
                  <a:lnTo>
                    <a:pt x="867" y="268"/>
                  </a:lnTo>
                  <a:lnTo>
                    <a:pt x="863" y="268"/>
                  </a:lnTo>
                  <a:lnTo>
                    <a:pt x="859" y="268"/>
                  </a:lnTo>
                  <a:lnTo>
                    <a:pt x="855" y="269"/>
                  </a:lnTo>
                  <a:lnTo>
                    <a:pt x="852" y="269"/>
                  </a:lnTo>
                  <a:lnTo>
                    <a:pt x="846" y="269"/>
                  </a:lnTo>
                  <a:lnTo>
                    <a:pt x="840" y="271"/>
                  </a:lnTo>
                  <a:lnTo>
                    <a:pt x="835" y="271"/>
                  </a:lnTo>
                  <a:lnTo>
                    <a:pt x="831" y="271"/>
                  </a:lnTo>
                  <a:lnTo>
                    <a:pt x="829" y="271"/>
                  </a:lnTo>
                  <a:lnTo>
                    <a:pt x="829" y="273"/>
                  </a:lnTo>
                  <a:lnTo>
                    <a:pt x="831" y="273"/>
                  </a:lnTo>
                  <a:lnTo>
                    <a:pt x="835" y="273"/>
                  </a:lnTo>
                  <a:lnTo>
                    <a:pt x="840" y="273"/>
                  </a:lnTo>
                  <a:lnTo>
                    <a:pt x="844" y="273"/>
                  </a:lnTo>
                  <a:lnTo>
                    <a:pt x="850" y="273"/>
                  </a:lnTo>
                  <a:lnTo>
                    <a:pt x="854" y="273"/>
                  </a:lnTo>
                  <a:lnTo>
                    <a:pt x="857" y="273"/>
                  </a:lnTo>
                  <a:lnTo>
                    <a:pt x="861" y="273"/>
                  </a:lnTo>
                  <a:lnTo>
                    <a:pt x="865" y="275"/>
                  </a:lnTo>
                  <a:lnTo>
                    <a:pt x="871" y="275"/>
                  </a:lnTo>
                  <a:lnTo>
                    <a:pt x="876" y="275"/>
                  </a:lnTo>
                  <a:lnTo>
                    <a:pt x="884" y="275"/>
                  </a:lnTo>
                  <a:lnTo>
                    <a:pt x="890" y="275"/>
                  </a:lnTo>
                  <a:lnTo>
                    <a:pt x="895" y="275"/>
                  </a:lnTo>
                  <a:lnTo>
                    <a:pt x="899" y="275"/>
                  </a:lnTo>
                  <a:lnTo>
                    <a:pt x="903" y="275"/>
                  </a:lnTo>
                  <a:lnTo>
                    <a:pt x="905" y="277"/>
                  </a:lnTo>
                  <a:lnTo>
                    <a:pt x="909" y="277"/>
                  </a:lnTo>
                  <a:lnTo>
                    <a:pt x="914" y="277"/>
                  </a:lnTo>
                  <a:lnTo>
                    <a:pt x="918" y="277"/>
                  </a:lnTo>
                  <a:lnTo>
                    <a:pt x="922" y="277"/>
                  </a:lnTo>
                  <a:lnTo>
                    <a:pt x="924" y="277"/>
                  </a:lnTo>
                  <a:lnTo>
                    <a:pt x="930" y="277"/>
                  </a:lnTo>
                  <a:lnTo>
                    <a:pt x="933" y="277"/>
                  </a:lnTo>
                  <a:lnTo>
                    <a:pt x="939" y="277"/>
                  </a:lnTo>
                  <a:lnTo>
                    <a:pt x="943" y="277"/>
                  </a:lnTo>
                  <a:lnTo>
                    <a:pt x="947" y="279"/>
                  </a:lnTo>
                  <a:lnTo>
                    <a:pt x="943" y="296"/>
                  </a:lnTo>
                  <a:lnTo>
                    <a:pt x="939" y="296"/>
                  </a:lnTo>
                  <a:lnTo>
                    <a:pt x="935" y="296"/>
                  </a:lnTo>
                  <a:lnTo>
                    <a:pt x="932" y="298"/>
                  </a:lnTo>
                  <a:lnTo>
                    <a:pt x="926" y="298"/>
                  </a:lnTo>
                  <a:lnTo>
                    <a:pt x="920" y="300"/>
                  </a:lnTo>
                  <a:lnTo>
                    <a:pt x="914" y="300"/>
                  </a:lnTo>
                  <a:lnTo>
                    <a:pt x="911" y="302"/>
                  </a:lnTo>
                  <a:lnTo>
                    <a:pt x="907" y="302"/>
                  </a:lnTo>
                  <a:lnTo>
                    <a:pt x="903" y="302"/>
                  </a:lnTo>
                  <a:lnTo>
                    <a:pt x="897" y="304"/>
                  </a:lnTo>
                  <a:lnTo>
                    <a:pt x="892" y="304"/>
                  </a:lnTo>
                  <a:lnTo>
                    <a:pt x="886" y="306"/>
                  </a:lnTo>
                  <a:lnTo>
                    <a:pt x="880" y="306"/>
                  </a:lnTo>
                  <a:lnTo>
                    <a:pt x="873" y="307"/>
                  </a:lnTo>
                  <a:lnTo>
                    <a:pt x="867" y="309"/>
                  </a:lnTo>
                  <a:lnTo>
                    <a:pt x="859" y="309"/>
                  </a:lnTo>
                  <a:lnTo>
                    <a:pt x="854" y="309"/>
                  </a:lnTo>
                  <a:lnTo>
                    <a:pt x="848" y="311"/>
                  </a:lnTo>
                  <a:lnTo>
                    <a:pt x="842" y="311"/>
                  </a:lnTo>
                  <a:lnTo>
                    <a:pt x="838" y="313"/>
                  </a:lnTo>
                  <a:lnTo>
                    <a:pt x="835" y="313"/>
                  </a:lnTo>
                  <a:lnTo>
                    <a:pt x="833" y="313"/>
                  </a:lnTo>
                  <a:lnTo>
                    <a:pt x="835" y="313"/>
                  </a:lnTo>
                  <a:lnTo>
                    <a:pt x="838" y="315"/>
                  </a:lnTo>
                  <a:lnTo>
                    <a:pt x="840" y="317"/>
                  </a:lnTo>
                  <a:lnTo>
                    <a:pt x="844" y="319"/>
                  </a:lnTo>
                  <a:lnTo>
                    <a:pt x="848" y="319"/>
                  </a:lnTo>
                  <a:lnTo>
                    <a:pt x="852" y="321"/>
                  </a:lnTo>
                  <a:lnTo>
                    <a:pt x="855" y="323"/>
                  </a:lnTo>
                  <a:lnTo>
                    <a:pt x="861" y="325"/>
                  </a:lnTo>
                  <a:lnTo>
                    <a:pt x="865" y="325"/>
                  </a:lnTo>
                  <a:lnTo>
                    <a:pt x="871" y="327"/>
                  </a:lnTo>
                  <a:lnTo>
                    <a:pt x="874" y="327"/>
                  </a:lnTo>
                  <a:lnTo>
                    <a:pt x="878" y="328"/>
                  </a:lnTo>
                  <a:lnTo>
                    <a:pt x="882" y="328"/>
                  </a:lnTo>
                  <a:lnTo>
                    <a:pt x="886" y="330"/>
                  </a:lnTo>
                  <a:lnTo>
                    <a:pt x="888" y="328"/>
                  </a:lnTo>
                  <a:lnTo>
                    <a:pt x="893" y="328"/>
                  </a:lnTo>
                  <a:lnTo>
                    <a:pt x="897" y="330"/>
                  </a:lnTo>
                  <a:lnTo>
                    <a:pt x="901" y="330"/>
                  </a:lnTo>
                  <a:lnTo>
                    <a:pt x="907" y="332"/>
                  </a:lnTo>
                  <a:lnTo>
                    <a:pt x="911" y="332"/>
                  </a:lnTo>
                  <a:lnTo>
                    <a:pt x="916" y="334"/>
                  </a:lnTo>
                  <a:lnTo>
                    <a:pt x="922" y="336"/>
                  </a:lnTo>
                  <a:lnTo>
                    <a:pt x="928" y="338"/>
                  </a:lnTo>
                  <a:lnTo>
                    <a:pt x="932" y="340"/>
                  </a:lnTo>
                  <a:lnTo>
                    <a:pt x="935" y="340"/>
                  </a:lnTo>
                  <a:lnTo>
                    <a:pt x="939" y="342"/>
                  </a:lnTo>
                  <a:lnTo>
                    <a:pt x="945" y="344"/>
                  </a:lnTo>
                  <a:lnTo>
                    <a:pt x="949" y="346"/>
                  </a:lnTo>
                  <a:lnTo>
                    <a:pt x="981" y="384"/>
                  </a:lnTo>
                  <a:lnTo>
                    <a:pt x="968" y="422"/>
                  </a:lnTo>
                  <a:lnTo>
                    <a:pt x="966" y="420"/>
                  </a:lnTo>
                  <a:lnTo>
                    <a:pt x="962" y="416"/>
                  </a:lnTo>
                  <a:lnTo>
                    <a:pt x="956" y="412"/>
                  </a:lnTo>
                  <a:lnTo>
                    <a:pt x="951" y="408"/>
                  </a:lnTo>
                  <a:lnTo>
                    <a:pt x="949" y="404"/>
                  </a:lnTo>
                  <a:lnTo>
                    <a:pt x="941" y="401"/>
                  </a:lnTo>
                  <a:lnTo>
                    <a:pt x="939" y="399"/>
                  </a:lnTo>
                  <a:lnTo>
                    <a:pt x="935" y="397"/>
                  </a:lnTo>
                  <a:lnTo>
                    <a:pt x="932" y="395"/>
                  </a:lnTo>
                  <a:lnTo>
                    <a:pt x="930" y="393"/>
                  </a:lnTo>
                  <a:lnTo>
                    <a:pt x="924" y="391"/>
                  </a:lnTo>
                  <a:lnTo>
                    <a:pt x="920" y="389"/>
                  </a:lnTo>
                  <a:lnTo>
                    <a:pt x="916" y="387"/>
                  </a:lnTo>
                  <a:lnTo>
                    <a:pt x="913" y="387"/>
                  </a:lnTo>
                  <a:lnTo>
                    <a:pt x="909" y="385"/>
                  </a:lnTo>
                  <a:lnTo>
                    <a:pt x="905" y="384"/>
                  </a:lnTo>
                  <a:lnTo>
                    <a:pt x="903" y="384"/>
                  </a:lnTo>
                  <a:lnTo>
                    <a:pt x="899" y="384"/>
                  </a:lnTo>
                  <a:lnTo>
                    <a:pt x="895" y="382"/>
                  </a:lnTo>
                  <a:lnTo>
                    <a:pt x="893" y="382"/>
                  </a:lnTo>
                  <a:lnTo>
                    <a:pt x="888" y="380"/>
                  </a:lnTo>
                  <a:lnTo>
                    <a:pt x="884" y="380"/>
                  </a:lnTo>
                  <a:lnTo>
                    <a:pt x="880" y="378"/>
                  </a:lnTo>
                  <a:lnTo>
                    <a:pt x="874" y="378"/>
                  </a:lnTo>
                  <a:lnTo>
                    <a:pt x="871" y="378"/>
                  </a:lnTo>
                  <a:lnTo>
                    <a:pt x="865" y="378"/>
                  </a:lnTo>
                  <a:lnTo>
                    <a:pt x="861" y="376"/>
                  </a:lnTo>
                  <a:lnTo>
                    <a:pt x="855" y="376"/>
                  </a:lnTo>
                  <a:lnTo>
                    <a:pt x="852" y="376"/>
                  </a:lnTo>
                  <a:lnTo>
                    <a:pt x="850" y="376"/>
                  </a:lnTo>
                  <a:lnTo>
                    <a:pt x="844" y="376"/>
                  </a:lnTo>
                  <a:lnTo>
                    <a:pt x="842" y="376"/>
                  </a:lnTo>
                  <a:lnTo>
                    <a:pt x="844" y="376"/>
                  </a:lnTo>
                  <a:lnTo>
                    <a:pt x="848" y="378"/>
                  </a:lnTo>
                  <a:lnTo>
                    <a:pt x="852" y="378"/>
                  </a:lnTo>
                  <a:lnTo>
                    <a:pt x="855" y="380"/>
                  </a:lnTo>
                  <a:lnTo>
                    <a:pt x="859" y="382"/>
                  </a:lnTo>
                  <a:lnTo>
                    <a:pt x="865" y="384"/>
                  </a:lnTo>
                  <a:lnTo>
                    <a:pt x="869" y="384"/>
                  </a:lnTo>
                  <a:lnTo>
                    <a:pt x="873" y="385"/>
                  </a:lnTo>
                  <a:lnTo>
                    <a:pt x="878" y="387"/>
                  </a:lnTo>
                  <a:lnTo>
                    <a:pt x="882" y="389"/>
                  </a:lnTo>
                  <a:lnTo>
                    <a:pt x="886" y="389"/>
                  </a:lnTo>
                  <a:lnTo>
                    <a:pt x="892" y="391"/>
                  </a:lnTo>
                  <a:lnTo>
                    <a:pt x="893" y="391"/>
                  </a:lnTo>
                  <a:lnTo>
                    <a:pt x="899" y="393"/>
                  </a:lnTo>
                  <a:lnTo>
                    <a:pt x="903" y="395"/>
                  </a:lnTo>
                  <a:lnTo>
                    <a:pt x="911" y="399"/>
                  </a:lnTo>
                  <a:lnTo>
                    <a:pt x="913" y="399"/>
                  </a:lnTo>
                  <a:lnTo>
                    <a:pt x="918" y="403"/>
                  </a:lnTo>
                  <a:lnTo>
                    <a:pt x="920" y="404"/>
                  </a:lnTo>
                  <a:lnTo>
                    <a:pt x="924" y="408"/>
                  </a:lnTo>
                  <a:lnTo>
                    <a:pt x="932" y="412"/>
                  </a:lnTo>
                  <a:lnTo>
                    <a:pt x="937" y="418"/>
                  </a:lnTo>
                  <a:lnTo>
                    <a:pt x="939" y="420"/>
                  </a:lnTo>
                  <a:lnTo>
                    <a:pt x="941" y="422"/>
                  </a:lnTo>
                  <a:lnTo>
                    <a:pt x="935" y="458"/>
                  </a:lnTo>
                  <a:lnTo>
                    <a:pt x="933" y="456"/>
                  </a:lnTo>
                  <a:lnTo>
                    <a:pt x="930" y="456"/>
                  </a:lnTo>
                  <a:lnTo>
                    <a:pt x="928" y="456"/>
                  </a:lnTo>
                  <a:lnTo>
                    <a:pt x="922" y="454"/>
                  </a:lnTo>
                  <a:lnTo>
                    <a:pt x="918" y="452"/>
                  </a:lnTo>
                  <a:lnTo>
                    <a:pt x="913" y="450"/>
                  </a:lnTo>
                  <a:lnTo>
                    <a:pt x="909" y="450"/>
                  </a:lnTo>
                  <a:lnTo>
                    <a:pt x="905" y="448"/>
                  </a:lnTo>
                  <a:lnTo>
                    <a:pt x="901" y="446"/>
                  </a:lnTo>
                  <a:lnTo>
                    <a:pt x="895" y="446"/>
                  </a:lnTo>
                  <a:lnTo>
                    <a:pt x="890" y="444"/>
                  </a:lnTo>
                  <a:lnTo>
                    <a:pt x="884" y="444"/>
                  </a:lnTo>
                  <a:lnTo>
                    <a:pt x="878" y="442"/>
                  </a:lnTo>
                  <a:lnTo>
                    <a:pt x="871" y="442"/>
                  </a:lnTo>
                  <a:lnTo>
                    <a:pt x="865" y="442"/>
                  </a:lnTo>
                  <a:lnTo>
                    <a:pt x="859" y="442"/>
                  </a:lnTo>
                  <a:lnTo>
                    <a:pt x="854" y="441"/>
                  </a:lnTo>
                  <a:lnTo>
                    <a:pt x="846" y="441"/>
                  </a:lnTo>
                  <a:lnTo>
                    <a:pt x="842" y="441"/>
                  </a:lnTo>
                  <a:lnTo>
                    <a:pt x="838" y="441"/>
                  </a:lnTo>
                  <a:lnTo>
                    <a:pt x="835" y="441"/>
                  </a:lnTo>
                  <a:lnTo>
                    <a:pt x="833" y="441"/>
                  </a:lnTo>
                  <a:lnTo>
                    <a:pt x="874" y="460"/>
                  </a:lnTo>
                  <a:lnTo>
                    <a:pt x="846" y="519"/>
                  </a:lnTo>
                  <a:lnTo>
                    <a:pt x="842" y="517"/>
                  </a:lnTo>
                  <a:lnTo>
                    <a:pt x="838" y="515"/>
                  </a:lnTo>
                  <a:lnTo>
                    <a:pt x="833" y="513"/>
                  </a:lnTo>
                  <a:lnTo>
                    <a:pt x="827" y="511"/>
                  </a:lnTo>
                  <a:lnTo>
                    <a:pt x="823" y="507"/>
                  </a:lnTo>
                  <a:lnTo>
                    <a:pt x="819" y="505"/>
                  </a:lnTo>
                  <a:lnTo>
                    <a:pt x="816" y="501"/>
                  </a:lnTo>
                  <a:lnTo>
                    <a:pt x="810" y="496"/>
                  </a:lnTo>
                  <a:lnTo>
                    <a:pt x="806" y="494"/>
                  </a:lnTo>
                  <a:lnTo>
                    <a:pt x="802" y="490"/>
                  </a:lnTo>
                  <a:lnTo>
                    <a:pt x="798" y="488"/>
                  </a:lnTo>
                  <a:lnTo>
                    <a:pt x="795" y="486"/>
                  </a:lnTo>
                  <a:lnTo>
                    <a:pt x="789" y="482"/>
                  </a:lnTo>
                  <a:lnTo>
                    <a:pt x="785" y="480"/>
                  </a:lnTo>
                  <a:lnTo>
                    <a:pt x="781" y="477"/>
                  </a:lnTo>
                  <a:lnTo>
                    <a:pt x="777" y="475"/>
                  </a:lnTo>
                  <a:lnTo>
                    <a:pt x="772" y="471"/>
                  </a:lnTo>
                  <a:lnTo>
                    <a:pt x="722" y="488"/>
                  </a:lnTo>
                  <a:lnTo>
                    <a:pt x="226" y="522"/>
                  </a:lnTo>
                  <a:close/>
                </a:path>
              </a:pathLst>
            </a:custGeom>
            <a:solidFill>
              <a:srgbClr val="FFC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Freeform 24"/>
            <p:cNvSpPr>
              <a:spLocks/>
            </p:cNvSpPr>
            <p:nvPr/>
          </p:nvSpPr>
          <p:spPr bwMode="auto">
            <a:xfrm>
              <a:off x="4034" y="3097"/>
              <a:ext cx="110" cy="124"/>
            </a:xfrm>
            <a:custGeom>
              <a:avLst/>
              <a:gdLst>
                <a:gd name="T0" fmla="*/ 0 w 221"/>
                <a:gd name="T1" fmla="*/ 0 h 249"/>
                <a:gd name="T2" fmla="*/ 0 w 221"/>
                <a:gd name="T3" fmla="*/ 0 h 249"/>
                <a:gd name="T4" fmla="*/ 0 w 221"/>
                <a:gd name="T5" fmla="*/ 0 h 249"/>
                <a:gd name="T6" fmla="*/ 0 w 221"/>
                <a:gd name="T7" fmla="*/ 0 h 249"/>
                <a:gd name="T8" fmla="*/ 0 w 221"/>
                <a:gd name="T9" fmla="*/ 0 h 249"/>
                <a:gd name="T10" fmla="*/ 0 w 221"/>
                <a:gd name="T11" fmla="*/ 0 h 249"/>
                <a:gd name="T12" fmla="*/ 0 w 221"/>
                <a:gd name="T13" fmla="*/ 0 h 249"/>
                <a:gd name="T14" fmla="*/ 0 w 221"/>
                <a:gd name="T15" fmla="*/ 0 h 249"/>
                <a:gd name="T16" fmla="*/ 0 w 221"/>
                <a:gd name="T17" fmla="*/ 0 h 249"/>
                <a:gd name="T18" fmla="*/ 0 w 221"/>
                <a:gd name="T19" fmla="*/ 0 h 249"/>
                <a:gd name="T20" fmla="*/ 0 w 221"/>
                <a:gd name="T21" fmla="*/ 0 h 249"/>
                <a:gd name="T22" fmla="*/ 0 w 221"/>
                <a:gd name="T23" fmla="*/ 0 h 249"/>
                <a:gd name="T24" fmla="*/ 0 w 221"/>
                <a:gd name="T25" fmla="*/ 0 h 249"/>
                <a:gd name="T26" fmla="*/ 0 w 221"/>
                <a:gd name="T27" fmla="*/ 0 h 249"/>
                <a:gd name="T28" fmla="*/ 0 w 221"/>
                <a:gd name="T29" fmla="*/ 0 h 249"/>
                <a:gd name="T30" fmla="*/ 0 w 221"/>
                <a:gd name="T31" fmla="*/ 0 h 249"/>
                <a:gd name="T32" fmla="*/ 0 w 221"/>
                <a:gd name="T33" fmla="*/ 0 h 249"/>
                <a:gd name="T34" fmla="*/ 0 w 221"/>
                <a:gd name="T35" fmla="*/ 0 h 249"/>
                <a:gd name="T36" fmla="*/ 0 w 221"/>
                <a:gd name="T37" fmla="*/ 0 h 2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1"/>
                <a:gd name="T58" fmla="*/ 0 h 249"/>
                <a:gd name="T59" fmla="*/ 221 w 221"/>
                <a:gd name="T60" fmla="*/ 249 h 24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1" h="249">
                  <a:moveTo>
                    <a:pt x="175" y="41"/>
                  </a:moveTo>
                  <a:lnTo>
                    <a:pt x="97" y="0"/>
                  </a:lnTo>
                  <a:lnTo>
                    <a:pt x="78" y="9"/>
                  </a:lnTo>
                  <a:lnTo>
                    <a:pt x="69" y="49"/>
                  </a:lnTo>
                  <a:lnTo>
                    <a:pt x="6" y="62"/>
                  </a:lnTo>
                  <a:lnTo>
                    <a:pt x="10" y="79"/>
                  </a:lnTo>
                  <a:lnTo>
                    <a:pt x="73" y="116"/>
                  </a:lnTo>
                  <a:lnTo>
                    <a:pt x="0" y="133"/>
                  </a:lnTo>
                  <a:lnTo>
                    <a:pt x="0" y="154"/>
                  </a:lnTo>
                  <a:lnTo>
                    <a:pt x="59" y="180"/>
                  </a:lnTo>
                  <a:lnTo>
                    <a:pt x="42" y="212"/>
                  </a:lnTo>
                  <a:lnTo>
                    <a:pt x="54" y="230"/>
                  </a:lnTo>
                  <a:lnTo>
                    <a:pt x="94" y="226"/>
                  </a:lnTo>
                  <a:lnTo>
                    <a:pt x="107" y="249"/>
                  </a:lnTo>
                  <a:lnTo>
                    <a:pt x="130" y="249"/>
                  </a:lnTo>
                  <a:lnTo>
                    <a:pt x="179" y="231"/>
                  </a:lnTo>
                  <a:lnTo>
                    <a:pt x="221" y="195"/>
                  </a:lnTo>
                  <a:lnTo>
                    <a:pt x="175" y="41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Freeform 25"/>
            <p:cNvSpPr>
              <a:spLocks/>
            </p:cNvSpPr>
            <p:nvPr/>
          </p:nvSpPr>
          <p:spPr bwMode="auto">
            <a:xfrm>
              <a:off x="3736" y="2916"/>
              <a:ext cx="96" cy="166"/>
            </a:xfrm>
            <a:custGeom>
              <a:avLst/>
              <a:gdLst>
                <a:gd name="T0" fmla="*/ 1 w 192"/>
                <a:gd name="T1" fmla="*/ 1 h 331"/>
                <a:gd name="T2" fmla="*/ 1 w 192"/>
                <a:gd name="T3" fmla="*/ 1 h 331"/>
                <a:gd name="T4" fmla="*/ 1 w 192"/>
                <a:gd name="T5" fmla="*/ 1 h 331"/>
                <a:gd name="T6" fmla="*/ 1 w 192"/>
                <a:gd name="T7" fmla="*/ 1 h 331"/>
                <a:gd name="T8" fmla="*/ 1 w 192"/>
                <a:gd name="T9" fmla="*/ 1 h 331"/>
                <a:gd name="T10" fmla="*/ 1 w 192"/>
                <a:gd name="T11" fmla="*/ 1 h 331"/>
                <a:gd name="T12" fmla="*/ 1 w 192"/>
                <a:gd name="T13" fmla="*/ 1 h 331"/>
                <a:gd name="T14" fmla="*/ 1 w 192"/>
                <a:gd name="T15" fmla="*/ 0 h 331"/>
                <a:gd name="T16" fmla="*/ 1 w 192"/>
                <a:gd name="T17" fmla="*/ 0 h 331"/>
                <a:gd name="T18" fmla="*/ 1 w 192"/>
                <a:gd name="T19" fmla="*/ 1 h 331"/>
                <a:gd name="T20" fmla="*/ 1 w 192"/>
                <a:gd name="T21" fmla="*/ 1 h 331"/>
                <a:gd name="T22" fmla="*/ 1 w 192"/>
                <a:gd name="T23" fmla="*/ 1 h 331"/>
                <a:gd name="T24" fmla="*/ 1 w 192"/>
                <a:gd name="T25" fmla="*/ 1 h 331"/>
                <a:gd name="T26" fmla="*/ 1 w 192"/>
                <a:gd name="T27" fmla="*/ 1 h 331"/>
                <a:gd name="T28" fmla="*/ 1 w 192"/>
                <a:gd name="T29" fmla="*/ 1 h 331"/>
                <a:gd name="T30" fmla="*/ 1 w 192"/>
                <a:gd name="T31" fmla="*/ 1 h 331"/>
                <a:gd name="T32" fmla="*/ 1 w 192"/>
                <a:gd name="T33" fmla="*/ 1 h 331"/>
                <a:gd name="T34" fmla="*/ 0 w 192"/>
                <a:gd name="T35" fmla="*/ 1 h 331"/>
                <a:gd name="T36" fmla="*/ 1 w 192"/>
                <a:gd name="T37" fmla="*/ 1 h 331"/>
                <a:gd name="T38" fmla="*/ 1 w 192"/>
                <a:gd name="T39" fmla="*/ 1 h 33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92"/>
                <a:gd name="T61" fmla="*/ 0 h 331"/>
                <a:gd name="T62" fmla="*/ 192 w 192"/>
                <a:gd name="T63" fmla="*/ 331 h 33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92" h="331">
                  <a:moveTo>
                    <a:pt x="8" y="152"/>
                  </a:moveTo>
                  <a:lnTo>
                    <a:pt x="27" y="149"/>
                  </a:lnTo>
                  <a:lnTo>
                    <a:pt x="59" y="160"/>
                  </a:lnTo>
                  <a:lnTo>
                    <a:pt x="44" y="107"/>
                  </a:lnTo>
                  <a:lnTo>
                    <a:pt x="13" y="36"/>
                  </a:lnTo>
                  <a:lnTo>
                    <a:pt x="25" y="27"/>
                  </a:lnTo>
                  <a:lnTo>
                    <a:pt x="44" y="25"/>
                  </a:lnTo>
                  <a:lnTo>
                    <a:pt x="46" y="0"/>
                  </a:lnTo>
                  <a:lnTo>
                    <a:pt x="55" y="0"/>
                  </a:lnTo>
                  <a:lnTo>
                    <a:pt x="88" y="19"/>
                  </a:lnTo>
                  <a:lnTo>
                    <a:pt x="154" y="131"/>
                  </a:lnTo>
                  <a:lnTo>
                    <a:pt x="160" y="187"/>
                  </a:lnTo>
                  <a:lnTo>
                    <a:pt x="192" y="232"/>
                  </a:lnTo>
                  <a:lnTo>
                    <a:pt x="181" y="284"/>
                  </a:lnTo>
                  <a:lnTo>
                    <a:pt x="143" y="331"/>
                  </a:lnTo>
                  <a:lnTo>
                    <a:pt x="69" y="318"/>
                  </a:lnTo>
                  <a:lnTo>
                    <a:pt x="38" y="240"/>
                  </a:lnTo>
                  <a:lnTo>
                    <a:pt x="0" y="183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Freeform 26"/>
            <p:cNvSpPr>
              <a:spLocks/>
            </p:cNvSpPr>
            <p:nvPr/>
          </p:nvSpPr>
          <p:spPr bwMode="auto">
            <a:xfrm>
              <a:off x="3899" y="2687"/>
              <a:ext cx="322" cy="246"/>
            </a:xfrm>
            <a:custGeom>
              <a:avLst/>
              <a:gdLst>
                <a:gd name="T0" fmla="*/ 0 w 645"/>
                <a:gd name="T1" fmla="*/ 0 h 493"/>
                <a:gd name="T2" fmla="*/ 0 w 645"/>
                <a:gd name="T3" fmla="*/ 0 h 493"/>
                <a:gd name="T4" fmla="*/ 0 w 645"/>
                <a:gd name="T5" fmla="*/ 0 h 493"/>
                <a:gd name="T6" fmla="*/ 0 w 645"/>
                <a:gd name="T7" fmla="*/ 0 h 493"/>
                <a:gd name="T8" fmla="*/ 0 w 645"/>
                <a:gd name="T9" fmla="*/ 0 h 493"/>
                <a:gd name="T10" fmla="*/ 0 w 645"/>
                <a:gd name="T11" fmla="*/ 0 h 493"/>
                <a:gd name="T12" fmla="*/ 0 w 645"/>
                <a:gd name="T13" fmla="*/ 0 h 493"/>
                <a:gd name="T14" fmla="*/ 0 w 645"/>
                <a:gd name="T15" fmla="*/ 0 h 493"/>
                <a:gd name="T16" fmla="*/ 0 w 645"/>
                <a:gd name="T17" fmla="*/ 0 h 493"/>
                <a:gd name="T18" fmla="*/ 0 w 645"/>
                <a:gd name="T19" fmla="*/ 0 h 493"/>
                <a:gd name="T20" fmla="*/ 0 w 645"/>
                <a:gd name="T21" fmla="*/ 0 h 493"/>
                <a:gd name="T22" fmla="*/ 0 w 645"/>
                <a:gd name="T23" fmla="*/ 0 h 493"/>
                <a:gd name="T24" fmla="*/ 0 w 645"/>
                <a:gd name="T25" fmla="*/ 0 h 493"/>
                <a:gd name="T26" fmla="*/ 0 w 645"/>
                <a:gd name="T27" fmla="*/ 0 h 493"/>
                <a:gd name="T28" fmla="*/ 0 w 645"/>
                <a:gd name="T29" fmla="*/ 0 h 493"/>
                <a:gd name="T30" fmla="*/ 0 w 645"/>
                <a:gd name="T31" fmla="*/ 0 h 493"/>
                <a:gd name="T32" fmla="*/ 0 w 645"/>
                <a:gd name="T33" fmla="*/ 0 h 493"/>
                <a:gd name="T34" fmla="*/ 0 w 645"/>
                <a:gd name="T35" fmla="*/ 0 h 493"/>
                <a:gd name="T36" fmla="*/ 0 w 645"/>
                <a:gd name="T37" fmla="*/ 0 h 493"/>
                <a:gd name="T38" fmla="*/ 0 w 645"/>
                <a:gd name="T39" fmla="*/ 0 h 493"/>
                <a:gd name="T40" fmla="*/ 0 w 645"/>
                <a:gd name="T41" fmla="*/ 0 h 49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45"/>
                <a:gd name="T64" fmla="*/ 0 h 493"/>
                <a:gd name="T65" fmla="*/ 645 w 645"/>
                <a:gd name="T66" fmla="*/ 493 h 49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45" h="493">
                  <a:moveTo>
                    <a:pt x="118" y="0"/>
                  </a:moveTo>
                  <a:lnTo>
                    <a:pt x="78" y="70"/>
                  </a:lnTo>
                  <a:lnTo>
                    <a:pt x="73" y="167"/>
                  </a:lnTo>
                  <a:lnTo>
                    <a:pt x="33" y="156"/>
                  </a:lnTo>
                  <a:lnTo>
                    <a:pt x="10" y="188"/>
                  </a:lnTo>
                  <a:lnTo>
                    <a:pt x="0" y="247"/>
                  </a:lnTo>
                  <a:lnTo>
                    <a:pt x="23" y="285"/>
                  </a:lnTo>
                  <a:lnTo>
                    <a:pt x="71" y="301"/>
                  </a:lnTo>
                  <a:lnTo>
                    <a:pt x="122" y="411"/>
                  </a:lnTo>
                  <a:lnTo>
                    <a:pt x="230" y="493"/>
                  </a:lnTo>
                  <a:lnTo>
                    <a:pt x="493" y="439"/>
                  </a:lnTo>
                  <a:lnTo>
                    <a:pt x="563" y="367"/>
                  </a:lnTo>
                  <a:lnTo>
                    <a:pt x="590" y="282"/>
                  </a:lnTo>
                  <a:lnTo>
                    <a:pt x="632" y="255"/>
                  </a:lnTo>
                  <a:lnTo>
                    <a:pt x="645" y="166"/>
                  </a:lnTo>
                  <a:lnTo>
                    <a:pt x="613" y="126"/>
                  </a:lnTo>
                  <a:lnTo>
                    <a:pt x="563" y="129"/>
                  </a:lnTo>
                  <a:lnTo>
                    <a:pt x="552" y="51"/>
                  </a:lnTo>
                  <a:lnTo>
                    <a:pt x="518" y="1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Freeform 27"/>
            <p:cNvSpPr>
              <a:spLocks/>
            </p:cNvSpPr>
            <p:nvPr/>
          </p:nvSpPr>
          <p:spPr bwMode="auto">
            <a:xfrm>
              <a:off x="3952" y="2646"/>
              <a:ext cx="221" cy="292"/>
            </a:xfrm>
            <a:custGeom>
              <a:avLst/>
              <a:gdLst>
                <a:gd name="T0" fmla="*/ 0 w 443"/>
                <a:gd name="T1" fmla="*/ 1 h 584"/>
                <a:gd name="T2" fmla="*/ 0 w 443"/>
                <a:gd name="T3" fmla="*/ 1 h 584"/>
                <a:gd name="T4" fmla="*/ 0 w 443"/>
                <a:gd name="T5" fmla="*/ 1 h 584"/>
                <a:gd name="T6" fmla="*/ 0 w 443"/>
                <a:gd name="T7" fmla="*/ 1 h 584"/>
                <a:gd name="T8" fmla="*/ 0 w 443"/>
                <a:gd name="T9" fmla="*/ 1 h 584"/>
                <a:gd name="T10" fmla="*/ 0 w 443"/>
                <a:gd name="T11" fmla="*/ 1 h 584"/>
                <a:gd name="T12" fmla="*/ 0 w 443"/>
                <a:gd name="T13" fmla="*/ 1 h 584"/>
                <a:gd name="T14" fmla="*/ 0 w 443"/>
                <a:gd name="T15" fmla="*/ 1 h 584"/>
                <a:gd name="T16" fmla="*/ 0 w 443"/>
                <a:gd name="T17" fmla="*/ 1 h 584"/>
                <a:gd name="T18" fmla="*/ 0 w 443"/>
                <a:gd name="T19" fmla="*/ 1 h 584"/>
                <a:gd name="T20" fmla="*/ 0 w 443"/>
                <a:gd name="T21" fmla="*/ 1 h 584"/>
                <a:gd name="T22" fmla="*/ 0 w 443"/>
                <a:gd name="T23" fmla="*/ 1 h 584"/>
                <a:gd name="T24" fmla="*/ 0 w 443"/>
                <a:gd name="T25" fmla="*/ 1 h 584"/>
                <a:gd name="T26" fmla="*/ 0 w 443"/>
                <a:gd name="T27" fmla="*/ 1 h 584"/>
                <a:gd name="T28" fmla="*/ 0 w 443"/>
                <a:gd name="T29" fmla="*/ 1 h 584"/>
                <a:gd name="T30" fmla="*/ 0 w 443"/>
                <a:gd name="T31" fmla="*/ 1 h 584"/>
                <a:gd name="T32" fmla="*/ 0 w 443"/>
                <a:gd name="T33" fmla="*/ 1 h 584"/>
                <a:gd name="T34" fmla="*/ 0 w 443"/>
                <a:gd name="T35" fmla="*/ 1 h 584"/>
                <a:gd name="T36" fmla="*/ 0 w 443"/>
                <a:gd name="T37" fmla="*/ 1 h 584"/>
                <a:gd name="T38" fmla="*/ 0 w 443"/>
                <a:gd name="T39" fmla="*/ 1 h 584"/>
                <a:gd name="T40" fmla="*/ 0 w 443"/>
                <a:gd name="T41" fmla="*/ 1 h 584"/>
                <a:gd name="T42" fmla="*/ 0 w 443"/>
                <a:gd name="T43" fmla="*/ 1 h 584"/>
                <a:gd name="T44" fmla="*/ 0 w 443"/>
                <a:gd name="T45" fmla="*/ 1 h 584"/>
                <a:gd name="T46" fmla="*/ 0 w 443"/>
                <a:gd name="T47" fmla="*/ 1 h 584"/>
                <a:gd name="T48" fmla="*/ 0 w 443"/>
                <a:gd name="T49" fmla="*/ 1 h 584"/>
                <a:gd name="T50" fmla="*/ 0 w 443"/>
                <a:gd name="T51" fmla="*/ 1 h 584"/>
                <a:gd name="T52" fmla="*/ 0 w 443"/>
                <a:gd name="T53" fmla="*/ 1 h 584"/>
                <a:gd name="T54" fmla="*/ 0 w 443"/>
                <a:gd name="T55" fmla="*/ 1 h 584"/>
                <a:gd name="T56" fmla="*/ 0 w 443"/>
                <a:gd name="T57" fmla="*/ 1 h 584"/>
                <a:gd name="T58" fmla="*/ 0 w 443"/>
                <a:gd name="T59" fmla="*/ 1 h 584"/>
                <a:gd name="T60" fmla="*/ 0 w 443"/>
                <a:gd name="T61" fmla="*/ 1 h 584"/>
                <a:gd name="T62" fmla="*/ 0 w 443"/>
                <a:gd name="T63" fmla="*/ 1 h 584"/>
                <a:gd name="T64" fmla="*/ 0 w 443"/>
                <a:gd name="T65" fmla="*/ 1 h 584"/>
                <a:gd name="T66" fmla="*/ 0 w 443"/>
                <a:gd name="T67" fmla="*/ 1 h 584"/>
                <a:gd name="T68" fmla="*/ 0 w 443"/>
                <a:gd name="T69" fmla="*/ 1 h 584"/>
                <a:gd name="T70" fmla="*/ 0 w 443"/>
                <a:gd name="T71" fmla="*/ 1 h 584"/>
                <a:gd name="T72" fmla="*/ 0 w 443"/>
                <a:gd name="T73" fmla="*/ 1 h 584"/>
                <a:gd name="T74" fmla="*/ 0 w 443"/>
                <a:gd name="T75" fmla="*/ 1 h 584"/>
                <a:gd name="T76" fmla="*/ 0 w 443"/>
                <a:gd name="T77" fmla="*/ 1 h 584"/>
                <a:gd name="T78" fmla="*/ 0 w 443"/>
                <a:gd name="T79" fmla="*/ 1 h 584"/>
                <a:gd name="T80" fmla="*/ 0 w 443"/>
                <a:gd name="T81" fmla="*/ 1 h 584"/>
                <a:gd name="T82" fmla="*/ 0 w 443"/>
                <a:gd name="T83" fmla="*/ 1 h 584"/>
                <a:gd name="T84" fmla="*/ 0 w 443"/>
                <a:gd name="T85" fmla="*/ 1 h 584"/>
                <a:gd name="T86" fmla="*/ 0 w 443"/>
                <a:gd name="T87" fmla="*/ 1 h 584"/>
                <a:gd name="T88" fmla="*/ 0 w 443"/>
                <a:gd name="T89" fmla="*/ 1 h 584"/>
                <a:gd name="T90" fmla="*/ 0 w 443"/>
                <a:gd name="T91" fmla="*/ 1 h 584"/>
                <a:gd name="T92" fmla="*/ 0 w 443"/>
                <a:gd name="T93" fmla="*/ 1 h 584"/>
                <a:gd name="T94" fmla="*/ 0 w 443"/>
                <a:gd name="T95" fmla="*/ 1 h 584"/>
                <a:gd name="T96" fmla="*/ 0 w 443"/>
                <a:gd name="T97" fmla="*/ 1 h 584"/>
                <a:gd name="T98" fmla="*/ 0 w 443"/>
                <a:gd name="T99" fmla="*/ 1 h 584"/>
                <a:gd name="T100" fmla="*/ 0 w 443"/>
                <a:gd name="T101" fmla="*/ 1 h 584"/>
                <a:gd name="T102" fmla="*/ 0 w 443"/>
                <a:gd name="T103" fmla="*/ 1 h 584"/>
                <a:gd name="T104" fmla="*/ 0 w 443"/>
                <a:gd name="T105" fmla="*/ 1 h 584"/>
                <a:gd name="T106" fmla="*/ 0 w 443"/>
                <a:gd name="T107" fmla="*/ 1 h 584"/>
                <a:gd name="T108" fmla="*/ 0 w 443"/>
                <a:gd name="T109" fmla="*/ 1 h 58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3"/>
                <a:gd name="T166" fmla="*/ 0 h 584"/>
                <a:gd name="T167" fmla="*/ 443 w 443"/>
                <a:gd name="T168" fmla="*/ 584 h 58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3" h="584">
                  <a:moveTo>
                    <a:pt x="66" y="40"/>
                  </a:moveTo>
                  <a:lnTo>
                    <a:pt x="26" y="80"/>
                  </a:lnTo>
                  <a:lnTo>
                    <a:pt x="26" y="82"/>
                  </a:lnTo>
                  <a:lnTo>
                    <a:pt x="26" y="84"/>
                  </a:lnTo>
                  <a:lnTo>
                    <a:pt x="25" y="88"/>
                  </a:lnTo>
                  <a:lnTo>
                    <a:pt x="25" y="92"/>
                  </a:lnTo>
                  <a:lnTo>
                    <a:pt x="23" y="97"/>
                  </a:lnTo>
                  <a:lnTo>
                    <a:pt x="21" y="101"/>
                  </a:lnTo>
                  <a:lnTo>
                    <a:pt x="21" y="109"/>
                  </a:lnTo>
                  <a:lnTo>
                    <a:pt x="19" y="113"/>
                  </a:lnTo>
                  <a:lnTo>
                    <a:pt x="19" y="116"/>
                  </a:lnTo>
                  <a:lnTo>
                    <a:pt x="19" y="120"/>
                  </a:lnTo>
                  <a:lnTo>
                    <a:pt x="17" y="124"/>
                  </a:lnTo>
                  <a:lnTo>
                    <a:pt x="17" y="128"/>
                  </a:lnTo>
                  <a:lnTo>
                    <a:pt x="17" y="132"/>
                  </a:lnTo>
                  <a:lnTo>
                    <a:pt x="15" y="135"/>
                  </a:lnTo>
                  <a:lnTo>
                    <a:pt x="15" y="141"/>
                  </a:lnTo>
                  <a:lnTo>
                    <a:pt x="13" y="145"/>
                  </a:lnTo>
                  <a:lnTo>
                    <a:pt x="13" y="149"/>
                  </a:lnTo>
                  <a:lnTo>
                    <a:pt x="11" y="154"/>
                  </a:lnTo>
                  <a:lnTo>
                    <a:pt x="11" y="158"/>
                  </a:lnTo>
                  <a:lnTo>
                    <a:pt x="11" y="164"/>
                  </a:lnTo>
                  <a:lnTo>
                    <a:pt x="11" y="168"/>
                  </a:lnTo>
                  <a:lnTo>
                    <a:pt x="9" y="173"/>
                  </a:lnTo>
                  <a:lnTo>
                    <a:pt x="9" y="179"/>
                  </a:lnTo>
                  <a:lnTo>
                    <a:pt x="7" y="183"/>
                  </a:lnTo>
                  <a:lnTo>
                    <a:pt x="7" y="189"/>
                  </a:lnTo>
                  <a:lnTo>
                    <a:pt x="7" y="194"/>
                  </a:lnTo>
                  <a:lnTo>
                    <a:pt x="6" y="200"/>
                  </a:lnTo>
                  <a:lnTo>
                    <a:pt x="6" y="204"/>
                  </a:lnTo>
                  <a:lnTo>
                    <a:pt x="6" y="210"/>
                  </a:lnTo>
                  <a:lnTo>
                    <a:pt x="4" y="215"/>
                  </a:lnTo>
                  <a:lnTo>
                    <a:pt x="4" y="221"/>
                  </a:lnTo>
                  <a:lnTo>
                    <a:pt x="2" y="227"/>
                  </a:lnTo>
                  <a:lnTo>
                    <a:pt x="2" y="232"/>
                  </a:lnTo>
                  <a:lnTo>
                    <a:pt x="2" y="238"/>
                  </a:lnTo>
                  <a:lnTo>
                    <a:pt x="2" y="244"/>
                  </a:lnTo>
                  <a:lnTo>
                    <a:pt x="0" y="248"/>
                  </a:lnTo>
                  <a:lnTo>
                    <a:pt x="0" y="253"/>
                  </a:lnTo>
                  <a:lnTo>
                    <a:pt x="0" y="259"/>
                  </a:lnTo>
                  <a:lnTo>
                    <a:pt x="0" y="265"/>
                  </a:lnTo>
                  <a:lnTo>
                    <a:pt x="0" y="270"/>
                  </a:lnTo>
                  <a:lnTo>
                    <a:pt x="0" y="276"/>
                  </a:lnTo>
                  <a:lnTo>
                    <a:pt x="0" y="280"/>
                  </a:lnTo>
                  <a:lnTo>
                    <a:pt x="0" y="286"/>
                  </a:lnTo>
                  <a:lnTo>
                    <a:pt x="0" y="291"/>
                  </a:lnTo>
                  <a:lnTo>
                    <a:pt x="0" y="295"/>
                  </a:lnTo>
                  <a:lnTo>
                    <a:pt x="0" y="301"/>
                  </a:lnTo>
                  <a:lnTo>
                    <a:pt x="0" y="306"/>
                  </a:lnTo>
                  <a:lnTo>
                    <a:pt x="0" y="310"/>
                  </a:lnTo>
                  <a:lnTo>
                    <a:pt x="0" y="316"/>
                  </a:lnTo>
                  <a:lnTo>
                    <a:pt x="0" y="320"/>
                  </a:lnTo>
                  <a:lnTo>
                    <a:pt x="2" y="325"/>
                  </a:lnTo>
                  <a:lnTo>
                    <a:pt x="2" y="329"/>
                  </a:lnTo>
                  <a:lnTo>
                    <a:pt x="4" y="333"/>
                  </a:lnTo>
                  <a:lnTo>
                    <a:pt x="4" y="339"/>
                  </a:lnTo>
                  <a:lnTo>
                    <a:pt x="6" y="343"/>
                  </a:lnTo>
                  <a:lnTo>
                    <a:pt x="6" y="346"/>
                  </a:lnTo>
                  <a:lnTo>
                    <a:pt x="7" y="350"/>
                  </a:lnTo>
                  <a:lnTo>
                    <a:pt x="7" y="354"/>
                  </a:lnTo>
                  <a:lnTo>
                    <a:pt x="9" y="358"/>
                  </a:lnTo>
                  <a:lnTo>
                    <a:pt x="9" y="362"/>
                  </a:lnTo>
                  <a:lnTo>
                    <a:pt x="11" y="367"/>
                  </a:lnTo>
                  <a:lnTo>
                    <a:pt x="13" y="371"/>
                  </a:lnTo>
                  <a:lnTo>
                    <a:pt x="15" y="375"/>
                  </a:lnTo>
                  <a:lnTo>
                    <a:pt x="17" y="379"/>
                  </a:lnTo>
                  <a:lnTo>
                    <a:pt x="19" y="384"/>
                  </a:lnTo>
                  <a:lnTo>
                    <a:pt x="21" y="388"/>
                  </a:lnTo>
                  <a:lnTo>
                    <a:pt x="21" y="394"/>
                  </a:lnTo>
                  <a:lnTo>
                    <a:pt x="25" y="398"/>
                  </a:lnTo>
                  <a:lnTo>
                    <a:pt x="26" y="403"/>
                  </a:lnTo>
                  <a:lnTo>
                    <a:pt x="28" y="407"/>
                  </a:lnTo>
                  <a:lnTo>
                    <a:pt x="30" y="413"/>
                  </a:lnTo>
                  <a:lnTo>
                    <a:pt x="32" y="417"/>
                  </a:lnTo>
                  <a:lnTo>
                    <a:pt x="34" y="421"/>
                  </a:lnTo>
                  <a:lnTo>
                    <a:pt x="38" y="426"/>
                  </a:lnTo>
                  <a:lnTo>
                    <a:pt x="40" y="430"/>
                  </a:lnTo>
                  <a:lnTo>
                    <a:pt x="42" y="434"/>
                  </a:lnTo>
                  <a:lnTo>
                    <a:pt x="45" y="440"/>
                  </a:lnTo>
                  <a:lnTo>
                    <a:pt x="47" y="443"/>
                  </a:lnTo>
                  <a:lnTo>
                    <a:pt x="51" y="449"/>
                  </a:lnTo>
                  <a:lnTo>
                    <a:pt x="53" y="453"/>
                  </a:lnTo>
                  <a:lnTo>
                    <a:pt x="55" y="459"/>
                  </a:lnTo>
                  <a:lnTo>
                    <a:pt x="57" y="462"/>
                  </a:lnTo>
                  <a:lnTo>
                    <a:pt x="61" y="466"/>
                  </a:lnTo>
                  <a:lnTo>
                    <a:pt x="63" y="470"/>
                  </a:lnTo>
                  <a:lnTo>
                    <a:pt x="66" y="476"/>
                  </a:lnTo>
                  <a:lnTo>
                    <a:pt x="68" y="479"/>
                  </a:lnTo>
                  <a:lnTo>
                    <a:pt x="72" y="485"/>
                  </a:lnTo>
                  <a:lnTo>
                    <a:pt x="74" y="489"/>
                  </a:lnTo>
                  <a:lnTo>
                    <a:pt x="78" y="493"/>
                  </a:lnTo>
                  <a:lnTo>
                    <a:pt x="80" y="497"/>
                  </a:lnTo>
                  <a:lnTo>
                    <a:pt x="82" y="500"/>
                  </a:lnTo>
                  <a:lnTo>
                    <a:pt x="85" y="504"/>
                  </a:lnTo>
                  <a:lnTo>
                    <a:pt x="87" y="508"/>
                  </a:lnTo>
                  <a:lnTo>
                    <a:pt x="89" y="512"/>
                  </a:lnTo>
                  <a:lnTo>
                    <a:pt x="93" y="516"/>
                  </a:lnTo>
                  <a:lnTo>
                    <a:pt x="97" y="521"/>
                  </a:lnTo>
                  <a:lnTo>
                    <a:pt x="103" y="529"/>
                  </a:lnTo>
                  <a:lnTo>
                    <a:pt x="106" y="535"/>
                  </a:lnTo>
                  <a:lnTo>
                    <a:pt x="110" y="542"/>
                  </a:lnTo>
                  <a:lnTo>
                    <a:pt x="114" y="546"/>
                  </a:lnTo>
                  <a:lnTo>
                    <a:pt x="118" y="552"/>
                  </a:lnTo>
                  <a:lnTo>
                    <a:pt x="120" y="556"/>
                  </a:lnTo>
                  <a:lnTo>
                    <a:pt x="123" y="559"/>
                  </a:lnTo>
                  <a:lnTo>
                    <a:pt x="125" y="563"/>
                  </a:lnTo>
                  <a:lnTo>
                    <a:pt x="127" y="565"/>
                  </a:lnTo>
                  <a:lnTo>
                    <a:pt x="209" y="584"/>
                  </a:lnTo>
                  <a:lnTo>
                    <a:pt x="302" y="576"/>
                  </a:lnTo>
                  <a:lnTo>
                    <a:pt x="373" y="537"/>
                  </a:lnTo>
                  <a:lnTo>
                    <a:pt x="373" y="535"/>
                  </a:lnTo>
                  <a:lnTo>
                    <a:pt x="374" y="529"/>
                  </a:lnTo>
                  <a:lnTo>
                    <a:pt x="376" y="525"/>
                  </a:lnTo>
                  <a:lnTo>
                    <a:pt x="378" y="521"/>
                  </a:lnTo>
                  <a:lnTo>
                    <a:pt x="380" y="516"/>
                  </a:lnTo>
                  <a:lnTo>
                    <a:pt x="382" y="512"/>
                  </a:lnTo>
                  <a:lnTo>
                    <a:pt x="384" y="504"/>
                  </a:lnTo>
                  <a:lnTo>
                    <a:pt x="388" y="498"/>
                  </a:lnTo>
                  <a:lnTo>
                    <a:pt x="390" y="495"/>
                  </a:lnTo>
                  <a:lnTo>
                    <a:pt x="390" y="491"/>
                  </a:lnTo>
                  <a:lnTo>
                    <a:pt x="392" y="487"/>
                  </a:lnTo>
                  <a:lnTo>
                    <a:pt x="393" y="483"/>
                  </a:lnTo>
                  <a:lnTo>
                    <a:pt x="395" y="479"/>
                  </a:lnTo>
                  <a:lnTo>
                    <a:pt x="397" y="476"/>
                  </a:lnTo>
                  <a:lnTo>
                    <a:pt x="397" y="472"/>
                  </a:lnTo>
                  <a:lnTo>
                    <a:pt x="399" y="468"/>
                  </a:lnTo>
                  <a:lnTo>
                    <a:pt x="401" y="464"/>
                  </a:lnTo>
                  <a:lnTo>
                    <a:pt x="403" y="460"/>
                  </a:lnTo>
                  <a:lnTo>
                    <a:pt x="405" y="455"/>
                  </a:lnTo>
                  <a:lnTo>
                    <a:pt x="407" y="451"/>
                  </a:lnTo>
                  <a:lnTo>
                    <a:pt x="409" y="447"/>
                  </a:lnTo>
                  <a:lnTo>
                    <a:pt x="411" y="441"/>
                  </a:lnTo>
                  <a:lnTo>
                    <a:pt x="411" y="438"/>
                  </a:lnTo>
                  <a:lnTo>
                    <a:pt x="412" y="432"/>
                  </a:lnTo>
                  <a:lnTo>
                    <a:pt x="414" y="428"/>
                  </a:lnTo>
                  <a:lnTo>
                    <a:pt x="416" y="422"/>
                  </a:lnTo>
                  <a:lnTo>
                    <a:pt x="418" y="417"/>
                  </a:lnTo>
                  <a:lnTo>
                    <a:pt x="420" y="413"/>
                  </a:lnTo>
                  <a:lnTo>
                    <a:pt x="420" y="407"/>
                  </a:lnTo>
                  <a:lnTo>
                    <a:pt x="422" y="403"/>
                  </a:lnTo>
                  <a:lnTo>
                    <a:pt x="424" y="398"/>
                  </a:lnTo>
                  <a:lnTo>
                    <a:pt x="426" y="392"/>
                  </a:lnTo>
                  <a:lnTo>
                    <a:pt x="426" y="388"/>
                  </a:lnTo>
                  <a:lnTo>
                    <a:pt x="428" y="383"/>
                  </a:lnTo>
                  <a:lnTo>
                    <a:pt x="430" y="377"/>
                  </a:lnTo>
                  <a:lnTo>
                    <a:pt x="432" y="373"/>
                  </a:lnTo>
                  <a:lnTo>
                    <a:pt x="432" y="367"/>
                  </a:lnTo>
                  <a:lnTo>
                    <a:pt x="433" y="362"/>
                  </a:lnTo>
                  <a:lnTo>
                    <a:pt x="433" y="358"/>
                  </a:lnTo>
                  <a:lnTo>
                    <a:pt x="435" y="352"/>
                  </a:lnTo>
                  <a:lnTo>
                    <a:pt x="435" y="346"/>
                  </a:lnTo>
                  <a:lnTo>
                    <a:pt x="437" y="343"/>
                  </a:lnTo>
                  <a:lnTo>
                    <a:pt x="437" y="337"/>
                  </a:lnTo>
                  <a:lnTo>
                    <a:pt x="439" y="333"/>
                  </a:lnTo>
                  <a:lnTo>
                    <a:pt x="439" y="327"/>
                  </a:lnTo>
                  <a:lnTo>
                    <a:pt x="441" y="322"/>
                  </a:lnTo>
                  <a:lnTo>
                    <a:pt x="441" y="318"/>
                  </a:lnTo>
                  <a:lnTo>
                    <a:pt x="441" y="312"/>
                  </a:lnTo>
                  <a:lnTo>
                    <a:pt x="441" y="308"/>
                  </a:lnTo>
                  <a:lnTo>
                    <a:pt x="443" y="303"/>
                  </a:lnTo>
                  <a:lnTo>
                    <a:pt x="443" y="299"/>
                  </a:lnTo>
                  <a:lnTo>
                    <a:pt x="443" y="295"/>
                  </a:lnTo>
                  <a:lnTo>
                    <a:pt x="443" y="289"/>
                  </a:lnTo>
                  <a:lnTo>
                    <a:pt x="443" y="286"/>
                  </a:lnTo>
                  <a:lnTo>
                    <a:pt x="443" y="280"/>
                  </a:lnTo>
                  <a:lnTo>
                    <a:pt x="443" y="276"/>
                  </a:lnTo>
                  <a:lnTo>
                    <a:pt x="441" y="270"/>
                  </a:lnTo>
                  <a:lnTo>
                    <a:pt x="441" y="267"/>
                  </a:lnTo>
                  <a:lnTo>
                    <a:pt x="441" y="261"/>
                  </a:lnTo>
                  <a:lnTo>
                    <a:pt x="441" y="257"/>
                  </a:lnTo>
                  <a:lnTo>
                    <a:pt x="439" y="251"/>
                  </a:lnTo>
                  <a:lnTo>
                    <a:pt x="439" y="246"/>
                  </a:lnTo>
                  <a:lnTo>
                    <a:pt x="437" y="242"/>
                  </a:lnTo>
                  <a:lnTo>
                    <a:pt x="437" y="236"/>
                  </a:lnTo>
                  <a:lnTo>
                    <a:pt x="435" y="232"/>
                  </a:lnTo>
                  <a:lnTo>
                    <a:pt x="435" y="227"/>
                  </a:lnTo>
                  <a:lnTo>
                    <a:pt x="433" y="223"/>
                  </a:lnTo>
                  <a:lnTo>
                    <a:pt x="433" y="217"/>
                  </a:lnTo>
                  <a:lnTo>
                    <a:pt x="432" y="211"/>
                  </a:lnTo>
                  <a:lnTo>
                    <a:pt x="430" y="208"/>
                  </a:lnTo>
                  <a:lnTo>
                    <a:pt x="428" y="202"/>
                  </a:lnTo>
                  <a:lnTo>
                    <a:pt x="428" y="198"/>
                  </a:lnTo>
                  <a:lnTo>
                    <a:pt x="426" y="192"/>
                  </a:lnTo>
                  <a:lnTo>
                    <a:pt x="426" y="189"/>
                  </a:lnTo>
                  <a:lnTo>
                    <a:pt x="424" y="183"/>
                  </a:lnTo>
                  <a:lnTo>
                    <a:pt x="422" y="179"/>
                  </a:lnTo>
                  <a:lnTo>
                    <a:pt x="420" y="175"/>
                  </a:lnTo>
                  <a:lnTo>
                    <a:pt x="420" y="170"/>
                  </a:lnTo>
                  <a:lnTo>
                    <a:pt x="418" y="166"/>
                  </a:lnTo>
                  <a:lnTo>
                    <a:pt x="416" y="162"/>
                  </a:lnTo>
                  <a:lnTo>
                    <a:pt x="414" y="156"/>
                  </a:lnTo>
                  <a:lnTo>
                    <a:pt x="412" y="152"/>
                  </a:lnTo>
                  <a:lnTo>
                    <a:pt x="412" y="149"/>
                  </a:lnTo>
                  <a:lnTo>
                    <a:pt x="411" y="145"/>
                  </a:lnTo>
                  <a:lnTo>
                    <a:pt x="409" y="141"/>
                  </a:lnTo>
                  <a:lnTo>
                    <a:pt x="407" y="135"/>
                  </a:lnTo>
                  <a:lnTo>
                    <a:pt x="405" y="132"/>
                  </a:lnTo>
                  <a:lnTo>
                    <a:pt x="405" y="128"/>
                  </a:lnTo>
                  <a:lnTo>
                    <a:pt x="403" y="124"/>
                  </a:lnTo>
                  <a:lnTo>
                    <a:pt x="401" y="120"/>
                  </a:lnTo>
                  <a:lnTo>
                    <a:pt x="399" y="116"/>
                  </a:lnTo>
                  <a:lnTo>
                    <a:pt x="397" y="114"/>
                  </a:lnTo>
                  <a:lnTo>
                    <a:pt x="395" y="107"/>
                  </a:lnTo>
                  <a:lnTo>
                    <a:pt x="392" y="99"/>
                  </a:lnTo>
                  <a:lnTo>
                    <a:pt x="390" y="94"/>
                  </a:lnTo>
                  <a:lnTo>
                    <a:pt x="388" y="90"/>
                  </a:lnTo>
                  <a:lnTo>
                    <a:pt x="386" y="84"/>
                  </a:lnTo>
                  <a:lnTo>
                    <a:pt x="384" y="80"/>
                  </a:lnTo>
                  <a:lnTo>
                    <a:pt x="382" y="76"/>
                  </a:lnTo>
                  <a:lnTo>
                    <a:pt x="380" y="73"/>
                  </a:lnTo>
                  <a:lnTo>
                    <a:pt x="378" y="69"/>
                  </a:lnTo>
                  <a:lnTo>
                    <a:pt x="363" y="33"/>
                  </a:lnTo>
                  <a:lnTo>
                    <a:pt x="266" y="18"/>
                  </a:lnTo>
                  <a:lnTo>
                    <a:pt x="230" y="14"/>
                  </a:lnTo>
                  <a:lnTo>
                    <a:pt x="175" y="0"/>
                  </a:lnTo>
                  <a:lnTo>
                    <a:pt x="89" y="8"/>
                  </a:lnTo>
                  <a:lnTo>
                    <a:pt x="66" y="40"/>
                  </a:lnTo>
                  <a:close/>
                </a:path>
              </a:pathLst>
            </a:custGeom>
            <a:solidFill>
              <a:srgbClr val="FFD1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9" name="Freeform 28"/>
            <p:cNvSpPr>
              <a:spLocks/>
            </p:cNvSpPr>
            <p:nvPr/>
          </p:nvSpPr>
          <p:spPr bwMode="auto">
            <a:xfrm>
              <a:off x="3927" y="3400"/>
              <a:ext cx="93" cy="36"/>
            </a:xfrm>
            <a:custGeom>
              <a:avLst/>
              <a:gdLst>
                <a:gd name="T0" fmla="*/ 0 w 187"/>
                <a:gd name="T1" fmla="*/ 1 h 72"/>
                <a:gd name="T2" fmla="*/ 0 w 187"/>
                <a:gd name="T3" fmla="*/ 1 h 72"/>
                <a:gd name="T4" fmla="*/ 0 w 187"/>
                <a:gd name="T5" fmla="*/ 1 h 72"/>
                <a:gd name="T6" fmla="*/ 0 w 187"/>
                <a:gd name="T7" fmla="*/ 1 h 72"/>
                <a:gd name="T8" fmla="*/ 0 w 187"/>
                <a:gd name="T9" fmla="*/ 1 h 72"/>
                <a:gd name="T10" fmla="*/ 0 w 187"/>
                <a:gd name="T11" fmla="*/ 1 h 72"/>
                <a:gd name="T12" fmla="*/ 0 w 187"/>
                <a:gd name="T13" fmla="*/ 1 h 72"/>
                <a:gd name="T14" fmla="*/ 0 w 187"/>
                <a:gd name="T15" fmla="*/ 1 h 72"/>
                <a:gd name="T16" fmla="*/ 0 w 187"/>
                <a:gd name="T17" fmla="*/ 1 h 72"/>
                <a:gd name="T18" fmla="*/ 0 w 187"/>
                <a:gd name="T19" fmla="*/ 1 h 72"/>
                <a:gd name="T20" fmla="*/ 0 w 187"/>
                <a:gd name="T21" fmla="*/ 1 h 72"/>
                <a:gd name="T22" fmla="*/ 0 w 187"/>
                <a:gd name="T23" fmla="*/ 1 h 72"/>
                <a:gd name="T24" fmla="*/ 0 w 187"/>
                <a:gd name="T25" fmla="*/ 1 h 72"/>
                <a:gd name="T26" fmla="*/ 0 w 187"/>
                <a:gd name="T27" fmla="*/ 1 h 72"/>
                <a:gd name="T28" fmla="*/ 0 w 187"/>
                <a:gd name="T29" fmla="*/ 1 h 72"/>
                <a:gd name="T30" fmla="*/ 0 w 187"/>
                <a:gd name="T31" fmla="*/ 1 h 72"/>
                <a:gd name="T32" fmla="*/ 0 w 187"/>
                <a:gd name="T33" fmla="*/ 1 h 72"/>
                <a:gd name="T34" fmla="*/ 0 w 187"/>
                <a:gd name="T35" fmla="*/ 1 h 72"/>
                <a:gd name="T36" fmla="*/ 0 w 187"/>
                <a:gd name="T37" fmla="*/ 1 h 72"/>
                <a:gd name="T38" fmla="*/ 0 w 187"/>
                <a:gd name="T39" fmla="*/ 1 h 72"/>
                <a:gd name="T40" fmla="*/ 0 w 187"/>
                <a:gd name="T41" fmla="*/ 1 h 72"/>
                <a:gd name="T42" fmla="*/ 0 w 187"/>
                <a:gd name="T43" fmla="*/ 1 h 72"/>
                <a:gd name="T44" fmla="*/ 0 w 187"/>
                <a:gd name="T45" fmla="*/ 1 h 72"/>
                <a:gd name="T46" fmla="*/ 0 w 187"/>
                <a:gd name="T47" fmla="*/ 1 h 72"/>
                <a:gd name="T48" fmla="*/ 0 w 187"/>
                <a:gd name="T49" fmla="*/ 1 h 72"/>
                <a:gd name="T50" fmla="*/ 0 w 187"/>
                <a:gd name="T51" fmla="*/ 1 h 72"/>
                <a:gd name="T52" fmla="*/ 0 w 187"/>
                <a:gd name="T53" fmla="*/ 1 h 72"/>
                <a:gd name="T54" fmla="*/ 0 w 187"/>
                <a:gd name="T55" fmla="*/ 1 h 72"/>
                <a:gd name="T56" fmla="*/ 0 w 187"/>
                <a:gd name="T57" fmla="*/ 1 h 72"/>
                <a:gd name="T58" fmla="*/ 0 w 187"/>
                <a:gd name="T59" fmla="*/ 1 h 72"/>
                <a:gd name="T60" fmla="*/ 0 w 187"/>
                <a:gd name="T61" fmla="*/ 1 h 72"/>
                <a:gd name="T62" fmla="*/ 0 w 187"/>
                <a:gd name="T63" fmla="*/ 1 h 72"/>
                <a:gd name="T64" fmla="*/ 0 w 187"/>
                <a:gd name="T65" fmla="*/ 1 h 72"/>
                <a:gd name="T66" fmla="*/ 0 w 187"/>
                <a:gd name="T67" fmla="*/ 1 h 72"/>
                <a:gd name="T68" fmla="*/ 0 w 187"/>
                <a:gd name="T69" fmla="*/ 1 h 72"/>
                <a:gd name="T70" fmla="*/ 0 w 187"/>
                <a:gd name="T71" fmla="*/ 1 h 72"/>
                <a:gd name="T72" fmla="*/ 0 w 187"/>
                <a:gd name="T73" fmla="*/ 1 h 72"/>
                <a:gd name="T74" fmla="*/ 0 w 187"/>
                <a:gd name="T75" fmla="*/ 1 h 72"/>
                <a:gd name="T76" fmla="*/ 0 w 187"/>
                <a:gd name="T77" fmla="*/ 1 h 72"/>
                <a:gd name="T78" fmla="*/ 0 w 187"/>
                <a:gd name="T79" fmla="*/ 1 h 72"/>
                <a:gd name="T80" fmla="*/ 0 w 187"/>
                <a:gd name="T81" fmla="*/ 1 h 72"/>
                <a:gd name="T82" fmla="*/ 0 w 187"/>
                <a:gd name="T83" fmla="*/ 1 h 72"/>
                <a:gd name="T84" fmla="*/ 0 w 187"/>
                <a:gd name="T85" fmla="*/ 1 h 72"/>
                <a:gd name="T86" fmla="*/ 0 w 187"/>
                <a:gd name="T87" fmla="*/ 1 h 72"/>
                <a:gd name="T88" fmla="*/ 0 w 187"/>
                <a:gd name="T89" fmla="*/ 1 h 72"/>
                <a:gd name="T90" fmla="*/ 0 w 187"/>
                <a:gd name="T91" fmla="*/ 1 h 72"/>
                <a:gd name="T92" fmla="*/ 0 w 187"/>
                <a:gd name="T93" fmla="*/ 1 h 72"/>
                <a:gd name="T94" fmla="*/ 0 w 187"/>
                <a:gd name="T95" fmla="*/ 1 h 72"/>
                <a:gd name="T96" fmla="*/ 0 w 187"/>
                <a:gd name="T97" fmla="*/ 1 h 72"/>
                <a:gd name="T98" fmla="*/ 0 w 187"/>
                <a:gd name="T99" fmla="*/ 0 h 72"/>
                <a:gd name="T100" fmla="*/ 0 w 187"/>
                <a:gd name="T101" fmla="*/ 1 h 72"/>
                <a:gd name="T102" fmla="*/ 0 w 187"/>
                <a:gd name="T103" fmla="*/ 1 h 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72"/>
                <a:gd name="T158" fmla="*/ 187 w 187"/>
                <a:gd name="T159" fmla="*/ 72 h 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72">
                  <a:moveTo>
                    <a:pt x="0" y="48"/>
                  </a:moveTo>
                  <a:lnTo>
                    <a:pt x="2" y="48"/>
                  </a:lnTo>
                  <a:lnTo>
                    <a:pt x="6" y="48"/>
                  </a:lnTo>
                  <a:lnTo>
                    <a:pt x="10" y="49"/>
                  </a:lnTo>
                  <a:lnTo>
                    <a:pt x="14" y="49"/>
                  </a:lnTo>
                  <a:lnTo>
                    <a:pt x="19" y="53"/>
                  </a:lnTo>
                  <a:lnTo>
                    <a:pt x="23" y="53"/>
                  </a:lnTo>
                  <a:lnTo>
                    <a:pt x="27" y="55"/>
                  </a:lnTo>
                  <a:lnTo>
                    <a:pt x="31" y="55"/>
                  </a:lnTo>
                  <a:lnTo>
                    <a:pt x="33" y="57"/>
                  </a:lnTo>
                  <a:lnTo>
                    <a:pt x="36" y="57"/>
                  </a:lnTo>
                  <a:lnTo>
                    <a:pt x="40" y="59"/>
                  </a:lnTo>
                  <a:lnTo>
                    <a:pt x="44" y="59"/>
                  </a:lnTo>
                  <a:lnTo>
                    <a:pt x="48" y="61"/>
                  </a:lnTo>
                  <a:lnTo>
                    <a:pt x="52" y="61"/>
                  </a:lnTo>
                  <a:lnTo>
                    <a:pt x="56" y="63"/>
                  </a:lnTo>
                  <a:lnTo>
                    <a:pt x="59" y="63"/>
                  </a:lnTo>
                  <a:lnTo>
                    <a:pt x="63" y="65"/>
                  </a:lnTo>
                  <a:lnTo>
                    <a:pt x="67" y="65"/>
                  </a:lnTo>
                  <a:lnTo>
                    <a:pt x="71" y="67"/>
                  </a:lnTo>
                  <a:lnTo>
                    <a:pt x="75" y="67"/>
                  </a:lnTo>
                  <a:lnTo>
                    <a:pt x="80" y="68"/>
                  </a:lnTo>
                  <a:lnTo>
                    <a:pt x="84" y="68"/>
                  </a:lnTo>
                  <a:lnTo>
                    <a:pt x="88" y="68"/>
                  </a:lnTo>
                  <a:lnTo>
                    <a:pt x="92" y="68"/>
                  </a:lnTo>
                  <a:lnTo>
                    <a:pt x="95" y="70"/>
                  </a:lnTo>
                  <a:lnTo>
                    <a:pt x="97" y="70"/>
                  </a:lnTo>
                  <a:lnTo>
                    <a:pt x="101" y="70"/>
                  </a:lnTo>
                  <a:lnTo>
                    <a:pt x="105" y="70"/>
                  </a:lnTo>
                  <a:lnTo>
                    <a:pt x="109" y="70"/>
                  </a:lnTo>
                  <a:lnTo>
                    <a:pt x="113" y="70"/>
                  </a:lnTo>
                  <a:lnTo>
                    <a:pt x="116" y="70"/>
                  </a:lnTo>
                  <a:lnTo>
                    <a:pt x="120" y="70"/>
                  </a:lnTo>
                  <a:lnTo>
                    <a:pt x="124" y="72"/>
                  </a:lnTo>
                  <a:lnTo>
                    <a:pt x="126" y="72"/>
                  </a:lnTo>
                  <a:lnTo>
                    <a:pt x="130" y="72"/>
                  </a:lnTo>
                  <a:lnTo>
                    <a:pt x="133" y="72"/>
                  </a:lnTo>
                  <a:lnTo>
                    <a:pt x="137" y="72"/>
                  </a:lnTo>
                  <a:lnTo>
                    <a:pt x="145" y="72"/>
                  </a:lnTo>
                  <a:lnTo>
                    <a:pt x="151" y="72"/>
                  </a:lnTo>
                  <a:lnTo>
                    <a:pt x="156" y="70"/>
                  </a:lnTo>
                  <a:lnTo>
                    <a:pt x="162" y="70"/>
                  </a:lnTo>
                  <a:lnTo>
                    <a:pt x="168" y="70"/>
                  </a:lnTo>
                  <a:lnTo>
                    <a:pt x="172" y="70"/>
                  </a:lnTo>
                  <a:lnTo>
                    <a:pt x="175" y="70"/>
                  </a:lnTo>
                  <a:lnTo>
                    <a:pt x="177" y="70"/>
                  </a:lnTo>
                  <a:lnTo>
                    <a:pt x="179" y="70"/>
                  </a:lnTo>
                  <a:lnTo>
                    <a:pt x="187" y="34"/>
                  </a:lnTo>
                  <a:lnTo>
                    <a:pt x="2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Freeform 29"/>
            <p:cNvSpPr>
              <a:spLocks/>
            </p:cNvSpPr>
            <p:nvPr/>
          </p:nvSpPr>
          <p:spPr bwMode="auto">
            <a:xfrm>
              <a:off x="4054" y="3407"/>
              <a:ext cx="88" cy="30"/>
            </a:xfrm>
            <a:custGeom>
              <a:avLst/>
              <a:gdLst>
                <a:gd name="T0" fmla="*/ 0 w 177"/>
                <a:gd name="T1" fmla="*/ 0 h 61"/>
                <a:gd name="T2" fmla="*/ 0 w 177"/>
                <a:gd name="T3" fmla="*/ 0 h 61"/>
                <a:gd name="T4" fmla="*/ 0 w 177"/>
                <a:gd name="T5" fmla="*/ 0 h 61"/>
                <a:gd name="T6" fmla="*/ 0 w 177"/>
                <a:gd name="T7" fmla="*/ 0 h 61"/>
                <a:gd name="T8" fmla="*/ 0 w 177"/>
                <a:gd name="T9" fmla="*/ 0 h 61"/>
                <a:gd name="T10" fmla="*/ 0 w 177"/>
                <a:gd name="T11" fmla="*/ 0 h 61"/>
                <a:gd name="T12" fmla="*/ 0 w 177"/>
                <a:gd name="T13" fmla="*/ 0 h 61"/>
                <a:gd name="T14" fmla="*/ 0 w 177"/>
                <a:gd name="T15" fmla="*/ 0 h 61"/>
                <a:gd name="T16" fmla="*/ 0 w 177"/>
                <a:gd name="T17" fmla="*/ 0 h 61"/>
                <a:gd name="T18" fmla="*/ 0 w 177"/>
                <a:gd name="T19" fmla="*/ 0 h 61"/>
                <a:gd name="T20" fmla="*/ 0 w 177"/>
                <a:gd name="T21" fmla="*/ 0 h 61"/>
                <a:gd name="T22" fmla="*/ 0 w 177"/>
                <a:gd name="T23" fmla="*/ 0 h 61"/>
                <a:gd name="T24" fmla="*/ 0 w 177"/>
                <a:gd name="T25" fmla="*/ 0 h 61"/>
                <a:gd name="T26" fmla="*/ 0 w 177"/>
                <a:gd name="T27" fmla="*/ 0 h 61"/>
                <a:gd name="T28" fmla="*/ 0 w 177"/>
                <a:gd name="T29" fmla="*/ 0 h 61"/>
                <a:gd name="T30" fmla="*/ 0 w 177"/>
                <a:gd name="T31" fmla="*/ 0 h 61"/>
                <a:gd name="T32" fmla="*/ 0 w 177"/>
                <a:gd name="T33" fmla="*/ 0 h 61"/>
                <a:gd name="T34" fmla="*/ 0 w 177"/>
                <a:gd name="T35" fmla="*/ 0 h 61"/>
                <a:gd name="T36" fmla="*/ 0 w 177"/>
                <a:gd name="T37" fmla="*/ 0 h 61"/>
                <a:gd name="T38" fmla="*/ 0 w 177"/>
                <a:gd name="T39" fmla="*/ 0 h 61"/>
                <a:gd name="T40" fmla="*/ 0 w 177"/>
                <a:gd name="T41" fmla="*/ 0 h 61"/>
                <a:gd name="T42" fmla="*/ 0 w 177"/>
                <a:gd name="T43" fmla="*/ 0 h 61"/>
                <a:gd name="T44" fmla="*/ 0 w 177"/>
                <a:gd name="T45" fmla="*/ 0 h 61"/>
                <a:gd name="T46" fmla="*/ 0 w 177"/>
                <a:gd name="T47" fmla="*/ 0 h 61"/>
                <a:gd name="T48" fmla="*/ 0 w 177"/>
                <a:gd name="T49" fmla="*/ 0 h 61"/>
                <a:gd name="T50" fmla="*/ 0 w 177"/>
                <a:gd name="T51" fmla="*/ 0 h 61"/>
                <a:gd name="T52" fmla="*/ 0 w 177"/>
                <a:gd name="T53" fmla="*/ 0 h 61"/>
                <a:gd name="T54" fmla="*/ 0 w 177"/>
                <a:gd name="T55" fmla="*/ 0 h 61"/>
                <a:gd name="T56" fmla="*/ 0 w 177"/>
                <a:gd name="T57" fmla="*/ 0 h 61"/>
                <a:gd name="T58" fmla="*/ 0 w 177"/>
                <a:gd name="T59" fmla="*/ 0 h 61"/>
                <a:gd name="T60" fmla="*/ 0 w 177"/>
                <a:gd name="T61" fmla="*/ 0 h 61"/>
                <a:gd name="T62" fmla="*/ 0 w 177"/>
                <a:gd name="T63" fmla="*/ 0 h 61"/>
                <a:gd name="T64" fmla="*/ 0 w 177"/>
                <a:gd name="T65" fmla="*/ 0 h 61"/>
                <a:gd name="T66" fmla="*/ 0 w 177"/>
                <a:gd name="T67" fmla="*/ 0 h 61"/>
                <a:gd name="T68" fmla="*/ 0 w 177"/>
                <a:gd name="T69" fmla="*/ 0 h 61"/>
                <a:gd name="T70" fmla="*/ 0 w 177"/>
                <a:gd name="T71" fmla="*/ 0 h 61"/>
                <a:gd name="T72" fmla="*/ 0 w 177"/>
                <a:gd name="T73" fmla="*/ 0 h 61"/>
                <a:gd name="T74" fmla="*/ 0 w 177"/>
                <a:gd name="T75" fmla="*/ 0 h 61"/>
                <a:gd name="T76" fmla="*/ 0 w 177"/>
                <a:gd name="T77" fmla="*/ 0 h 61"/>
                <a:gd name="T78" fmla="*/ 0 w 177"/>
                <a:gd name="T79" fmla="*/ 0 h 61"/>
                <a:gd name="T80" fmla="*/ 0 w 177"/>
                <a:gd name="T81" fmla="*/ 0 h 61"/>
                <a:gd name="T82" fmla="*/ 0 w 177"/>
                <a:gd name="T83" fmla="*/ 0 h 61"/>
                <a:gd name="T84" fmla="*/ 0 w 177"/>
                <a:gd name="T85" fmla="*/ 0 h 61"/>
                <a:gd name="T86" fmla="*/ 0 w 177"/>
                <a:gd name="T87" fmla="*/ 0 h 61"/>
                <a:gd name="T88" fmla="*/ 0 w 177"/>
                <a:gd name="T89" fmla="*/ 0 h 61"/>
                <a:gd name="T90" fmla="*/ 0 w 177"/>
                <a:gd name="T91" fmla="*/ 0 h 61"/>
                <a:gd name="T92" fmla="*/ 0 w 177"/>
                <a:gd name="T93" fmla="*/ 0 h 61"/>
                <a:gd name="T94" fmla="*/ 0 w 177"/>
                <a:gd name="T95" fmla="*/ 0 h 61"/>
                <a:gd name="T96" fmla="*/ 0 w 177"/>
                <a:gd name="T97" fmla="*/ 0 h 61"/>
                <a:gd name="T98" fmla="*/ 0 w 177"/>
                <a:gd name="T99" fmla="*/ 0 h 6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77"/>
                <a:gd name="T151" fmla="*/ 0 h 61"/>
                <a:gd name="T152" fmla="*/ 177 w 177"/>
                <a:gd name="T153" fmla="*/ 61 h 6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77" h="61">
                  <a:moveTo>
                    <a:pt x="0" y="52"/>
                  </a:moveTo>
                  <a:lnTo>
                    <a:pt x="2" y="52"/>
                  </a:lnTo>
                  <a:lnTo>
                    <a:pt x="4" y="52"/>
                  </a:lnTo>
                  <a:lnTo>
                    <a:pt x="8" y="54"/>
                  </a:lnTo>
                  <a:lnTo>
                    <a:pt x="12" y="54"/>
                  </a:lnTo>
                  <a:lnTo>
                    <a:pt x="17" y="55"/>
                  </a:lnTo>
                  <a:lnTo>
                    <a:pt x="23" y="57"/>
                  </a:lnTo>
                  <a:lnTo>
                    <a:pt x="31" y="59"/>
                  </a:lnTo>
                  <a:lnTo>
                    <a:pt x="33" y="59"/>
                  </a:lnTo>
                  <a:lnTo>
                    <a:pt x="36" y="59"/>
                  </a:lnTo>
                  <a:lnTo>
                    <a:pt x="40" y="59"/>
                  </a:lnTo>
                  <a:lnTo>
                    <a:pt x="44" y="59"/>
                  </a:lnTo>
                  <a:lnTo>
                    <a:pt x="48" y="59"/>
                  </a:lnTo>
                  <a:lnTo>
                    <a:pt x="52" y="61"/>
                  </a:lnTo>
                  <a:lnTo>
                    <a:pt x="55" y="61"/>
                  </a:lnTo>
                  <a:lnTo>
                    <a:pt x="59" y="61"/>
                  </a:lnTo>
                  <a:lnTo>
                    <a:pt x="63" y="61"/>
                  </a:lnTo>
                  <a:lnTo>
                    <a:pt x="67" y="61"/>
                  </a:lnTo>
                  <a:lnTo>
                    <a:pt x="71" y="61"/>
                  </a:lnTo>
                  <a:lnTo>
                    <a:pt x="74" y="61"/>
                  </a:lnTo>
                  <a:lnTo>
                    <a:pt x="78" y="61"/>
                  </a:lnTo>
                  <a:lnTo>
                    <a:pt x="82" y="61"/>
                  </a:lnTo>
                  <a:lnTo>
                    <a:pt x="86" y="61"/>
                  </a:lnTo>
                  <a:lnTo>
                    <a:pt x="90" y="61"/>
                  </a:lnTo>
                  <a:lnTo>
                    <a:pt x="95" y="59"/>
                  </a:lnTo>
                  <a:lnTo>
                    <a:pt x="103" y="59"/>
                  </a:lnTo>
                  <a:lnTo>
                    <a:pt x="107" y="57"/>
                  </a:lnTo>
                  <a:lnTo>
                    <a:pt x="111" y="57"/>
                  </a:lnTo>
                  <a:lnTo>
                    <a:pt x="114" y="57"/>
                  </a:lnTo>
                  <a:lnTo>
                    <a:pt x="118" y="57"/>
                  </a:lnTo>
                  <a:lnTo>
                    <a:pt x="122" y="55"/>
                  </a:lnTo>
                  <a:lnTo>
                    <a:pt x="124" y="55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35" y="54"/>
                  </a:lnTo>
                  <a:lnTo>
                    <a:pt x="139" y="52"/>
                  </a:lnTo>
                  <a:lnTo>
                    <a:pt x="143" y="52"/>
                  </a:lnTo>
                  <a:lnTo>
                    <a:pt x="147" y="52"/>
                  </a:lnTo>
                  <a:lnTo>
                    <a:pt x="152" y="50"/>
                  </a:lnTo>
                  <a:lnTo>
                    <a:pt x="158" y="48"/>
                  </a:lnTo>
                  <a:lnTo>
                    <a:pt x="164" y="46"/>
                  </a:lnTo>
                  <a:lnTo>
                    <a:pt x="168" y="46"/>
                  </a:lnTo>
                  <a:lnTo>
                    <a:pt x="171" y="46"/>
                  </a:lnTo>
                  <a:lnTo>
                    <a:pt x="175" y="46"/>
                  </a:lnTo>
                  <a:lnTo>
                    <a:pt x="177" y="46"/>
                  </a:lnTo>
                  <a:lnTo>
                    <a:pt x="170" y="0"/>
                  </a:lnTo>
                  <a:lnTo>
                    <a:pt x="2" y="16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Freeform 30"/>
            <p:cNvSpPr>
              <a:spLocks/>
            </p:cNvSpPr>
            <p:nvPr/>
          </p:nvSpPr>
          <p:spPr bwMode="auto">
            <a:xfrm>
              <a:off x="3990" y="2798"/>
              <a:ext cx="149" cy="79"/>
            </a:xfrm>
            <a:custGeom>
              <a:avLst/>
              <a:gdLst>
                <a:gd name="T0" fmla="*/ 0 w 298"/>
                <a:gd name="T1" fmla="*/ 1 h 157"/>
                <a:gd name="T2" fmla="*/ 1 w 298"/>
                <a:gd name="T3" fmla="*/ 1 h 157"/>
                <a:gd name="T4" fmla="*/ 1 w 298"/>
                <a:gd name="T5" fmla="*/ 1 h 157"/>
                <a:gd name="T6" fmla="*/ 1 w 298"/>
                <a:gd name="T7" fmla="*/ 0 h 157"/>
                <a:gd name="T8" fmla="*/ 1 w 298"/>
                <a:gd name="T9" fmla="*/ 1 h 157"/>
                <a:gd name="T10" fmla="*/ 1 w 298"/>
                <a:gd name="T11" fmla="*/ 1 h 157"/>
                <a:gd name="T12" fmla="*/ 1 w 298"/>
                <a:gd name="T13" fmla="*/ 1 h 157"/>
                <a:gd name="T14" fmla="*/ 1 w 298"/>
                <a:gd name="T15" fmla="*/ 1 h 157"/>
                <a:gd name="T16" fmla="*/ 1 w 298"/>
                <a:gd name="T17" fmla="*/ 1 h 157"/>
                <a:gd name="T18" fmla="*/ 1 w 298"/>
                <a:gd name="T19" fmla="*/ 1 h 157"/>
                <a:gd name="T20" fmla="*/ 0 w 298"/>
                <a:gd name="T21" fmla="*/ 1 h 157"/>
                <a:gd name="T22" fmla="*/ 0 w 298"/>
                <a:gd name="T23" fmla="*/ 1 h 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8"/>
                <a:gd name="T37" fmla="*/ 0 h 157"/>
                <a:gd name="T38" fmla="*/ 298 w 298"/>
                <a:gd name="T39" fmla="*/ 157 h 15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8" h="157">
                  <a:moveTo>
                    <a:pt x="0" y="30"/>
                  </a:moveTo>
                  <a:lnTo>
                    <a:pt x="93" y="53"/>
                  </a:lnTo>
                  <a:lnTo>
                    <a:pt x="186" y="45"/>
                  </a:lnTo>
                  <a:lnTo>
                    <a:pt x="298" y="0"/>
                  </a:lnTo>
                  <a:lnTo>
                    <a:pt x="266" y="70"/>
                  </a:lnTo>
                  <a:lnTo>
                    <a:pt x="215" y="135"/>
                  </a:lnTo>
                  <a:lnTo>
                    <a:pt x="181" y="154"/>
                  </a:lnTo>
                  <a:lnTo>
                    <a:pt x="127" y="157"/>
                  </a:lnTo>
                  <a:lnTo>
                    <a:pt x="95" y="144"/>
                  </a:lnTo>
                  <a:lnTo>
                    <a:pt x="36" y="95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Freeform 31"/>
            <p:cNvSpPr>
              <a:spLocks/>
            </p:cNvSpPr>
            <p:nvPr/>
          </p:nvSpPr>
          <p:spPr bwMode="auto">
            <a:xfrm>
              <a:off x="3976" y="2725"/>
              <a:ext cx="51" cy="25"/>
            </a:xfrm>
            <a:custGeom>
              <a:avLst/>
              <a:gdLst>
                <a:gd name="T0" fmla="*/ 0 w 103"/>
                <a:gd name="T1" fmla="*/ 1 h 50"/>
                <a:gd name="T2" fmla="*/ 0 w 103"/>
                <a:gd name="T3" fmla="*/ 1 h 50"/>
                <a:gd name="T4" fmla="*/ 0 w 103"/>
                <a:gd name="T5" fmla="*/ 1 h 50"/>
                <a:gd name="T6" fmla="*/ 0 w 103"/>
                <a:gd name="T7" fmla="*/ 1 h 50"/>
                <a:gd name="T8" fmla="*/ 0 w 103"/>
                <a:gd name="T9" fmla="*/ 1 h 50"/>
                <a:gd name="T10" fmla="*/ 0 w 103"/>
                <a:gd name="T11" fmla="*/ 1 h 50"/>
                <a:gd name="T12" fmla="*/ 0 w 103"/>
                <a:gd name="T13" fmla="*/ 1 h 50"/>
                <a:gd name="T14" fmla="*/ 0 w 103"/>
                <a:gd name="T15" fmla="*/ 1 h 50"/>
                <a:gd name="T16" fmla="*/ 0 w 103"/>
                <a:gd name="T17" fmla="*/ 1 h 50"/>
                <a:gd name="T18" fmla="*/ 0 w 103"/>
                <a:gd name="T19" fmla="*/ 1 h 50"/>
                <a:gd name="T20" fmla="*/ 0 w 103"/>
                <a:gd name="T21" fmla="*/ 1 h 50"/>
                <a:gd name="T22" fmla="*/ 0 w 103"/>
                <a:gd name="T23" fmla="*/ 1 h 50"/>
                <a:gd name="T24" fmla="*/ 0 w 103"/>
                <a:gd name="T25" fmla="*/ 1 h 50"/>
                <a:gd name="T26" fmla="*/ 0 w 103"/>
                <a:gd name="T27" fmla="*/ 0 h 50"/>
                <a:gd name="T28" fmla="*/ 0 w 103"/>
                <a:gd name="T29" fmla="*/ 0 h 50"/>
                <a:gd name="T30" fmla="*/ 0 w 103"/>
                <a:gd name="T31" fmla="*/ 1 h 50"/>
                <a:gd name="T32" fmla="*/ 0 w 103"/>
                <a:gd name="T33" fmla="*/ 1 h 50"/>
                <a:gd name="T34" fmla="*/ 0 w 103"/>
                <a:gd name="T35" fmla="*/ 1 h 50"/>
                <a:gd name="T36" fmla="*/ 0 w 103"/>
                <a:gd name="T37" fmla="*/ 1 h 50"/>
                <a:gd name="T38" fmla="*/ 0 w 103"/>
                <a:gd name="T39" fmla="*/ 1 h 50"/>
                <a:gd name="T40" fmla="*/ 0 w 103"/>
                <a:gd name="T41" fmla="*/ 1 h 50"/>
                <a:gd name="T42" fmla="*/ 0 w 103"/>
                <a:gd name="T43" fmla="*/ 1 h 50"/>
                <a:gd name="T44" fmla="*/ 0 w 103"/>
                <a:gd name="T45" fmla="*/ 1 h 50"/>
                <a:gd name="T46" fmla="*/ 0 w 103"/>
                <a:gd name="T47" fmla="*/ 1 h 50"/>
                <a:gd name="T48" fmla="*/ 0 w 103"/>
                <a:gd name="T49" fmla="*/ 1 h 50"/>
                <a:gd name="T50" fmla="*/ 0 w 103"/>
                <a:gd name="T51" fmla="*/ 1 h 50"/>
                <a:gd name="T52" fmla="*/ 0 w 103"/>
                <a:gd name="T53" fmla="*/ 1 h 50"/>
                <a:gd name="T54" fmla="*/ 0 w 103"/>
                <a:gd name="T55" fmla="*/ 1 h 50"/>
                <a:gd name="T56" fmla="*/ 0 w 103"/>
                <a:gd name="T57" fmla="*/ 1 h 50"/>
                <a:gd name="T58" fmla="*/ 0 w 103"/>
                <a:gd name="T59" fmla="*/ 1 h 50"/>
                <a:gd name="T60" fmla="*/ 0 w 103"/>
                <a:gd name="T61" fmla="*/ 1 h 50"/>
                <a:gd name="T62" fmla="*/ 0 w 103"/>
                <a:gd name="T63" fmla="*/ 1 h 50"/>
                <a:gd name="T64" fmla="*/ 0 w 103"/>
                <a:gd name="T65" fmla="*/ 1 h 50"/>
                <a:gd name="T66" fmla="*/ 0 w 103"/>
                <a:gd name="T67" fmla="*/ 1 h 50"/>
                <a:gd name="T68" fmla="*/ 0 w 103"/>
                <a:gd name="T69" fmla="*/ 1 h 50"/>
                <a:gd name="T70" fmla="*/ 0 w 103"/>
                <a:gd name="T71" fmla="*/ 1 h 50"/>
                <a:gd name="T72" fmla="*/ 0 w 103"/>
                <a:gd name="T73" fmla="*/ 1 h 50"/>
                <a:gd name="T74" fmla="*/ 0 w 103"/>
                <a:gd name="T75" fmla="*/ 1 h 50"/>
                <a:gd name="T76" fmla="*/ 0 w 103"/>
                <a:gd name="T77" fmla="*/ 1 h 50"/>
                <a:gd name="T78" fmla="*/ 0 w 103"/>
                <a:gd name="T79" fmla="*/ 1 h 50"/>
                <a:gd name="T80" fmla="*/ 0 w 103"/>
                <a:gd name="T81" fmla="*/ 1 h 50"/>
                <a:gd name="T82" fmla="*/ 0 w 103"/>
                <a:gd name="T83" fmla="*/ 1 h 50"/>
                <a:gd name="T84" fmla="*/ 0 w 103"/>
                <a:gd name="T85" fmla="*/ 1 h 50"/>
                <a:gd name="T86" fmla="*/ 0 w 103"/>
                <a:gd name="T87" fmla="*/ 1 h 50"/>
                <a:gd name="T88" fmla="*/ 0 w 103"/>
                <a:gd name="T89" fmla="*/ 1 h 50"/>
                <a:gd name="T90" fmla="*/ 0 w 103"/>
                <a:gd name="T91" fmla="*/ 1 h 50"/>
                <a:gd name="T92" fmla="*/ 0 w 103"/>
                <a:gd name="T93" fmla="*/ 1 h 50"/>
                <a:gd name="T94" fmla="*/ 0 w 103"/>
                <a:gd name="T95" fmla="*/ 1 h 50"/>
                <a:gd name="T96" fmla="*/ 0 w 103"/>
                <a:gd name="T97" fmla="*/ 1 h 50"/>
                <a:gd name="T98" fmla="*/ 0 w 103"/>
                <a:gd name="T99" fmla="*/ 1 h 50"/>
                <a:gd name="T100" fmla="*/ 0 w 103"/>
                <a:gd name="T101" fmla="*/ 1 h 50"/>
                <a:gd name="T102" fmla="*/ 0 w 103"/>
                <a:gd name="T103" fmla="*/ 1 h 50"/>
                <a:gd name="T104" fmla="*/ 0 w 103"/>
                <a:gd name="T105" fmla="*/ 1 h 50"/>
                <a:gd name="T106" fmla="*/ 0 w 103"/>
                <a:gd name="T107" fmla="*/ 1 h 50"/>
                <a:gd name="T108" fmla="*/ 0 w 103"/>
                <a:gd name="T109" fmla="*/ 1 h 50"/>
                <a:gd name="T110" fmla="*/ 0 w 103"/>
                <a:gd name="T111" fmla="*/ 1 h 50"/>
                <a:gd name="T112" fmla="*/ 0 w 103"/>
                <a:gd name="T113" fmla="*/ 1 h 50"/>
                <a:gd name="T114" fmla="*/ 0 w 103"/>
                <a:gd name="T115" fmla="*/ 1 h 5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3"/>
                <a:gd name="T175" fmla="*/ 0 h 50"/>
                <a:gd name="T176" fmla="*/ 103 w 103"/>
                <a:gd name="T177" fmla="*/ 50 h 5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3" h="50">
                  <a:moveTo>
                    <a:pt x="2" y="40"/>
                  </a:moveTo>
                  <a:lnTo>
                    <a:pt x="2" y="38"/>
                  </a:lnTo>
                  <a:lnTo>
                    <a:pt x="4" y="34"/>
                  </a:lnTo>
                  <a:lnTo>
                    <a:pt x="8" y="29"/>
                  </a:lnTo>
                  <a:lnTo>
                    <a:pt x="14" y="21"/>
                  </a:lnTo>
                  <a:lnTo>
                    <a:pt x="17" y="17"/>
                  </a:lnTo>
                  <a:lnTo>
                    <a:pt x="21" y="15"/>
                  </a:lnTo>
                  <a:lnTo>
                    <a:pt x="25" y="12"/>
                  </a:lnTo>
                  <a:lnTo>
                    <a:pt x="29" y="10"/>
                  </a:lnTo>
                  <a:lnTo>
                    <a:pt x="35" y="6"/>
                  </a:lnTo>
                  <a:lnTo>
                    <a:pt x="38" y="4"/>
                  </a:lnTo>
                  <a:lnTo>
                    <a:pt x="44" y="2"/>
                  </a:lnTo>
                  <a:lnTo>
                    <a:pt x="52" y="2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7" y="2"/>
                  </a:lnTo>
                  <a:lnTo>
                    <a:pt x="73" y="4"/>
                  </a:lnTo>
                  <a:lnTo>
                    <a:pt x="78" y="4"/>
                  </a:lnTo>
                  <a:lnTo>
                    <a:pt x="82" y="8"/>
                  </a:lnTo>
                  <a:lnTo>
                    <a:pt x="88" y="10"/>
                  </a:lnTo>
                  <a:lnTo>
                    <a:pt x="92" y="13"/>
                  </a:lnTo>
                  <a:lnTo>
                    <a:pt x="95" y="15"/>
                  </a:lnTo>
                  <a:lnTo>
                    <a:pt x="97" y="19"/>
                  </a:lnTo>
                  <a:lnTo>
                    <a:pt x="99" y="23"/>
                  </a:lnTo>
                  <a:lnTo>
                    <a:pt x="103" y="27"/>
                  </a:lnTo>
                  <a:lnTo>
                    <a:pt x="103" y="31"/>
                  </a:lnTo>
                  <a:lnTo>
                    <a:pt x="103" y="36"/>
                  </a:lnTo>
                  <a:lnTo>
                    <a:pt x="99" y="38"/>
                  </a:lnTo>
                  <a:lnTo>
                    <a:pt x="95" y="38"/>
                  </a:lnTo>
                  <a:lnTo>
                    <a:pt x="90" y="34"/>
                  </a:lnTo>
                  <a:lnTo>
                    <a:pt x="86" y="33"/>
                  </a:lnTo>
                  <a:lnTo>
                    <a:pt x="82" y="31"/>
                  </a:lnTo>
                  <a:lnTo>
                    <a:pt x="80" y="29"/>
                  </a:lnTo>
                  <a:lnTo>
                    <a:pt x="76" y="27"/>
                  </a:lnTo>
                  <a:lnTo>
                    <a:pt x="73" y="27"/>
                  </a:lnTo>
                  <a:lnTo>
                    <a:pt x="69" y="2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2" y="25"/>
                  </a:lnTo>
                  <a:lnTo>
                    <a:pt x="48" y="27"/>
                  </a:lnTo>
                  <a:lnTo>
                    <a:pt x="44" y="29"/>
                  </a:lnTo>
                  <a:lnTo>
                    <a:pt x="40" y="31"/>
                  </a:lnTo>
                  <a:lnTo>
                    <a:pt x="36" y="33"/>
                  </a:lnTo>
                  <a:lnTo>
                    <a:pt x="33" y="34"/>
                  </a:lnTo>
                  <a:lnTo>
                    <a:pt x="29" y="38"/>
                  </a:lnTo>
                  <a:lnTo>
                    <a:pt x="27" y="40"/>
                  </a:lnTo>
                  <a:lnTo>
                    <a:pt x="21" y="44"/>
                  </a:lnTo>
                  <a:lnTo>
                    <a:pt x="17" y="48"/>
                  </a:lnTo>
                  <a:lnTo>
                    <a:pt x="12" y="50"/>
                  </a:lnTo>
                  <a:lnTo>
                    <a:pt x="10" y="50"/>
                  </a:lnTo>
                  <a:lnTo>
                    <a:pt x="6" y="48"/>
                  </a:lnTo>
                  <a:lnTo>
                    <a:pt x="4" y="46"/>
                  </a:lnTo>
                  <a:lnTo>
                    <a:pt x="2" y="44"/>
                  </a:lnTo>
                  <a:lnTo>
                    <a:pt x="0" y="4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Freeform 32"/>
            <p:cNvSpPr>
              <a:spLocks/>
            </p:cNvSpPr>
            <p:nvPr/>
          </p:nvSpPr>
          <p:spPr bwMode="auto">
            <a:xfrm>
              <a:off x="4093" y="2714"/>
              <a:ext cx="56" cy="22"/>
            </a:xfrm>
            <a:custGeom>
              <a:avLst/>
              <a:gdLst>
                <a:gd name="T0" fmla="*/ 1 w 112"/>
                <a:gd name="T1" fmla="*/ 1 h 44"/>
                <a:gd name="T2" fmla="*/ 1 w 112"/>
                <a:gd name="T3" fmla="*/ 1 h 44"/>
                <a:gd name="T4" fmla="*/ 1 w 112"/>
                <a:gd name="T5" fmla="*/ 1 h 44"/>
                <a:gd name="T6" fmla="*/ 1 w 112"/>
                <a:gd name="T7" fmla="*/ 1 h 44"/>
                <a:gd name="T8" fmla="*/ 1 w 112"/>
                <a:gd name="T9" fmla="*/ 1 h 44"/>
                <a:gd name="T10" fmla="*/ 1 w 112"/>
                <a:gd name="T11" fmla="*/ 1 h 44"/>
                <a:gd name="T12" fmla="*/ 1 w 112"/>
                <a:gd name="T13" fmla="*/ 1 h 44"/>
                <a:gd name="T14" fmla="*/ 1 w 112"/>
                <a:gd name="T15" fmla="*/ 1 h 44"/>
                <a:gd name="T16" fmla="*/ 1 w 112"/>
                <a:gd name="T17" fmla="*/ 1 h 44"/>
                <a:gd name="T18" fmla="*/ 1 w 112"/>
                <a:gd name="T19" fmla="*/ 1 h 44"/>
                <a:gd name="T20" fmla="*/ 1 w 112"/>
                <a:gd name="T21" fmla="*/ 1 h 44"/>
                <a:gd name="T22" fmla="*/ 1 w 112"/>
                <a:gd name="T23" fmla="*/ 1 h 44"/>
                <a:gd name="T24" fmla="*/ 1 w 112"/>
                <a:gd name="T25" fmla="*/ 0 h 44"/>
                <a:gd name="T26" fmla="*/ 1 w 112"/>
                <a:gd name="T27" fmla="*/ 0 h 44"/>
                <a:gd name="T28" fmla="*/ 1 w 112"/>
                <a:gd name="T29" fmla="*/ 0 h 44"/>
                <a:gd name="T30" fmla="*/ 1 w 112"/>
                <a:gd name="T31" fmla="*/ 0 h 44"/>
                <a:gd name="T32" fmla="*/ 1 w 112"/>
                <a:gd name="T33" fmla="*/ 1 h 44"/>
                <a:gd name="T34" fmla="*/ 1 w 112"/>
                <a:gd name="T35" fmla="*/ 1 h 44"/>
                <a:gd name="T36" fmla="*/ 1 w 112"/>
                <a:gd name="T37" fmla="*/ 1 h 44"/>
                <a:gd name="T38" fmla="*/ 1 w 112"/>
                <a:gd name="T39" fmla="*/ 1 h 44"/>
                <a:gd name="T40" fmla="*/ 1 w 112"/>
                <a:gd name="T41" fmla="*/ 1 h 44"/>
                <a:gd name="T42" fmla="*/ 1 w 112"/>
                <a:gd name="T43" fmla="*/ 1 h 44"/>
                <a:gd name="T44" fmla="*/ 1 w 112"/>
                <a:gd name="T45" fmla="*/ 1 h 44"/>
                <a:gd name="T46" fmla="*/ 1 w 112"/>
                <a:gd name="T47" fmla="*/ 1 h 44"/>
                <a:gd name="T48" fmla="*/ 1 w 112"/>
                <a:gd name="T49" fmla="*/ 1 h 44"/>
                <a:gd name="T50" fmla="*/ 1 w 112"/>
                <a:gd name="T51" fmla="*/ 1 h 44"/>
                <a:gd name="T52" fmla="*/ 1 w 112"/>
                <a:gd name="T53" fmla="*/ 1 h 44"/>
                <a:gd name="T54" fmla="*/ 0 w 112"/>
                <a:gd name="T55" fmla="*/ 1 h 44"/>
                <a:gd name="T56" fmla="*/ 1 w 112"/>
                <a:gd name="T57" fmla="*/ 1 h 44"/>
                <a:gd name="T58" fmla="*/ 1 w 112"/>
                <a:gd name="T59" fmla="*/ 1 h 44"/>
                <a:gd name="T60" fmla="*/ 1 w 112"/>
                <a:gd name="T61" fmla="*/ 1 h 44"/>
                <a:gd name="T62" fmla="*/ 1 w 112"/>
                <a:gd name="T63" fmla="*/ 1 h 44"/>
                <a:gd name="T64" fmla="*/ 1 w 112"/>
                <a:gd name="T65" fmla="*/ 1 h 44"/>
                <a:gd name="T66" fmla="*/ 1 w 112"/>
                <a:gd name="T67" fmla="*/ 1 h 44"/>
                <a:gd name="T68" fmla="*/ 1 w 112"/>
                <a:gd name="T69" fmla="*/ 1 h 44"/>
                <a:gd name="T70" fmla="*/ 1 w 112"/>
                <a:gd name="T71" fmla="*/ 1 h 44"/>
                <a:gd name="T72" fmla="*/ 1 w 112"/>
                <a:gd name="T73" fmla="*/ 1 h 44"/>
                <a:gd name="T74" fmla="*/ 1 w 112"/>
                <a:gd name="T75" fmla="*/ 1 h 44"/>
                <a:gd name="T76" fmla="*/ 1 w 112"/>
                <a:gd name="T77" fmla="*/ 1 h 44"/>
                <a:gd name="T78" fmla="*/ 1 w 112"/>
                <a:gd name="T79" fmla="*/ 1 h 44"/>
                <a:gd name="T80" fmla="*/ 1 w 112"/>
                <a:gd name="T81" fmla="*/ 1 h 44"/>
                <a:gd name="T82" fmla="*/ 1 w 112"/>
                <a:gd name="T83" fmla="*/ 1 h 44"/>
                <a:gd name="T84" fmla="*/ 1 w 112"/>
                <a:gd name="T85" fmla="*/ 1 h 44"/>
                <a:gd name="T86" fmla="*/ 1 w 112"/>
                <a:gd name="T87" fmla="*/ 1 h 44"/>
                <a:gd name="T88" fmla="*/ 1 w 112"/>
                <a:gd name="T89" fmla="*/ 1 h 44"/>
                <a:gd name="T90" fmla="*/ 1 w 112"/>
                <a:gd name="T91" fmla="*/ 1 h 44"/>
                <a:gd name="T92" fmla="*/ 1 w 112"/>
                <a:gd name="T93" fmla="*/ 1 h 44"/>
                <a:gd name="T94" fmla="*/ 1 w 112"/>
                <a:gd name="T95" fmla="*/ 1 h 44"/>
                <a:gd name="T96" fmla="*/ 1 w 112"/>
                <a:gd name="T97" fmla="*/ 1 h 44"/>
                <a:gd name="T98" fmla="*/ 1 w 112"/>
                <a:gd name="T99" fmla="*/ 1 h 44"/>
                <a:gd name="T100" fmla="*/ 1 w 112"/>
                <a:gd name="T101" fmla="*/ 1 h 44"/>
                <a:gd name="T102" fmla="*/ 1 w 112"/>
                <a:gd name="T103" fmla="*/ 1 h 44"/>
                <a:gd name="T104" fmla="*/ 1 w 112"/>
                <a:gd name="T105" fmla="*/ 1 h 44"/>
                <a:gd name="T106" fmla="*/ 1 w 112"/>
                <a:gd name="T107" fmla="*/ 1 h 44"/>
                <a:gd name="T108" fmla="*/ 1 w 112"/>
                <a:gd name="T109" fmla="*/ 1 h 44"/>
                <a:gd name="T110" fmla="*/ 1 w 112"/>
                <a:gd name="T111" fmla="*/ 1 h 44"/>
                <a:gd name="T112" fmla="*/ 1 w 112"/>
                <a:gd name="T113" fmla="*/ 1 h 44"/>
                <a:gd name="T114" fmla="*/ 1 w 112"/>
                <a:gd name="T115" fmla="*/ 1 h 44"/>
                <a:gd name="T116" fmla="*/ 1 w 112"/>
                <a:gd name="T117" fmla="*/ 1 h 44"/>
                <a:gd name="T118" fmla="*/ 1 w 112"/>
                <a:gd name="T119" fmla="*/ 1 h 4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2"/>
                <a:gd name="T181" fmla="*/ 0 h 44"/>
                <a:gd name="T182" fmla="*/ 112 w 112"/>
                <a:gd name="T183" fmla="*/ 44 h 4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2" h="44">
                  <a:moveTo>
                    <a:pt x="101" y="19"/>
                  </a:moveTo>
                  <a:lnTo>
                    <a:pt x="99" y="17"/>
                  </a:lnTo>
                  <a:lnTo>
                    <a:pt x="95" y="16"/>
                  </a:lnTo>
                  <a:lnTo>
                    <a:pt x="92" y="14"/>
                  </a:lnTo>
                  <a:lnTo>
                    <a:pt x="88" y="14"/>
                  </a:lnTo>
                  <a:lnTo>
                    <a:pt x="84" y="12"/>
                  </a:lnTo>
                  <a:lnTo>
                    <a:pt x="82" y="10"/>
                  </a:lnTo>
                  <a:lnTo>
                    <a:pt x="76" y="8"/>
                  </a:lnTo>
                  <a:lnTo>
                    <a:pt x="73" y="6"/>
                  </a:lnTo>
                  <a:lnTo>
                    <a:pt x="69" y="4"/>
                  </a:lnTo>
                  <a:lnTo>
                    <a:pt x="65" y="4"/>
                  </a:lnTo>
                  <a:lnTo>
                    <a:pt x="61" y="2"/>
                  </a:lnTo>
                  <a:lnTo>
                    <a:pt x="57" y="0"/>
                  </a:lnTo>
                  <a:lnTo>
                    <a:pt x="55" y="0"/>
                  </a:lnTo>
                  <a:lnTo>
                    <a:pt x="54" y="0"/>
                  </a:lnTo>
                  <a:lnTo>
                    <a:pt x="50" y="0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38" y="6"/>
                  </a:lnTo>
                  <a:lnTo>
                    <a:pt x="33" y="8"/>
                  </a:lnTo>
                  <a:lnTo>
                    <a:pt x="27" y="10"/>
                  </a:lnTo>
                  <a:lnTo>
                    <a:pt x="23" y="12"/>
                  </a:lnTo>
                  <a:lnTo>
                    <a:pt x="17" y="16"/>
                  </a:lnTo>
                  <a:lnTo>
                    <a:pt x="14" y="19"/>
                  </a:lnTo>
                  <a:lnTo>
                    <a:pt x="8" y="21"/>
                  </a:lnTo>
                  <a:lnTo>
                    <a:pt x="4" y="25"/>
                  </a:lnTo>
                  <a:lnTo>
                    <a:pt x="2" y="29"/>
                  </a:lnTo>
                  <a:lnTo>
                    <a:pt x="0" y="35"/>
                  </a:lnTo>
                  <a:lnTo>
                    <a:pt x="4" y="40"/>
                  </a:lnTo>
                  <a:lnTo>
                    <a:pt x="10" y="42"/>
                  </a:lnTo>
                  <a:lnTo>
                    <a:pt x="15" y="44"/>
                  </a:lnTo>
                  <a:lnTo>
                    <a:pt x="19" y="42"/>
                  </a:lnTo>
                  <a:lnTo>
                    <a:pt x="25" y="42"/>
                  </a:lnTo>
                  <a:lnTo>
                    <a:pt x="27" y="40"/>
                  </a:lnTo>
                  <a:lnTo>
                    <a:pt x="33" y="38"/>
                  </a:lnTo>
                  <a:lnTo>
                    <a:pt x="35" y="36"/>
                  </a:lnTo>
                  <a:lnTo>
                    <a:pt x="38" y="35"/>
                  </a:lnTo>
                  <a:lnTo>
                    <a:pt x="42" y="33"/>
                  </a:lnTo>
                  <a:lnTo>
                    <a:pt x="46" y="31"/>
                  </a:lnTo>
                  <a:lnTo>
                    <a:pt x="52" y="27"/>
                  </a:lnTo>
                  <a:lnTo>
                    <a:pt x="57" y="27"/>
                  </a:lnTo>
                  <a:lnTo>
                    <a:pt x="63" y="27"/>
                  </a:lnTo>
                  <a:lnTo>
                    <a:pt x="69" y="29"/>
                  </a:lnTo>
                  <a:lnTo>
                    <a:pt x="73" y="29"/>
                  </a:lnTo>
                  <a:lnTo>
                    <a:pt x="76" y="31"/>
                  </a:lnTo>
                  <a:lnTo>
                    <a:pt x="80" y="31"/>
                  </a:lnTo>
                  <a:lnTo>
                    <a:pt x="84" y="33"/>
                  </a:lnTo>
                  <a:lnTo>
                    <a:pt x="86" y="35"/>
                  </a:lnTo>
                  <a:lnTo>
                    <a:pt x="92" y="36"/>
                  </a:lnTo>
                  <a:lnTo>
                    <a:pt x="95" y="36"/>
                  </a:lnTo>
                  <a:lnTo>
                    <a:pt x="99" y="38"/>
                  </a:lnTo>
                  <a:lnTo>
                    <a:pt x="105" y="38"/>
                  </a:lnTo>
                  <a:lnTo>
                    <a:pt x="109" y="38"/>
                  </a:lnTo>
                  <a:lnTo>
                    <a:pt x="111" y="36"/>
                  </a:lnTo>
                  <a:lnTo>
                    <a:pt x="112" y="35"/>
                  </a:lnTo>
                  <a:lnTo>
                    <a:pt x="111" y="31"/>
                  </a:lnTo>
                  <a:lnTo>
                    <a:pt x="109" y="29"/>
                  </a:lnTo>
                  <a:lnTo>
                    <a:pt x="103" y="21"/>
                  </a:lnTo>
                  <a:lnTo>
                    <a:pt x="101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Freeform 33"/>
            <p:cNvSpPr>
              <a:spLocks/>
            </p:cNvSpPr>
            <p:nvPr/>
          </p:nvSpPr>
          <p:spPr bwMode="auto">
            <a:xfrm>
              <a:off x="4037" y="2759"/>
              <a:ext cx="56" cy="26"/>
            </a:xfrm>
            <a:custGeom>
              <a:avLst/>
              <a:gdLst>
                <a:gd name="T0" fmla="*/ 1 w 112"/>
                <a:gd name="T1" fmla="*/ 1 h 51"/>
                <a:gd name="T2" fmla="*/ 1 w 112"/>
                <a:gd name="T3" fmla="*/ 1 h 51"/>
                <a:gd name="T4" fmla="*/ 1 w 112"/>
                <a:gd name="T5" fmla="*/ 1 h 51"/>
                <a:gd name="T6" fmla="*/ 1 w 112"/>
                <a:gd name="T7" fmla="*/ 1 h 51"/>
                <a:gd name="T8" fmla="*/ 1 w 112"/>
                <a:gd name="T9" fmla="*/ 1 h 51"/>
                <a:gd name="T10" fmla="*/ 1 w 112"/>
                <a:gd name="T11" fmla="*/ 1 h 51"/>
                <a:gd name="T12" fmla="*/ 1 w 112"/>
                <a:gd name="T13" fmla="*/ 1 h 51"/>
                <a:gd name="T14" fmla="*/ 1 w 112"/>
                <a:gd name="T15" fmla="*/ 1 h 51"/>
                <a:gd name="T16" fmla="*/ 1 w 112"/>
                <a:gd name="T17" fmla="*/ 1 h 51"/>
                <a:gd name="T18" fmla="*/ 1 w 112"/>
                <a:gd name="T19" fmla="*/ 1 h 51"/>
                <a:gd name="T20" fmla="*/ 1 w 112"/>
                <a:gd name="T21" fmla="*/ 1 h 51"/>
                <a:gd name="T22" fmla="*/ 1 w 112"/>
                <a:gd name="T23" fmla="*/ 1 h 51"/>
                <a:gd name="T24" fmla="*/ 1 w 112"/>
                <a:gd name="T25" fmla="*/ 1 h 51"/>
                <a:gd name="T26" fmla="*/ 1 w 112"/>
                <a:gd name="T27" fmla="*/ 1 h 51"/>
                <a:gd name="T28" fmla="*/ 1 w 112"/>
                <a:gd name="T29" fmla="*/ 1 h 51"/>
                <a:gd name="T30" fmla="*/ 1 w 112"/>
                <a:gd name="T31" fmla="*/ 1 h 51"/>
                <a:gd name="T32" fmla="*/ 1 w 112"/>
                <a:gd name="T33" fmla="*/ 1 h 51"/>
                <a:gd name="T34" fmla="*/ 1 w 112"/>
                <a:gd name="T35" fmla="*/ 1 h 51"/>
                <a:gd name="T36" fmla="*/ 1 w 112"/>
                <a:gd name="T37" fmla="*/ 1 h 51"/>
                <a:gd name="T38" fmla="*/ 1 w 112"/>
                <a:gd name="T39" fmla="*/ 1 h 51"/>
                <a:gd name="T40" fmla="*/ 1 w 112"/>
                <a:gd name="T41" fmla="*/ 1 h 51"/>
                <a:gd name="T42" fmla="*/ 1 w 112"/>
                <a:gd name="T43" fmla="*/ 1 h 51"/>
                <a:gd name="T44" fmla="*/ 1 w 112"/>
                <a:gd name="T45" fmla="*/ 1 h 51"/>
                <a:gd name="T46" fmla="*/ 1 w 112"/>
                <a:gd name="T47" fmla="*/ 1 h 51"/>
                <a:gd name="T48" fmla="*/ 1 w 112"/>
                <a:gd name="T49" fmla="*/ 0 h 51"/>
                <a:gd name="T50" fmla="*/ 1 w 112"/>
                <a:gd name="T51" fmla="*/ 0 h 51"/>
                <a:gd name="T52" fmla="*/ 1 w 112"/>
                <a:gd name="T53" fmla="*/ 1 h 51"/>
                <a:gd name="T54" fmla="*/ 1 w 112"/>
                <a:gd name="T55" fmla="*/ 1 h 51"/>
                <a:gd name="T56" fmla="*/ 1 w 112"/>
                <a:gd name="T57" fmla="*/ 1 h 51"/>
                <a:gd name="T58" fmla="*/ 1 w 112"/>
                <a:gd name="T59" fmla="*/ 1 h 51"/>
                <a:gd name="T60" fmla="*/ 1 w 112"/>
                <a:gd name="T61" fmla="*/ 1 h 51"/>
                <a:gd name="T62" fmla="*/ 1 w 112"/>
                <a:gd name="T63" fmla="*/ 1 h 51"/>
                <a:gd name="T64" fmla="*/ 1 w 112"/>
                <a:gd name="T65" fmla="*/ 1 h 51"/>
                <a:gd name="T66" fmla="*/ 1 w 112"/>
                <a:gd name="T67" fmla="*/ 1 h 51"/>
                <a:gd name="T68" fmla="*/ 1 w 112"/>
                <a:gd name="T69" fmla="*/ 1 h 51"/>
                <a:gd name="T70" fmla="*/ 1 w 112"/>
                <a:gd name="T71" fmla="*/ 1 h 51"/>
                <a:gd name="T72" fmla="*/ 1 w 112"/>
                <a:gd name="T73" fmla="*/ 1 h 51"/>
                <a:gd name="T74" fmla="*/ 1 w 112"/>
                <a:gd name="T75" fmla="*/ 1 h 51"/>
                <a:gd name="T76" fmla="*/ 1 w 112"/>
                <a:gd name="T77" fmla="*/ 1 h 51"/>
                <a:gd name="T78" fmla="*/ 1 w 112"/>
                <a:gd name="T79" fmla="*/ 1 h 51"/>
                <a:gd name="T80" fmla="*/ 1 w 112"/>
                <a:gd name="T81" fmla="*/ 1 h 51"/>
                <a:gd name="T82" fmla="*/ 1 w 112"/>
                <a:gd name="T83" fmla="*/ 1 h 51"/>
                <a:gd name="T84" fmla="*/ 1 w 112"/>
                <a:gd name="T85" fmla="*/ 1 h 51"/>
                <a:gd name="T86" fmla="*/ 1 w 112"/>
                <a:gd name="T87" fmla="*/ 1 h 51"/>
                <a:gd name="T88" fmla="*/ 1 w 112"/>
                <a:gd name="T89" fmla="*/ 1 h 51"/>
                <a:gd name="T90" fmla="*/ 1 w 112"/>
                <a:gd name="T91" fmla="*/ 1 h 51"/>
                <a:gd name="T92" fmla="*/ 1 w 112"/>
                <a:gd name="T93" fmla="*/ 1 h 51"/>
                <a:gd name="T94" fmla="*/ 1 w 112"/>
                <a:gd name="T95" fmla="*/ 1 h 51"/>
                <a:gd name="T96" fmla="*/ 1 w 112"/>
                <a:gd name="T97" fmla="*/ 1 h 51"/>
                <a:gd name="T98" fmla="*/ 1 w 112"/>
                <a:gd name="T99" fmla="*/ 1 h 51"/>
                <a:gd name="T100" fmla="*/ 1 w 112"/>
                <a:gd name="T101" fmla="*/ 1 h 51"/>
                <a:gd name="T102" fmla="*/ 1 w 112"/>
                <a:gd name="T103" fmla="*/ 1 h 51"/>
                <a:gd name="T104" fmla="*/ 1 w 112"/>
                <a:gd name="T105" fmla="*/ 1 h 51"/>
                <a:gd name="T106" fmla="*/ 1 w 112"/>
                <a:gd name="T107" fmla="*/ 1 h 51"/>
                <a:gd name="T108" fmla="*/ 1 w 112"/>
                <a:gd name="T109" fmla="*/ 1 h 51"/>
                <a:gd name="T110" fmla="*/ 1 w 112"/>
                <a:gd name="T111" fmla="*/ 1 h 51"/>
                <a:gd name="T112" fmla="*/ 1 w 112"/>
                <a:gd name="T113" fmla="*/ 1 h 51"/>
                <a:gd name="T114" fmla="*/ 1 w 112"/>
                <a:gd name="T115" fmla="*/ 1 h 51"/>
                <a:gd name="T116" fmla="*/ 1 w 112"/>
                <a:gd name="T117" fmla="*/ 1 h 51"/>
                <a:gd name="T118" fmla="*/ 0 w 112"/>
                <a:gd name="T119" fmla="*/ 1 h 51"/>
                <a:gd name="T120" fmla="*/ 1 w 112"/>
                <a:gd name="T121" fmla="*/ 1 h 51"/>
                <a:gd name="T122" fmla="*/ 1 w 112"/>
                <a:gd name="T123" fmla="*/ 1 h 5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2"/>
                <a:gd name="T187" fmla="*/ 0 h 51"/>
                <a:gd name="T188" fmla="*/ 112 w 112"/>
                <a:gd name="T189" fmla="*/ 51 h 5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2" h="51">
                  <a:moveTo>
                    <a:pt x="2" y="11"/>
                  </a:moveTo>
                  <a:lnTo>
                    <a:pt x="4" y="11"/>
                  </a:lnTo>
                  <a:lnTo>
                    <a:pt x="8" y="13"/>
                  </a:lnTo>
                  <a:lnTo>
                    <a:pt x="11" y="15"/>
                  </a:lnTo>
                  <a:lnTo>
                    <a:pt x="15" y="15"/>
                  </a:lnTo>
                  <a:lnTo>
                    <a:pt x="19" y="17"/>
                  </a:lnTo>
                  <a:lnTo>
                    <a:pt x="23" y="19"/>
                  </a:lnTo>
                  <a:lnTo>
                    <a:pt x="27" y="21"/>
                  </a:lnTo>
                  <a:lnTo>
                    <a:pt x="32" y="21"/>
                  </a:lnTo>
                  <a:lnTo>
                    <a:pt x="36" y="22"/>
                  </a:lnTo>
                  <a:lnTo>
                    <a:pt x="42" y="24"/>
                  </a:lnTo>
                  <a:lnTo>
                    <a:pt x="48" y="24"/>
                  </a:lnTo>
                  <a:lnTo>
                    <a:pt x="51" y="24"/>
                  </a:lnTo>
                  <a:lnTo>
                    <a:pt x="57" y="22"/>
                  </a:lnTo>
                  <a:lnTo>
                    <a:pt x="63" y="22"/>
                  </a:lnTo>
                  <a:lnTo>
                    <a:pt x="67" y="21"/>
                  </a:lnTo>
                  <a:lnTo>
                    <a:pt x="70" y="19"/>
                  </a:lnTo>
                  <a:lnTo>
                    <a:pt x="74" y="17"/>
                  </a:lnTo>
                  <a:lnTo>
                    <a:pt x="78" y="15"/>
                  </a:lnTo>
                  <a:lnTo>
                    <a:pt x="82" y="13"/>
                  </a:lnTo>
                  <a:lnTo>
                    <a:pt x="86" y="9"/>
                  </a:lnTo>
                  <a:lnTo>
                    <a:pt x="89" y="7"/>
                  </a:lnTo>
                  <a:lnTo>
                    <a:pt x="93" y="5"/>
                  </a:lnTo>
                  <a:lnTo>
                    <a:pt x="99" y="2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2"/>
                  </a:lnTo>
                  <a:lnTo>
                    <a:pt x="112" y="5"/>
                  </a:lnTo>
                  <a:lnTo>
                    <a:pt x="110" y="13"/>
                  </a:lnTo>
                  <a:lnTo>
                    <a:pt x="108" y="15"/>
                  </a:lnTo>
                  <a:lnTo>
                    <a:pt x="107" y="19"/>
                  </a:lnTo>
                  <a:lnTo>
                    <a:pt x="103" y="22"/>
                  </a:lnTo>
                  <a:lnTo>
                    <a:pt x="101" y="26"/>
                  </a:lnTo>
                  <a:lnTo>
                    <a:pt x="97" y="28"/>
                  </a:lnTo>
                  <a:lnTo>
                    <a:pt x="93" y="32"/>
                  </a:lnTo>
                  <a:lnTo>
                    <a:pt x="89" y="36"/>
                  </a:lnTo>
                  <a:lnTo>
                    <a:pt x="86" y="40"/>
                  </a:lnTo>
                  <a:lnTo>
                    <a:pt x="80" y="41"/>
                  </a:lnTo>
                  <a:lnTo>
                    <a:pt x="76" y="45"/>
                  </a:lnTo>
                  <a:lnTo>
                    <a:pt x="70" y="47"/>
                  </a:lnTo>
                  <a:lnTo>
                    <a:pt x="67" y="49"/>
                  </a:lnTo>
                  <a:lnTo>
                    <a:pt x="61" y="51"/>
                  </a:lnTo>
                  <a:lnTo>
                    <a:pt x="55" y="51"/>
                  </a:lnTo>
                  <a:lnTo>
                    <a:pt x="51" y="51"/>
                  </a:lnTo>
                  <a:lnTo>
                    <a:pt x="46" y="51"/>
                  </a:lnTo>
                  <a:lnTo>
                    <a:pt x="42" y="49"/>
                  </a:lnTo>
                  <a:lnTo>
                    <a:pt x="38" y="49"/>
                  </a:lnTo>
                  <a:lnTo>
                    <a:pt x="34" y="47"/>
                  </a:lnTo>
                  <a:lnTo>
                    <a:pt x="30" y="45"/>
                  </a:lnTo>
                  <a:lnTo>
                    <a:pt x="27" y="43"/>
                  </a:lnTo>
                  <a:lnTo>
                    <a:pt x="23" y="41"/>
                  </a:lnTo>
                  <a:lnTo>
                    <a:pt x="19" y="40"/>
                  </a:lnTo>
                  <a:lnTo>
                    <a:pt x="17" y="38"/>
                  </a:lnTo>
                  <a:lnTo>
                    <a:pt x="13" y="34"/>
                  </a:lnTo>
                  <a:lnTo>
                    <a:pt x="11" y="30"/>
                  </a:lnTo>
                  <a:lnTo>
                    <a:pt x="8" y="26"/>
                  </a:lnTo>
                  <a:lnTo>
                    <a:pt x="6" y="22"/>
                  </a:lnTo>
                  <a:lnTo>
                    <a:pt x="2" y="19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Freeform 34"/>
            <p:cNvSpPr>
              <a:spLocks/>
            </p:cNvSpPr>
            <p:nvPr/>
          </p:nvSpPr>
          <p:spPr bwMode="auto">
            <a:xfrm>
              <a:off x="3962" y="2776"/>
              <a:ext cx="200" cy="101"/>
            </a:xfrm>
            <a:custGeom>
              <a:avLst/>
              <a:gdLst>
                <a:gd name="T0" fmla="*/ 1 w 399"/>
                <a:gd name="T1" fmla="*/ 1 h 201"/>
                <a:gd name="T2" fmla="*/ 1 w 399"/>
                <a:gd name="T3" fmla="*/ 1 h 201"/>
                <a:gd name="T4" fmla="*/ 1 w 399"/>
                <a:gd name="T5" fmla="*/ 1 h 201"/>
                <a:gd name="T6" fmla="*/ 1 w 399"/>
                <a:gd name="T7" fmla="*/ 1 h 201"/>
                <a:gd name="T8" fmla="*/ 1 w 399"/>
                <a:gd name="T9" fmla="*/ 1 h 201"/>
                <a:gd name="T10" fmla="*/ 1 w 399"/>
                <a:gd name="T11" fmla="*/ 1 h 201"/>
                <a:gd name="T12" fmla="*/ 1 w 399"/>
                <a:gd name="T13" fmla="*/ 1 h 201"/>
                <a:gd name="T14" fmla="*/ 1 w 399"/>
                <a:gd name="T15" fmla="*/ 1 h 201"/>
                <a:gd name="T16" fmla="*/ 1 w 399"/>
                <a:gd name="T17" fmla="*/ 1 h 201"/>
                <a:gd name="T18" fmla="*/ 1 w 399"/>
                <a:gd name="T19" fmla="*/ 1 h 201"/>
                <a:gd name="T20" fmla="*/ 1 w 399"/>
                <a:gd name="T21" fmla="*/ 1 h 201"/>
                <a:gd name="T22" fmla="*/ 1 w 399"/>
                <a:gd name="T23" fmla="*/ 1 h 201"/>
                <a:gd name="T24" fmla="*/ 1 w 399"/>
                <a:gd name="T25" fmla="*/ 1 h 201"/>
                <a:gd name="T26" fmla="*/ 1 w 399"/>
                <a:gd name="T27" fmla="*/ 1 h 201"/>
                <a:gd name="T28" fmla="*/ 1 w 399"/>
                <a:gd name="T29" fmla="*/ 1 h 201"/>
                <a:gd name="T30" fmla="*/ 1 w 399"/>
                <a:gd name="T31" fmla="*/ 1 h 201"/>
                <a:gd name="T32" fmla="*/ 1 w 399"/>
                <a:gd name="T33" fmla="*/ 1 h 201"/>
                <a:gd name="T34" fmla="*/ 1 w 399"/>
                <a:gd name="T35" fmla="*/ 1 h 201"/>
                <a:gd name="T36" fmla="*/ 1 w 399"/>
                <a:gd name="T37" fmla="*/ 1 h 201"/>
                <a:gd name="T38" fmla="*/ 1 w 399"/>
                <a:gd name="T39" fmla="*/ 1 h 201"/>
                <a:gd name="T40" fmla="*/ 1 w 399"/>
                <a:gd name="T41" fmla="*/ 1 h 201"/>
                <a:gd name="T42" fmla="*/ 1 w 399"/>
                <a:gd name="T43" fmla="*/ 1 h 201"/>
                <a:gd name="T44" fmla="*/ 1 w 399"/>
                <a:gd name="T45" fmla="*/ 1 h 201"/>
                <a:gd name="T46" fmla="*/ 1 w 399"/>
                <a:gd name="T47" fmla="*/ 1 h 201"/>
                <a:gd name="T48" fmla="*/ 1 w 399"/>
                <a:gd name="T49" fmla="*/ 1 h 201"/>
                <a:gd name="T50" fmla="*/ 1 w 399"/>
                <a:gd name="T51" fmla="*/ 1 h 201"/>
                <a:gd name="T52" fmla="*/ 1 w 399"/>
                <a:gd name="T53" fmla="*/ 1 h 201"/>
                <a:gd name="T54" fmla="*/ 1 w 399"/>
                <a:gd name="T55" fmla="*/ 1 h 201"/>
                <a:gd name="T56" fmla="*/ 1 w 399"/>
                <a:gd name="T57" fmla="*/ 1 h 201"/>
                <a:gd name="T58" fmla="*/ 1 w 399"/>
                <a:gd name="T59" fmla="*/ 1 h 201"/>
                <a:gd name="T60" fmla="*/ 1 w 399"/>
                <a:gd name="T61" fmla="*/ 1 h 201"/>
                <a:gd name="T62" fmla="*/ 1 w 399"/>
                <a:gd name="T63" fmla="*/ 1 h 201"/>
                <a:gd name="T64" fmla="*/ 1 w 399"/>
                <a:gd name="T65" fmla="*/ 1 h 201"/>
                <a:gd name="T66" fmla="*/ 1 w 399"/>
                <a:gd name="T67" fmla="*/ 1 h 201"/>
                <a:gd name="T68" fmla="*/ 1 w 399"/>
                <a:gd name="T69" fmla="*/ 1 h 201"/>
                <a:gd name="T70" fmla="*/ 1 w 399"/>
                <a:gd name="T71" fmla="*/ 1 h 201"/>
                <a:gd name="T72" fmla="*/ 1 w 399"/>
                <a:gd name="T73" fmla="*/ 1 h 201"/>
                <a:gd name="T74" fmla="*/ 1 w 399"/>
                <a:gd name="T75" fmla="*/ 1 h 201"/>
                <a:gd name="T76" fmla="*/ 1 w 399"/>
                <a:gd name="T77" fmla="*/ 1 h 201"/>
                <a:gd name="T78" fmla="*/ 1 w 399"/>
                <a:gd name="T79" fmla="*/ 1 h 201"/>
                <a:gd name="T80" fmla="*/ 1 w 399"/>
                <a:gd name="T81" fmla="*/ 0 h 201"/>
                <a:gd name="T82" fmla="*/ 1 w 399"/>
                <a:gd name="T83" fmla="*/ 1 h 201"/>
                <a:gd name="T84" fmla="*/ 1 w 399"/>
                <a:gd name="T85" fmla="*/ 1 h 201"/>
                <a:gd name="T86" fmla="*/ 1 w 399"/>
                <a:gd name="T87" fmla="*/ 1 h 201"/>
                <a:gd name="T88" fmla="*/ 1 w 399"/>
                <a:gd name="T89" fmla="*/ 1 h 201"/>
                <a:gd name="T90" fmla="*/ 1 w 399"/>
                <a:gd name="T91" fmla="*/ 1 h 201"/>
                <a:gd name="T92" fmla="*/ 1 w 399"/>
                <a:gd name="T93" fmla="*/ 1 h 201"/>
                <a:gd name="T94" fmla="*/ 1 w 399"/>
                <a:gd name="T95" fmla="*/ 1 h 201"/>
                <a:gd name="T96" fmla="*/ 1 w 399"/>
                <a:gd name="T97" fmla="*/ 1 h 201"/>
                <a:gd name="T98" fmla="*/ 1 w 399"/>
                <a:gd name="T99" fmla="*/ 1 h 201"/>
                <a:gd name="T100" fmla="*/ 1 w 399"/>
                <a:gd name="T101" fmla="*/ 1 h 201"/>
                <a:gd name="T102" fmla="*/ 1 w 399"/>
                <a:gd name="T103" fmla="*/ 1 h 201"/>
                <a:gd name="T104" fmla="*/ 1 w 399"/>
                <a:gd name="T105" fmla="*/ 1 h 201"/>
                <a:gd name="T106" fmla="*/ 1 w 399"/>
                <a:gd name="T107" fmla="*/ 1 h 2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99"/>
                <a:gd name="T163" fmla="*/ 0 h 201"/>
                <a:gd name="T164" fmla="*/ 399 w 399"/>
                <a:gd name="T165" fmla="*/ 201 h 2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99" h="201">
                  <a:moveTo>
                    <a:pt x="43" y="30"/>
                  </a:moveTo>
                  <a:lnTo>
                    <a:pt x="40" y="30"/>
                  </a:lnTo>
                  <a:lnTo>
                    <a:pt x="38" y="30"/>
                  </a:lnTo>
                  <a:lnTo>
                    <a:pt x="34" y="32"/>
                  </a:lnTo>
                  <a:lnTo>
                    <a:pt x="30" y="36"/>
                  </a:lnTo>
                  <a:lnTo>
                    <a:pt x="26" y="38"/>
                  </a:lnTo>
                  <a:lnTo>
                    <a:pt x="23" y="40"/>
                  </a:lnTo>
                  <a:lnTo>
                    <a:pt x="17" y="45"/>
                  </a:lnTo>
                  <a:lnTo>
                    <a:pt x="13" y="49"/>
                  </a:lnTo>
                  <a:lnTo>
                    <a:pt x="9" y="51"/>
                  </a:lnTo>
                  <a:lnTo>
                    <a:pt x="7" y="55"/>
                  </a:lnTo>
                  <a:lnTo>
                    <a:pt x="4" y="59"/>
                  </a:lnTo>
                  <a:lnTo>
                    <a:pt x="2" y="61"/>
                  </a:lnTo>
                  <a:lnTo>
                    <a:pt x="0" y="66"/>
                  </a:lnTo>
                  <a:lnTo>
                    <a:pt x="2" y="72"/>
                  </a:lnTo>
                  <a:lnTo>
                    <a:pt x="5" y="74"/>
                  </a:lnTo>
                  <a:lnTo>
                    <a:pt x="11" y="76"/>
                  </a:lnTo>
                  <a:lnTo>
                    <a:pt x="15" y="76"/>
                  </a:lnTo>
                  <a:lnTo>
                    <a:pt x="21" y="76"/>
                  </a:lnTo>
                  <a:lnTo>
                    <a:pt x="24" y="74"/>
                  </a:lnTo>
                  <a:lnTo>
                    <a:pt x="28" y="74"/>
                  </a:lnTo>
                  <a:lnTo>
                    <a:pt x="30" y="74"/>
                  </a:lnTo>
                  <a:lnTo>
                    <a:pt x="32" y="74"/>
                  </a:lnTo>
                  <a:lnTo>
                    <a:pt x="34" y="78"/>
                  </a:lnTo>
                  <a:lnTo>
                    <a:pt x="36" y="80"/>
                  </a:lnTo>
                  <a:lnTo>
                    <a:pt x="38" y="82"/>
                  </a:lnTo>
                  <a:lnTo>
                    <a:pt x="40" y="85"/>
                  </a:lnTo>
                  <a:lnTo>
                    <a:pt x="42" y="89"/>
                  </a:lnTo>
                  <a:lnTo>
                    <a:pt x="43" y="93"/>
                  </a:lnTo>
                  <a:lnTo>
                    <a:pt x="47" y="97"/>
                  </a:lnTo>
                  <a:lnTo>
                    <a:pt x="49" y="101"/>
                  </a:lnTo>
                  <a:lnTo>
                    <a:pt x="53" y="104"/>
                  </a:lnTo>
                  <a:lnTo>
                    <a:pt x="57" y="108"/>
                  </a:lnTo>
                  <a:lnTo>
                    <a:pt x="61" y="114"/>
                  </a:lnTo>
                  <a:lnTo>
                    <a:pt x="64" y="118"/>
                  </a:lnTo>
                  <a:lnTo>
                    <a:pt x="68" y="123"/>
                  </a:lnTo>
                  <a:lnTo>
                    <a:pt x="72" y="129"/>
                  </a:lnTo>
                  <a:lnTo>
                    <a:pt x="76" y="133"/>
                  </a:lnTo>
                  <a:lnTo>
                    <a:pt x="80" y="139"/>
                  </a:lnTo>
                  <a:lnTo>
                    <a:pt x="83" y="144"/>
                  </a:lnTo>
                  <a:lnTo>
                    <a:pt x="87" y="148"/>
                  </a:lnTo>
                  <a:lnTo>
                    <a:pt x="91" y="152"/>
                  </a:lnTo>
                  <a:lnTo>
                    <a:pt x="95" y="158"/>
                  </a:lnTo>
                  <a:lnTo>
                    <a:pt x="99" y="161"/>
                  </a:lnTo>
                  <a:lnTo>
                    <a:pt x="102" y="165"/>
                  </a:lnTo>
                  <a:lnTo>
                    <a:pt x="106" y="169"/>
                  </a:lnTo>
                  <a:lnTo>
                    <a:pt x="110" y="173"/>
                  </a:lnTo>
                  <a:lnTo>
                    <a:pt x="114" y="177"/>
                  </a:lnTo>
                  <a:lnTo>
                    <a:pt x="118" y="179"/>
                  </a:lnTo>
                  <a:lnTo>
                    <a:pt x="121" y="182"/>
                  </a:lnTo>
                  <a:lnTo>
                    <a:pt x="123" y="184"/>
                  </a:lnTo>
                  <a:lnTo>
                    <a:pt x="127" y="186"/>
                  </a:lnTo>
                  <a:lnTo>
                    <a:pt x="133" y="190"/>
                  </a:lnTo>
                  <a:lnTo>
                    <a:pt x="139" y="192"/>
                  </a:lnTo>
                  <a:lnTo>
                    <a:pt x="144" y="194"/>
                  </a:lnTo>
                  <a:lnTo>
                    <a:pt x="152" y="198"/>
                  </a:lnTo>
                  <a:lnTo>
                    <a:pt x="158" y="198"/>
                  </a:lnTo>
                  <a:lnTo>
                    <a:pt x="163" y="199"/>
                  </a:lnTo>
                  <a:lnTo>
                    <a:pt x="167" y="199"/>
                  </a:lnTo>
                  <a:lnTo>
                    <a:pt x="173" y="201"/>
                  </a:lnTo>
                  <a:lnTo>
                    <a:pt x="177" y="201"/>
                  </a:lnTo>
                  <a:lnTo>
                    <a:pt x="180" y="201"/>
                  </a:lnTo>
                  <a:lnTo>
                    <a:pt x="184" y="201"/>
                  </a:lnTo>
                  <a:lnTo>
                    <a:pt x="186" y="201"/>
                  </a:lnTo>
                  <a:lnTo>
                    <a:pt x="184" y="201"/>
                  </a:lnTo>
                  <a:lnTo>
                    <a:pt x="180" y="198"/>
                  </a:lnTo>
                  <a:lnTo>
                    <a:pt x="175" y="196"/>
                  </a:lnTo>
                  <a:lnTo>
                    <a:pt x="169" y="192"/>
                  </a:lnTo>
                  <a:lnTo>
                    <a:pt x="165" y="190"/>
                  </a:lnTo>
                  <a:lnTo>
                    <a:pt x="158" y="184"/>
                  </a:lnTo>
                  <a:lnTo>
                    <a:pt x="152" y="180"/>
                  </a:lnTo>
                  <a:lnTo>
                    <a:pt x="148" y="177"/>
                  </a:lnTo>
                  <a:lnTo>
                    <a:pt x="144" y="173"/>
                  </a:lnTo>
                  <a:lnTo>
                    <a:pt x="140" y="171"/>
                  </a:lnTo>
                  <a:lnTo>
                    <a:pt x="137" y="167"/>
                  </a:lnTo>
                  <a:lnTo>
                    <a:pt x="133" y="163"/>
                  </a:lnTo>
                  <a:lnTo>
                    <a:pt x="129" y="160"/>
                  </a:lnTo>
                  <a:lnTo>
                    <a:pt x="125" y="156"/>
                  </a:lnTo>
                  <a:lnTo>
                    <a:pt x="121" y="152"/>
                  </a:lnTo>
                  <a:lnTo>
                    <a:pt x="118" y="146"/>
                  </a:lnTo>
                  <a:lnTo>
                    <a:pt x="114" y="142"/>
                  </a:lnTo>
                  <a:lnTo>
                    <a:pt x="108" y="137"/>
                  </a:lnTo>
                  <a:lnTo>
                    <a:pt x="104" y="133"/>
                  </a:lnTo>
                  <a:lnTo>
                    <a:pt x="101" y="127"/>
                  </a:lnTo>
                  <a:lnTo>
                    <a:pt x="97" y="122"/>
                  </a:lnTo>
                  <a:lnTo>
                    <a:pt x="93" y="116"/>
                  </a:lnTo>
                  <a:lnTo>
                    <a:pt x="89" y="112"/>
                  </a:lnTo>
                  <a:lnTo>
                    <a:pt x="85" y="104"/>
                  </a:lnTo>
                  <a:lnTo>
                    <a:pt x="82" y="99"/>
                  </a:lnTo>
                  <a:lnTo>
                    <a:pt x="78" y="93"/>
                  </a:lnTo>
                  <a:lnTo>
                    <a:pt x="74" y="87"/>
                  </a:lnTo>
                  <a:lnTo>
                    <a:pt x="76" y="89"/>
                  </a:lnTo>
                  <a:lnTo>
                    <a:pt x="80" y="89"/>
                  </a:lnTo>
                  <a:lnTo>
                    <a:pt x="87" y="91"/>
                  </a:lnTo>
                  <a:lnTo>
                    <a:pt x="89" y="91"/>
                  </a:lnTo>
                  <a:lnTo>
                    <a:pt x="93" y="93"/>
                  </a:lnTo>
                  <a:lnTo>
                    <a:pt x="97" y="93"/>
                  </a:lnTo>
                  <a:lnTo>
                    <a:pt x="102" y="95"/>
                  </a:lnTo>
                  <a:lnTo>
                    <a:pt x="106" y="95"/>
                  </a:lnTo>
                  <a:lnTo>
                    <a:pt x="112" y="97"/>
                  </a:lnTo>
                  <a:lnTo>
                    <a:pt x="118" y="97"/>
                  </a:lnTo>
                  <a:lnTo>
                    <a:pt x="123" y="99"/>
                  </a:lnTo>
                  <a:lnTo>
                    <a:pt x="127" y="99"/>
                  </a:lnTo>
                  <a:lnTo>
                    <a:pt x="133" y="101"/>
                  </a:lnTo>
                  <a:lnTo>
                    <a:pt x="140" y="101"/>
                  </a:lnTo>
                  <a:lnTo>
                    <a:pt x="146" y="103"/>
                  </a:lnTo>
                  <a:lnTo>
                    <a:pt x="152" y="103"/>
                  </a:lnTo>
                  <a:lnTo>
                    <a:pt x="158" y="103"/>
                  </a:lnTo>
                  <a:lnTo>
                    <a:pt x="165" y="103"/>
                  </a:lnTo>
                  <a:lnTo>
                    <a:pt x="171" y="104"/>
                  </a:lnTo>
                  <a:lnTo>
                    <a:pt x="177" y="104"/>
                  </a:lnTo>
                  <a:lnTo>
                    <a:pt x="184" y="104"/>
                  </a:lnTo>
                  <a:lnTo>
                    <a:pt x="190" y="104"/>
                  </a:lnTo>
                  <a:lnTo>
                    <a:pt x="198" y="104"/>
                  </a:lnTo>
                  <a:lnTo>
                    <a:pt x="203" y="103"/>
                  </a:lnTo>
                  <a:lnTo>
                    <a:pt x="211" y="103"/>
                  </a:lnTo>
                  <a:lnTo>
                    <a:pt x="217" y="103"/>
                  </a:lnTo>
                  <a:lnTo>
                    <a:pt x="224" y="103"/>
                  </a:lnTo>
                  <a:lnTo>
                    <a:pt x="230" y="101"/>
                  </a:lnTo>
                  <a:lnTo>
                    <a:pt x="236" y="99"/>
                  </a:lnTo>
                  <a:lnTo>
                    <a:pt x="241" y="97"/>
                  </a:lnTo>
                  <a:lnTo>
                    <a:pt x="249" y="97"/>
                  </a:lnTo>
                  <a:lnTo>
                    <a:pt x="253" y="95"/>
                  </a:lnTo>
                  <a:lnTo>
                    <a:pt x="258" y="93"/>
                  </a:lnTo>
                  <a:lnTo>
                    <a:pt x="264" y="91"/>
                  </a:lnTo>
                  <a:lnTo>
                    <a:pt x="270" y="89"/>
                  </a:lnTo>
                  <a:lnTo>
                    <a:pt x="275" y="87"/>
                  </a:lnTo>
                  <a:lnTo>
                    <a:pt x="279" y="85"/>
                  </a:lnTo>
                  <a:lnTo>
                    <a:pt x="285" y="83"/>
                  </a:lnTo>
                  <a:lnTo>
                    <a:pt x="291" y="83"/>
                  </a:lnTo>
                  <a:lnTo>
                    <a:pt x="295" y="82"/>
                  </a:lnTo>
                  <a:lnTo>
                    <a:pt x="298" y="80"/>
                  </a:lnTo>
                  <a:lnTo>
                    <a:pt x="304" y="78"/>
                  </a:lnTo>
                  <a:lnTo>
                    <a:pt x="308" y="76"/>
                  </a:lnTo>
                  <a:lnTo>
                    <a:pt x="312" y="74"/>
                  </a:lnTo>
                  <a:lnTo>
                    <a:pt x="315" y="72"/>
                  </a:lnTo>
                  <a:lnTo>
                    <a:pt x="317" y="70"/>
                  </a:lnTo>
                  <a:lnTo>
                    <a:pt x="321" y="68"/>
                  </a:lnTo>
                  <a:lnTo>
                    <a:pt x="327" y="66"/>
                  </a:lnTo>
                  <a:lnTo>
                    <a:pt x="333" y="64"/>
                  </a:lnTo>
                  <a:lnTo>
                    <a:pt x="336" y="61"/>
                  </a:lnTo>
                  <a:lnTo>
                    <a:pt x="338" y="61"/>
                  </a:lnTo>
                  <a:lnTo>
                    <a:pt x="340" y="59"/>
                  </a:lnTo>
                  <a:lnTo>
                    <a:pt x="342" y="59"/>
                  </a:lnTo>
                  <a:lnTo>
                    <a:pt x="340" y="61"/>
                  </a:lnTo>
                  <a:lnTo>
                    <a:pt x="340" y="64"/>
                  </a:lnTo>
                  <a:lnTo>
                    <a:pt x="338" y="66"/>
                  </a:lnTo>
                  <a:lnTo>
                    <a:pt x="336" y="68"/>
                  </a:lnTo>
                  <a:lnTo>
                    <a:pt x="334" y="72"/>
                  </a:lnTo>
                  <a:lnTo>
                    <a:pt x="334" y="76"/>
                  </a:lnTo>
                  <a:lnTo>
                    <a:pt x="331" y="80"/>
                  </a:lnTo>
                  <a:lnTo>
                    <a:pt x="329" y="83"/>
                  </a:lnTo>
                  <a:lnTo>
                    <a:pt x="327" y="87"/>
                  </a:lnTo>
                  <a:lnTo>
                    <a:pt x="325" y="93"/>
                  </a:lnTo>
                  <a:lnTo>
                    <a:pt x="321" y="97"/>
                  </a:lnTo>
                  <a:lnTo>
                    <a:pt x="317" y="103"/>
                  </a:lnTo>
                  <a:lnTo>
                    <a:pt x="315" y="108"/>
                  </a:lnTo>
                  <a:lnTo>
                    <a:pt x="312" y="114"/>
                  </a:lnTo>
                  <a:lnTo>
                    <a:pt x="308" y="120"/>
                  </a:lnTo>
                  <a:lnTo>
                    <a:pt x="304" y="125"/>
                  </a:lnTo>
                  <a:lnTo>
                    <a:pt x="300" y="129"/>
                  </a:lnTo>
                  <a:lnTo>
                    <a:pt x="296" y="135"/>
                  </a:lnTo>
                  <a:lnTo>
                    <a:pt x="291" y="141"/>
                  </a:lnTo>
                  <a:lnTo>
                    <a:pt x="287" y="146"/>
                  </a:lnTo>
                  <a:lnTo>
                    <a:pt x="281" y="152"/>
                  </a:lnTo>
                  <a:lnTo>
                    <a:pt x="277" y="158"/>
                  </a:lnTo>
                  <a:lnTo>
                    <a:pt x="272" y="161"/>
                  </a:lnTo>
                  <a:lnTo>
                    <a:pt x="266" y="167"/>
                  </a:lnTo>
                  <a:lnTo>
                    <a:pt x="260" y="171"/>
                  </a:lnTo>
                  <a:lnTo>
                    <a:pt x="255" y="177"/>
                  </a:lnTo>
                  <a:lnTo>
                    <a:pt x="249" y="180"/>
                  </a:lnTo>
                  <a:lnTo>
                    <a:pt x="243" y="184"/>
                  </a:lnTo>
                  <a:lnTo>
                    <a:pt x="236" y="186"/>
                  </a:lnTo>
                  <a:lnTo>
                    <a:pt x="230" y="190"/>
                  </a:lnTo>
                  <a:lnTo>
                    <a:pt x="228" y="192"/>
                  </a:lnTo>
                  <a:lnTo>
                    <a:pt x="226" y="194"/>
                  </a:lnTo>
                  <a:lnTo>
                    <a:pt x="228" y="196"/>
                  </a:lnTo>
                  <a:lnTo>
                    <a:pt x="230" y="196"/>
                  </a:lnTo>
                  <a:lnTo>
                    <a:pt x="236" y="198"/>
                  </a:lnTo>
                  <a:lnTo>
                    <a:pt x="239" y="196"/>
                  </a:lnTo>
                  <a:lnTo>
                    <a:pt x="243" y="196"/>
                  </a:lnTo>
                  <a:lnTo>
                    <a:pt x="245" y="194"/>
                  </a:lnTo>
                  <a:lnTo>
                    <a:pt x="249" y="194"/>
                  </a:lnTo>
                  <a:lnTo>
                    <a:pt x="253" y="192"/>
                  </a:lnTo>
                  <a:lnTo>
                    <a:pt x="256" y="190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2"/>
                  </a:lnTo>
                  <a:lnTo>
                    <a:pt x="274" y="180"/>
                  </a:lnTo>
                  <a:lnTo>
                    <a:pt x="275" y="177"/>
                  </a:lnTo>
                  <a:lnTo>
                    <a:pt x="281" y="175"/>
                  </a:lnTo>
                  <a:lnTo>
                    <a:pt x="285" y="171"/>
                  </a:lnTo>
                  <a:lnTo>
                    <a:pt x="291" y="167"/>
                  </a:lnTo>
                  <a:lnTo>
                    <a:pt x="295" y="161"/>
                  </a:lnTo>
                  <a:lnTo>
                    <a:pt x="300" y="158"/>
                  </a:lnTo>
                  <a:lnTo>
                    <a:pt x="304" y="152"/>
                  </a:lnTo>
                  <a:lnTo>
                    <a:pt x="310" y="148"/>
                  </a:lnTo>
                  <a:lnTo>
                    <a:pt x="314" y="141"/>
                  </a:lnTo>
                  <a:lnTo>
                    <a:pt x="317" y="135"/>
                  </a:lnTo>
                  <a:lnTo>
                    <a:pt x="323" y="129"/>
                  </a:lnTo>
                  <a:lnTo>
                    <a:pt x="327" y="123"/>
                  </a:lnTo>
                  <a:lnTo>
                    <a:pt x="331" y="120"/>
                  </a:lnTo>
                  <a:lnTo>
                    <a:pt x="333" y="116"/>
                  </a:lnTo>
                  <a:lnTo>
                    <a:pt x="334" y="112"/>
                  </a:lnTo>
                  <a:lnTo>
                    <a:pt x="336" y="108"/>
                  </a:lnTo>
                  <a:lnTo>
                    <a:pt x="338" y="104"/>
                  </a:lnTo>
                  <a:lnTo>
                    <a:pt x="340" y="101"/>
                  </a:lnTo>
                  <a:lnTo>
                    <a:pt x="342" y="97"/>
                  </a:lnTo>
                  <a:lnTo>
                    <a:pt x="344" y="93"/>
                  </a:lnTo>
                  <a:lnTo>
                    <a:pt x="346" y="87"/>
                  </a:lnTo>
                  <a:lnTo>
                    <a:pt x="348" y="83"/>
                  </a:lnTo>
                  <a:lnTo>
                    <a:pt x="350" y="80"/>
                  </a:lnTo>
                  <a:lnTo>
                    <a:pt x="352" y="76"/>
                  </a:lnTo>
                  <a:lnTo>
                    <a:pt x="353" y="70"/>
                  </a:lnTo>
                  <a:lnTo>
                    <a:pt x="355" y="66"/>
                  </a:lnTo>
                  <a:lnTo>
                    <a:pt x="357" y="61"/>
                  </a:lnTo>
                  <a:lnTo>
                    <a:pt x="359" y="57"/>
                  </a:lnTo>
                  <a:lnTo>
                    <a:pt x="365" y="40"/>
                  </a:lnTo>
                  <a:lnTo>
                    <a:pt x="367" y="40"/>
                  </a:lnTo>
                  <a:lnTo>
                    <a:pt x="371" y="42"/>
                  </a:lnTo>
                  <a:lnTo>
                    <a:pt x="374" y="45"/>
                  </a:lnTo>
                  <a:lnTo>
                    <a:pt x="382" y="49"/>
                  </a:lnTo>
                  <a:lnTo>
                    <a:pt x="388" y="51"/>
                  </a:lnTo>
                  <a:lnTo>
                    <a:pt x="393" y="53"/>
                  </a:lnTo>
                  <a:lnTo>
                    <a:pt x="397" y="51"/>
                  </a:lnTo>
                  <a:lnTo>
                    <a:pt x="399" y="49"/>
                  </a:lnTo>
                  <a:lnTo>
                    <a:pt x="399" y="45"/>
                  </a:lnTo>
                  <a:lnTo>
                    <a:pt x="397" y="40"/>
                  </a:lnTo>
                  <a:lnTo>
                    <a:pt x="395" y="34"/>
                  </a:lnTo>
                  <a:lnTo>
                    <a:pt x="395" y="32"/>
                  </a:lnTo>
                  <a:lnTo>
                    <a:pt x="393" y="28"/>
                  </a:lnTo>
                  <a:lnTo>
                    <a:pt x="391" y="25"/>
                  </a:lnTo>
                  <a:lnTo>
                    <a:pt x="388" y="21"/>
                  </a:lnTo>
                  <a:lnTo>
                    <a:pt x="386" y="17"/>
                  </a:lnTo>
                  <a:lnTo>
                    <a:pt x="382" y="13"/>
                  </a:lnTo>
                  <a:lnTo>
                    <a:pt x="378" y="11"/>
                  </a:lnTo>
                  <a:lnTo>
                    <a:pt x="374" y="7"/>
                  </a:lnTo>
                  <a:lnTo>
                    <a:pt x="372" y="6"/>
                  </a:lnTo>
                  <a:lnTo>
                    <a:pt x="369" y="4"/>
                  </a:lnTo>
                  <a:lnTo>
                    <a:pt x="365" y="2"/>
                  </a:lnTo>
                  <a:lnTo>
                    <a:pt x="361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3" y="0"/>
                  </a:lnTo>
                  <a:lnTo>
                    <a:pt x="348" y="2"/>
                  </a:lnTo>
                  <a:lnTo>
                    <a:pt x="346" y="4"/>
                  </a:lnTo>
                  <a:lnTo>
                    <a:pt x="340" y="9"/>
                  </a:lnTo>
                  <a:lnTo>
                    <a:pt x="340" y="11"/>
                  </a:lnTo>
                  <a:lnTo>
                    <a:pt x="346" y="26"/>
                  </a:lnTo>
                  <a:lnTo>
                    <a:pt x="342" y="28"/>
                  </a:lnTo>
                  <a:lnTo>
                    <a:pt x="338" y="30"/>
                  </a:lnTo>
                  <a:lnTo>
                    <a:pt x="333" y="34"/>
                  </a:lnTo>
                  <a:lnTo>
                    <a:pt x="329" y="38"/>
                  </a:lnTo>
                  <a:lnTo>
                    <a:pt x="325" y="40"/>
                  </a:lnTo>
                  <a:lnTo>
                    <a:pt x="321" y="42"/>
                  </a:lnTo>
                  <a:lnTo>
                    <a:pt x="315" y="45"/>
                  </a:lnTo>
                  <a:lnTo>
                    <a:pt x="312" y="47"/>
                  </a:lnTo>
                  <a:lnTo>
                    <a:pt x="306" y="49"/>
                  </a:lnTo>
                  <a:lnTo>
                    <a:pt x="302" y="53"/>
                  </a:lnTo>
                  <a:lnTo>
                    <a:pt x="296" y="57"/>
                  </a:lnTo>
                  <a:lnTo>
                    <a:pt x="291" y="59"/>
                  </a:lnTo>
                  <a:lnTo>
                    <a:pt x="285" y="61"/>
                  </a:lnTo>
                  <a:lnTo>
                    <a:pt x="279" y="64"/>
                  </a:lnTo>
                  <a:lnTo>
                    <a:pt x="274" y="66"/>
                  </a:lnTo>
                  <a:lnTo>
                    <a:pt x="266" y="70"/>
                  </a:lnTo>
                  <a:lnTo>
                    <a:pt x="260" y="72"/>
                  </a:lnTo>
                  <a:lnTo>
                    <a:pt x="255" y="74"/>
                  </a:lnTo>
                  <a:lnTo>
                    <a:pt x="249" y="78"/>
                  </a:lnTo>
                  <a:lnTo>
                    <a:pt x="241" y="78"/>
                  </a:lnTo>
                  <a:lnTo>
                    <a:pt x="236" y="80"/>
                  </a:lnTo>
                  <a:lnTo>
                    <a:pt x="228" y="82"/>
                  </a:lnTo>
                  <a:lnTo>
                    <a:pt x="222" y="83"/>
                  </a:lnTo>
                  <a:lnTo>
                    <a:pt x="217" y="85"/>
                  </a:lnTo>
                  <a:lnTo>
                    <a:pt x="209" y="85"/>
                  </a:lnTo>
                  <a:lnTo>
                    <a:pt x="203" y="87"/>
                  </a:lnTo>
                  <a:lnTo>
                    <a:pt x="198" y="87"/>
                  </a:lnTo>
                  <a:lnTo>
                    <a:pt x="192" y="87"/>
                  </a:lnTo>
                  <a:lnTo>
                    <a:pt x="184" y="87"/>
                  </a:lnTo>
                  <a:lnTo>
                    <a:pt x="178" y="87"/>
                  </a:lnTo>
                  <a:lnTo>
                    <a:pt x="173" y="85"/>
                  </a:lnTo>
                  <a:lnTo>
                    <a:pt x="165" y="85"/>
                  </a:lnTo>
                  <a:lnTo>
                    <a:pt x="159" y="83"/>
                  </a:lnTo>
                  <a:lnTo>
                    <a:pt x="152" y="83"/>
                  </a:lnTo>
                  <a:lnTo>
                    <a:pt x="146" y="83"/>
                  </a:lnTo>
                  <a:lnTo>
                    <a:pt x="140" y="82"/>
                  </a:lnTo>
                  <a:lnTo>
                    <a:pt x="135" y="80"/>
                  </a:lnTo>
                  <a:lnTo>
                    <a:pt x="129" y="78"/>
                  </a:lnTo>
                  <a:lnTo>
                    <a:pt x="123" y="78"/>
                  </a:lnTo>
                  <a:lnTo>
                    <a:pt x="118" y="76"/>
                  </a:lnTo>
                  <a:lnTo>
                    <a:pt x="112" y="74"/>
                  </a:lnTo>
                  <a:lnTo>
                    <a:pt x="106" y="74"/>
                  </a:lnTo>
                  <a:lnTo>
                    <a:pt x="101" y="72"/>
                  </a:lnTo>
                  <a:lnTo>
                    <a:pt x="95" y="70"/>
                  </a:lnTo>
                  <a:lnTo>
                    <a:pt x="91" y="68"/>
                  </a:lnTo>
                  <a:lnTo>
                    <a:pt x="85" y="66"/>
                  </a:lnTo>
                  <a:lnTo>
                    <a:pt x="82" y="66"/>
                  </a:lnTo>
                  <a:lnTo>
                    <a:pt x="78" y="64"/>
                  </a:lnTo>
                  <a:lnTo>
                    <a:pt x="74" y="63"/>
                  </a:lnTo>
                  <a:lnTo>
                    <a:pt x="70" y="61"/>
                  </a:lnTo>
                  <a:lnTo>
                    <a:pt x="68" y="61"/>
                  </a:lnTo>
                  <a:lnTo>
                    <a:pt x="62" y="59"/>
                  </a:lnTo>
                  <a:lnTo>
                    <a:pt x="59" y="57"/>
                  </a:lnTo>
                  <a:lnTo>
                    <a:pt x="57" y="57"/>
                  </a:lnTo>
                  <a:lnTo>
                    <a:pt x="55" y="57"/>
                  </a:lnTo>
                  <a:lnTo>
                    <a:pt x="55" y="55"/>
                  </a:lnTo>
                  <a:lnTo>
                    <a:pt x="57" y="51"/>
                  </a:lnTo>
                  <a:lnTo>
                    <a:pt x="59" y="49"/>
                  </a:lnTo>
                  <a:lnTo>
                    <a:pt x="62" y="45"/>
                  </a:lnTo>
                  <a:lnTo>
                    <a:pt x="64" y="40"/>
                  </a:lnTo>
                  <a:lnTo>
                    <a:pt x="66" y="34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2" y="25"/>
                  </a:lnTo>
                  <a:lnTo>
                    <a:pt x="61" y="25"/>
                  </a:lnTo>
                  <a:lnTo>
                    <a:pt x="57" y="25"/>
                  </a:lnTo>
                  <a:lnTo>
                    <a:pt x="53" y="26"/>
                  </a:lnTo>
                  <a:lnTo>
                    <a:pt x="45" y="28"/>
                  </a:lnTo>
                  <a:lnTo>
                    <a:pt x="43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Freeform 35"/>
            <p:cNvSpPr>
              <a:spLocks/>
            </p:cNvSpPr>
            <p:nvPr/>
          </p:nvSpPr>
          <p:spPr bwMode="auto">
            <a:xfrm>
              <a:off x="3894" y="2647"/>
              <a:ext cx="337" cy="298"/>
            </a:xfrm>
            <a:custGeom>
              <a:avLst/>
              <a:gdLst>
                <a:gd name="T0" fmla="*/ 1 w 673"/>
                <a:gd name="T1" fmla="*/ 1 h 595"/>
                <a:gd name="T2" fmla="*/ 1 w 673"/>
                <a:gd name="T3" fmla="*/ 1 h 595"/>
                <a:gd name="T4" fmla="*/ 1 w 673"/>
                <a:gd name="T5" fmla="*/ 1 h 595"/>
                <a:gd name="T6" fmla="*/ 1 w 673"/>
                <a:gd name="T7" fmla="*/ 1 h 595"/>
                <a:gd name="T8" fmla="*/ 1 w 673"/>
                <a:gd name="T9" fmla="*/ 1 h 595"/>
                <a:gd name="T10" fmla="*/ 1 w 673"/>
                <a:gd name="T11" fmla="*/ 1 h 595"/>
                <a:gd name="T12" fmla="*/ 1 w 673"/>
                <a:gd name="T13" fmla="*/ 1 h 595"/>
                <a:gd name="T14" fmla="*/ 1 w 673"/>
                <a:gd name="T15" fmla="*/ 1 h 595"/>
                <a:gd name="T16" fmla="*/ 1 w 673"/>
                <a:gd name="T17" fmla="*/ 1 h 595"/>
                <a:gd name="T18" fmla="*/ 1 w 673"/>
                <a:gd name="T19" fmla="*/ 1 h 595"/>
                <a:gd name="T20" fmla="*/ 1 w 673"/>
                <a:gd name="T21" fmla="*/ 1 h 595"/>
                <a:gd name="T22" fmla="*/ 1 w 673"/>
                <a:gd name="T23" fmla="*/ 1 h 595"/>
                <a:gd name="T24" fmla="*/ 1 w 673"/>
                <a:gd name="T25" fmla="*/ 1 h 595"/>
                <a:gd name="T26" fmla="*/ 1 w 673"/>
                <a:gd name="T27" fmla="*/ 1 h 595"/>
                <a:gd name="T28" fmla="*/ 1 w 673"/>
                <a:gd name="T29" fmla="*/ 1 h 595"/>
                <a:gd name="T30" fmla="*/ 1 w 673"/>
                <a:gd name="T31" fmla="*/ 1 h 595"/>
                <a:gd name="T32" fmla="*/ 1 w 673"/>
                <a:gd name="T33" fmla="*/ 1 h 595"/>
                <a:gd name="T34" fmla="*/ 1 w 673"/>
                <a:gd name="T35" fmla="*/ 1 h 595"/>
                <a:gd name="T36" fmla="*/ 1 w 673"/>
                <a:gd name="T37" fmla="*/ 1 h 595"/>
                <a:gd name="T38" fmla="*/ 1 w 673"/>
                <a:gd name="T39" fmla="*/ 1 h 595"/>
                <a:gd name="T40" fmla="*/ 1 w 673"/>
                <a:gd name="T41" fmla="*/ 1 h 595"/>
                <a:gd name="T42" fmla="*/ 1 w 673"/>
                <a:gd name="T43" fmla="*/ 1 h 595"/>
                <a:gd name="T44" fmla="*/ 1 w 673"/>
                <a:gd name="T45" fmla="*/ 1 h 595"/>
                <a:gd name="T46" fmla="*/ 1 w 673"/>
                <a:gd name="T47" fmla="*/ 1 h 595"/>
                <a:gd name="T48" fmla="*/ 1 w 673"/>
                <a:gd name="T49" fmla="*/ 1 h 595"/>
                <a:gd name="T50" fmla="*/ 1 w 673"/>
                <a:gd name="T51" fmla="*/ 1 h 595"/>
                <a:gd name="T52" fmla="*/ 1 w 673"/>
                <a:gd name="T53" fmla="*/ 1 h 595"/>
                <a:gd name="T54" fmla="*/ 1 w 673"/>
                <a:gd name="T55" fmla="*/ 1 h 595"/>
                <a:gd name="T56" fmla="*/ 1 w 673"/>
                <a:gd name="T57" fmla="*/ 1 h 595"/>
                <a:gd name="T58" fmla="*/ 1 w 673"/>
                <a:gd name="T59" fmla="*/ 1 h 595"/>
                <a:gd name="T60" fmla="*/ 1 w 673"/>
                <a:gd name="T61" fmla="*/ 1 h 595"/>
                <a:gd name="T62" fmla="*/ 1 w 673"/>
                <a:gd name="T63" fmla="*/ 1 h 595"/>
                <a:gd name="T64" fmla="*/ 1 w 673"/>
                <a:gd name="T65" fmla="*/ 1 h 595"/>
                <a:gd name="T66" fmla="*/ 1 w 673"/>
                <a:gd name="T67" fmla="*/ 1 h 595"/>
                <a:gd name="T68" fmla="*/ 1 w 673"/>
                <a:gd name="T69" fmla="*/ 1 h 595"/>
                <a:gd name="T70" fmla="*/ 1 w 673"/>
                <a:gd name="T71" fmla="*/ 1 h 595"/>
                <a:gd name="T72" fmla="*/ 1 w 673"/>
                <a:gd name="T73" fmla="*/ 1 h 595"/>
                <a:gd name="T74" fmla="*/ 1 w 673"/>
                <a:gd name="T75" fmla="*/ 1 h 595"/>
                <a:gd name="T76" fmla="*/ 1 w 673"/>
                <a:gd name="T77" fmla="*/ 1 h 595"/>
                <a:gd name="T78" fmla="*/ 1 w 673"/>
                <a:gd name="T79" fmla="*/ 1 h 595"/>
                <a:gd name="T80" fmla="*/ 1 w 673"/>
                <a:gd name="T81" fmla="*/ 1 h 595"/>
                <a:gd name="T82" fmla="*/ 1 w 673"/>
                <a:gd name="T83" fmla="*/ 1 h 595"/>
                <a:gd name="T84" fmla="*/ 1 w 673"/>
                <a:gd name="T85" fmla="*/ 1 h 595"/>
                <a:gd name="T86" fmla="*/ 1 w 673"/>
                <a:gd name="T87" fmla="*/ 1 h 595"/>
                <a:gd name="T88" fmla="*/ 1 w 673"/>
                <a:gd name="T89" fmla="*/ 1 h 595"/>
                <a:gd name="T90" fmla="*/ 1 w 673"/>
                <a:gd name="T91" fmla="*/ 1 h 595"/>
                <a:gd name="T92" fmla="*/ 1 w 673"/>
                <a:gd name="T93" fmla="*/ 1 h 595"/>
                <a:gd name="T94" fmla="*/ 1 w 673"/>
                <a:gd name="T95" fmla="*/ 1 h 595"/>
                <a:gd name="T96" fmla="*/ 1 w 673"/>
                <a:gd name="T97" fmla="*/ 1 h 595"/>
                <a:gd name="T98" fmla="*/ 1 w 673"/>
                <a:gd name="T99" fmla="*/ 1 h 595"/>
                <a:gd name="T100" fmla="*/ 1 w 673"/>
                <a:gd name="T101" fmla="*/ 1 h 595"/>
                <a:gd name="T102" fmla="*/ 1 w 673"/>
                <a:gd name="T103" fmla="*/ 1 h 595"/>
                <a:gd name="T104" fmla="*/ 1 w 673"/>
                <a:gd name="T105" fmla="*/ 1 h 595"/>
                <a:gd name="T106" fmla="*/ 1 w 673"/>
                <a:gd name="T107" fmla="*/ 1 h 595"/>
                <a:gd name="T108" fmla="*/ 1 w 673"/>
                <a:gd name="T109" fmla="*/ 1 h 595"/>
                <a:gd name="T110" fmla="*/ 1 w 673"/>
                <a:gd name="T111" fmla="*/ 1 h 595"/>
                <a:gd name="T112" fmla="*/ 1 w 673"/>
                <a:gd name="T113" fmla="*/ 1 h 595"/>
                <a:gd name="T114" fmla="*/ 1 w 673"/>
                <a:gd name="T115" fmla="*/ 1 h 595"/>
                <a:gd name="T116" fmla="*/ 1 w 673"/>
                <a:gd name="T117" fmla="*/ 1 h 595"/>
                <a:gd name="T118" fmla="*/ 1 w 673"/>
                <a:gd name="T119" fmla="*/ 1 h 595"/>
                <a:gd name="T120" fmla="*/ 1 w 673"/>
                <a:gd name="T121" fmla="*/ 1 h 59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73"/>
                <a:gd name="T184" fmla="*/ 0 h 595"/>
                <a:gd name="T185" fmla="*/ 673 w 673"/>
                <a:gd name="T186" fmla="*/ 595 h 59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73" h="595">
                  <a:moveTo>
                    <a:pt x="63" y="99"/>
                  </a:moveTo>
                  <a:lnTo>
                    <a:pt x="64" y="99"/>
                  </a:lnTo>
                  <a:lnTo>
                    <a:pt x="68" y="97"/>
                  </a:lnTo>
                  <a:lnTo>
                    <a:pt x="70" y="97"/>
                  </a:lnTo>
                  <a:lnTo>
                    <a:pt x="74" y="97"/>
                  </a:lnTo>
                  <a:lnTo>
                    <a:pt x="78" y="95"/>
                  </a:lnTo>
                  <a:lnTo>
                    <a:pt x="82" y="95"/>
                  </a:lnTo>
                  <a:lnTo>
                    <a:pt x="85" y="93"/>
                  </a:lnTo>
                  <a:lnTo>
                    <a:pt x="89" y="92"/>
                  </a:lnTo>
                  <a:lnTo>
                    <a:pt x="93" y="92"/>
                  </a:lnTo>
                  <a:lnTo>
                    <a:pt x="97" y="90"/>
                  </a:lnTo>
                  <a:lnTo>
                    <a:pt x="102" y="90"/>
                  </a:lnTo>
                  <a:lnTo>
                    <a:pt x="106" y="88"/>
                  </a:lnTo>
                  <a:lnTo>
                    <a:pt x="108" y="90"/>
                  </a:lnTo>
                  <a:lnTo>
                    <a:pt x="108" y="93"/>
                  </a:lnTo>
                  <a:lnTo>
                    <a:pt x="106" y="95"/>
                  </a:lnTo>
                  <a:lnTo>
                    <a:pt x="106" y="97"/>
                  </a:lnTo>
                  <a:lnTo>
                    <a:pt x="104" y="103"/>
                  </a:lnTo>
                  <a:lnTo>
                    <a:pt x="102" y="107"/>
                  </a:lnTo>
                  <a:lnTo>
                    <a:pt x="99" y="109"/>
                  </a:lnTo>
                  <a:lnTo>
                    <a:pt x="97" y="114"/>
                  </a:lnTo>
                  <a:lnTo>
                    <a:pt x="95" y="118"/>
                  </a:lnTo>
                  <a:lnTo>
                    <a:pt x="93" y="124"/>
                  </a:lnTo>
                  <a:lnTo>
                    <a:pt x="89" y="128"/>
                  </a:lnTo>
                  <a:lnTo>
                    <a:pt x="87" y="133"/>
                  </a:lnTo>
                  <a:lnTo>
                    <a:pt x="85" y="137"/>
                  </a:lnTo>
                  <a:lnTo>
                    <a:pt x="83" y="143"/>
                  </a:lnTo>
                  <a:lnTo>
                    <a:pt x="80" y="147"/>
                  </a:lnTo>
                  <a:lnTo>
                    <a:pt x="78" y="152"/>
                  </a:lnTo>
                  <a:lnTo>
                    <a:pt x="78" y="154"/>
                  </a:lnTo>
                  <a:lnTo>
                    <a:pt x="76" y="158"/>
                  </a:lnTo>
                  <a:lnTo>
                    <a:pt x="76" y="162"/>
                  </a:lnTo>
                  <a:lnTo>
                    <a:pt x="76" y="166"/>
                  </a:lnTo>
                  <a:lnTo>
                    <a:pt x="74" y="169"/>
                  </a:lnTo>
                  <a:lnTo>
                    <a:pt x="74" y="173"/>
                  </a:lnTo>
                  <a:lnTo>
                    <a:pt x="72" y="177"/>
                  </a:lnTo>
                  <a:lnTo>
                    <a:pt x="72" y="181"/>
                  </a:lnTo>
                  <a:lnTo>
                    <a:pt x="72" y="185"/>
                  </a:lnTo>
                  <a:lnTo>
                    <a:pt x="72" y="189"/>
                  </a:lnTo>
                  <a:lnTo>
                    <a:pt x="72" y="192"/>
                  </a:lnTo>
                  <a:lnTo>
                    <a:pt x="72" y="198"/>
                  </a:lnTo>
                  <a:lnTo>
                    <a:pt x="72" y="200"/>
                  </a:lnTo>
                  <a:lnTo>
                    <a:pt x="72" y="204"/>
                  </a:lnTo>
                  <a:lnTo>
                    <a:pt x="70" y="208"/>
                  </a:lnTo>
                  <a:lnTo>
                    <a:pt x="70" y="211"/>
                  </a:lnTo>
                  <a:lnTo>
                    <a:pt x="70" y="215"/>
                  </a:lnTo>
                  <a:lnTo>
                    <a:pt x="70" y="219"/>
                  </a:lnTo>
                  <a:lnTo>
                    <a:pt x="70" y="223"/>
                  </a:lnTo>
                  <a:lnTo>
                    <a:pt x="70" y="225"/>
                  </a:lnTo>
                  <a:lnTo>
                    <a:pt x="70" y="230"/>
                  </a:lnTo>
                  <a:lnTo>
                    <a:pt x="70" y="234"/>
                  </a:lnTo>
                  <a:lnTo>
                    <a:pt x="70" y="236"/>
                  </a:lnTo>
                  <a:lnTo>
                    <a:pt x="70" y="238"/>
                  </a:lnTo>
                  <a:lnTo>
                    <a:pt x="70" y="236"/>
                  </a:lnTo>
                  <a:lnTo>
                    <a:pt x="68" y="234"/>
                  </a:lnTo>
                  <a:lnTo>
                    <a:pt x="64" y="230"/>
                  </a:lnTo>
                  <a:lnTo>
                    <a:pt x="61" y="228"/>
                  </a:lnTo>
                  <a:lnTo>
                    <a:pt x="55" y="227"/>
                  </a:lnTo>
                  <a:lnTo>
                    <a:pt x="49" y="225"/>
                  </a:lnTo>
                  <a:lnTo>
                    <a:pt x="45" y="225"/>
                  </a:lnTo>
                  <a:lnTo>
                    <a:pt x="42" y="227"/>
                  </a:lnTo>
                  <a:lnTo>
                    <a:pt x="38" y="227"/>
                  </a:lnTo>
                  <a:lnTo>
                    <a:pt x="36" y="228"/>
                  </a:lnTo>
                  <a:lnTo>
                    <a:pt x="30" y="230"/>
                  </a:lnTo>
                  <a:lnTo>
                    <a:pt x="26" y="234"/>
                  </a:lnTo>
                  <a:lnTo>
                    <a:pt x="23" y="238"/>
                  </a:lnTo>
                  <a:lnTo>
                    <a:pt x="19" y="244"/>
                  </a:lnTo>
                  <a:lnTo>
                    <a:pt x="17" y="247"/>
                  </a:lnTo>
                  <a:lnTo>
                    <a:pt x="15" y="249"/>
                  </a:lnTo>
                  <a:lnTo>
                    <a:pt x="13" y="253"/>
                  </a:lnTo>
                  <a:lnTo>
                    <a:pt x="11" y="257"/>
                  </a:lnTo>
                  <a:lnTo>
                    <a:pt x="9" y="261"/>
                  </a:lnTo>
                  <a:lnTo>
                    <a:pt x="9" y="265"/>
                  </a:lnTo>
                  <a:lnTo>
                    <a:pt x="7" y="268"/>
                  </a:lnTo>
                  <a:lnTo>
                    <a:pt x="7" y="272"/>
                  </a:lnTo>
                  <a:lnTo>
                    <a:pt x="6" y="276"/>
                  </a:lnTo>
                  <a:lnTo>
                    <a:pt x="4" y="280"/>
                  </a:lnTo>
                  <a:lnTo>
                    <a:pt x="4" y="284"/>
                  </a:lnTo>
                  <a:lnTo>
                    <a:pt x="2" y="287"/>
                  </a:lnTo>
                  <a:lnTo>
                    <a:pt x="2" y="291"/>
                  </a:lnTo>
                  <a:lnTo>
                    <a:pt x="2" y="297"/>
                  </a:lnTo>
                  <a:lnTo>
                    <a:pt x="2" y="301"/>
                  </a:lnTo>
                  <a:lnTo>
                    <a:pt x="2" y="306"/>
                  </a:lnTo>
                  <a:lnTo>
                    <a:pt x="0" y="310"/>
                  </a:lnTo>
                  <a:lnTo>
                    <a:pt x="0" y="314"/>
                  </a:lnTo>
                  <a:lnTo>
                    <a:pt x="0" y="318"/>
                  </a:lnTo>
                  <a:lnTo>
                    <a:pt x="2" y="323"/>
                  </a:lnTo>
                  <a:lnTo>
                    <a:pt x="2" y="327"/>
                  </a:lnTo>
                  <a:lnTo>
                    <a:pt x="4" y="331"/>
                  </a:lnTo>
                  <a:lnTo>
                    <a:pt x="4" y="337"/>
                  </a:lnTo>
                  <a:lnTo>
                    <a:pt x="6" y="341"/>
                  </a:lnTo>
                  <a:lnTo>
                    <a:pt x="6" y="344"/>
                  </a:lnTo>
                  <a:lnTo>
                    <a:pt x="7" y="348"/>
                  </a:lnTo>
                  <a:lnTo>
                    <a:pt x="9" y="350"/>
                  </a:lnTo>
                  <a:lnTo>
                    <a:pt x="11" y="354"/>
                  </a:lnTo>
                  <a:lnTo>
                    <a:pt x="15" y="360"/>
                  </a:lnTo>
                  <a:lnTo>
                    <a:pt x="21" y="365"/>
                  </a:lnTo>
                  <a:lnTo>
                    <a:pt x="26" y="369"/>
                  </a:lnTo>
                  <a:lnTo>
                    <a:pt x="32" y="373"/>
                  </a:lnTo>
                  <a:lnTo>
                    <a:pt x="38" y="377"/>
                  </a:lnTo>
                  <a:lnTo>
                    <a:pt x="44" y="379"/>
                  </a:lnTo>
                  <a:lnTo>
                    <a:pt x="49" y="381"/>
                  </a:lnTo>
                  <a:lnTo>
                    <a:pt x="55" y="382"/>
                  </a:lnTo>
                  <a:lnTo>
                    <a:pt x="59" y="384"/>
                  </a:lnTo>
                  <a:lnTo>
                    <a:pt x="64" y="384"/>
                  </a:lnTo>
                  <a:lnTo>
                    <a:pt x="66" y="384"/>
                  </a:lnTo>
                  <a:lnTo>
                    <a:pt x="70" y="386"/>
                  </a:lnTo>
                  <a:lnTo>
                    <a:pt x="72" y="386"/>
                  </a:lnTo>
                  <a:lnTo>
                    <a:pt x="74" y="386"/>
                  </a:lnTo>
                  <a:lnTo>
                    <a:pt x="74" y="388"/>
                  </a:lnTo>
                  <a:lnTo>
                    <a:pt x="74" y="390"/>
                  </a:lnTo>
                  <a:lnTo>
                    <a:pt x="76" y="394"/>
                  </a:lnTo>
                  <a:lnTo>
                    <a:pt x="76" y="398"/>
                  </a:lnTo>
                  <a:lnTo>
                    <a:pt x="76" y="403"/>
                  </a:lnTo>
                  <a:lnTo>
                    <a:pt x="78" y="407"/>
                  </a:lnTo>
                  <a:lnTo>
                    <a:pt x="78" y="409"/>
                  </a:lnTo>
                  <a:lnTo>
                    <a:pt x="80" y="413"/>
                  </a:lnTo>
                  <a:lnTo>
                    <a:pt x="82" y="417"/>
                  </a:lnTo>
                  <a:lnTo>
                    <a:pt x="82" y="420"/>
                  </a:lnTo>
                  <a:lnTo>
                    <a:pt x="83" y="424"/>
                  </a:lnTo>
                  <a:lnTo>
                    <a:pt x="85" y="428"/>
                  </a:lnTo>
                  <a:lnTo>
                    <a:pt x="85" y="432"/>
                  </a:lnTo>
                  <a:lnTo>
                    <a:pt x="87" y="436"/>
                  </a:lnTo>
                  <a:lnTo>
                    <a:pt x="89" y="439"/>
                  </a:lnTo>
                  <a:lnTo>
                    <a:pt x="91" y="445"/>
                  </a:lnTo>
                  <a:lnTo>
                    <a:pt x="95" y="449"/>
                  </a:lnTo>
                  <a:lnTo>
                    <a:pt x="97" y="453"/>
                  </a:lnTo>
                  <a:lnTo>
                    <a:pt x="99" y="458"/>
                  </a:lnTo>
                  <a:lnTo>
                    <a:pt x="101" y="462"/>
                  </a:lnTo>
                  <a:lnTo>
                    <a:pt x="104" y="468"/>
                  </a:lnTo>
                  <a:lnTo>
                    <a:pt x="106" y="472"/>
                  </a:lnTo>
                  <a:lnTo>
                    <a:pt x="110" y="477"/>
                  </a:lnTo>
                  <a:lnTo>
                    <a:pt x="114" y="481"/>
                  </a:lnTo>
                  <a:lnTo>
                    <a:pt x="116" y="489"/>
                  </a:lnTo>
                  <a:lnTo>
                    <a:pt x="120" y="493"/>
                  </a:lnTo>
                  <a:lnTo>
                    <a:pt x="123" y="496"/>
                  </a:lnTo>
                  <a:lnTo>
                    <a:pt x="127" y="500"/>
                  </a:lnTo>
                  <a:lnTo>
                    <a:pt x="131" y="506"/>
                  </a:lnTo>
                  <a:lnTo>
                    <a:pt x="135" y="510"/>
                  </a:lnTo>
                  <a:lnTo>
                    <a:pt x="141" y="516"/>
                  </a:lnTo>
                  <a:lnTo>
                    <a:pt x="144" y="519"/>
                  </a:lnTo>
                  <a:lnTo>
                    <a:pt x="150" y="525"/>
                  </a:lnTo>
                  <a:lnTo>
                    <a:pt x="154" y="529"/>
                  </a:lnTo>
                  <a:lnTo>
                    <a:pt x="160" y="535"/>
                  </a:lnTo>
                  <a:lnTo>
                    <a:pt x="165" y="538"/>
                  </a:lnTo>
                  <a:lnTo>
                    <a:pt x="171" y="542"/>
                  </a:lnTo>
                  <a:lnTo>
                    <a:pt x="177" y="546"/>
                  </a:lnTo>
                  <a:lnTo>
                    <a:pt x="182" y="552"/>
                  </a:lnTo>
                  <a:lnTo>
                    <a:pt x="188" y="555"/>
                  </a:lnTo>
                  <a:lnTo>
                    <a:pt x="196" y="559"/>
                  </a:lnTo>
                  <a:lnTo>
                    <a:pt x="203" y="563"/>
                  </a:lnTo>
                  <a:lnTo>
                    <a:pt x="209" y="565"/>
                  </a:lnTo>
                  <a:lnTo>
                    <a:pt x="217" y="569"/>
                  </a:lnTo>
                  <a:lnTo>
                    <a:pt x="224" y="573"/>
                  </a:lnTo>
                  <a:lnTo>
                    <a:pt x="232" y="574"/>
                  </a:lnTo>
                  <a:lnTo>
                    <a:pt x="239" y="578"/>
                  </a:lnTo>
                  <a:lnTo>
                    <a:pt x="249" y="580"/>
                  </a:lnTo>
                  <a:lnTo>
                    <a:pt x="258" y="584"/>
                  </a:lnTo>
                  <a:lnTo>
                    <a:pt x="266" y="586"/>
                  </a:lnTo>
                  <a:lnTo>
                    <a:pt x="276" y="588"/>
                  </a:lnTo>
                  <a:lnTo>
                    <a:pt x="285" y="590"/>
                  </a:lnTo>
                  <a:lnTo>
                    <a:pt x="295" y="592"/>
                  </a:lnTo>
                  <a:lnTo>
                    <a:pt x="304" y="592"/>
                  </a:lnTo>
                  <a:lnTo>
                    <a:pt x="315" y="593"/>
                  </a:lnTo>
                  <a:lnTo>
                    <a:pt x="325" y="593"/>
                  </a:lnTo>
                  <a:lnTo>
                    <a:pt x="336" y="595"/>
                  </a:lnTo>
                  <a:lnTo>
                    <a:pt x="348" y="593"/>
                  </a:lnTo>
                  <a:lnTo>
                    <a:pt x="357" y="593"/>
                  </a:lnTo>
                  <a:lnTo>
                    <a:pt x="369" y="593"/>
                  </a:lnTo>
                  <a:lnTo>
                    <a:pt x="378" y="593"/>
                  </a:lnTo>
                  <a:lnTo>
                    <a:pt x="388" y="592"/>
                  </a:lnTo>
                  <a:lnTo>
                    <a:pt x="397" y="590"/>
                  </a:lnTo>
                  <a:lnTo>
                    <a:pt x="407" y="588"/>
                  </a:lnTo>
                  <a:lnTo>
                    <a:pt x="416" y="586"/>
                  </a:lnTo>
                  <a:lnTo>
                    <a:pt x="424" y="582"/>
                  </a:lnTo>
                  <a:lnTo>
                    <a:pt x="432" y="580"/>
                  </a:lnTo>
                  <a:lnTo>
                    <a:pt x="441" y="578"/>
                  </a:lnTo>
                  <a:lnTo>
                    <a:pt x="449" y="574"/>
                  </a:lnTo>
                  <a:lnTo>
                    <a:pt x="456" y="571"/>
                  </a:lnTo>
                  <a:lnTo>
                    <a:pt x="464" y="567"/>
                  </a:lnTo>
                  <a:lnTo>
                    <a:pt x="471" y="563"/>
                  </a:lnTo>
                  <a:lnTo>
                    <a:pt x="479" y="561"/>
                  </a:lnTo>
                  <a:lnTo>
                    <a:pt x="485" y="555"/>
                  </a:lnTo>
                  <a:lnTo>
                    <a:pt x="492" y="552"/>
                  </a:lnTo>
                  <a:lnTo>
                    <a:pt x="498" y="548"/>
                  </a:lnTo>
                  <a:lnTo>
                    <a:pt x="504" y="542"/>
                  </a:lnTo>
                  <a:lnTo>
                    <a:pt x="509" y="538"/>
                  </a:lnTo>
                  <a:lnTo>
                    <a:pt x="515" y="533"/>
                  </a:lnTo>
                  <a:lnTo>
                    <a:pt x="521" y="529"/>
                  </a:lnTo>
                  <a:lnTo>
                    <a:pt x="527" y="523"/>
                  </a:lnTo>
                  <a:lnTo>
                    <a:pt x="532" y="517"/>
                  </a:lnTo>
                  <a:lnTo>
                    <a:pt x="536" y="512"/>
                  </a:lnTo>
                  <a:lnTo>
                    <a:pt x="542" y="508"/>
                  </a:lnTo>
                  <a:lnTo>
                    <a:pt x="546" y="502"/>
                  </a:lnTo>
                  <a:lnTo>
                    <a:pt x="549" y="496"/>
                  </a:lnTo>
                  <a:lnTo>
                    <a:pt x="555" y="491"/>
                  </a:lnTo>
                  <a:lnTo>
                    <a:pt x="559" y="485"/>
                  </a:lnTo>
                  <a:lnTo>
                    <a:pt x="563" y="481"/>
                  </a:lnTo>
                  <a:lnTo>
                    <a:pt x="567" y="476"/>
                  </a:lnTo>
                  <a:lnTo>
                    <a:pt x="568" y="470"/>
                  </a:lnTo>
                  <a:lnTo>
                    <a:pt x="572" y="464"/>
                  </a:lnTo>
                  <a:lnTo>
                    <a:pt x="576" y="458"/>
                  </a:lnTo>
                  <a:lnTo>
                    <a:pt x="578" y="453"/>
                  </a:lnTo>
                  <a:lnTo>
                    <a:pt x="582" y="447"/>
                  </a:lnTo>
                  <a:lnTo>
                    <a:pt x="584" y="441"/>
                  </a:lnTo>
                  <a:lnTo>
                    <a:pt x="587" y="438"/>
                  </a:lnTo>
                  <a:lnTo>
                    <a:pt x="589" y="432"/>
                  </a:lnTo>
                  <a:lnTo>
                    <a:pt x="591" y="426"/>
                  </a:lnTo>
                  <a:lnTo>
                    <a:pt x="593" y="420"/>
                  </a:lnTo>
                  <a:lnTo>
                    <a:pt x="595" y="417"/>
                  </a:lnTo>
                  <a:lnTo>
                    <a:pt x="597" y="411"/>
                  </a:lnTo>
                  <a:lnTo>
                    <a:pt x="599" y="407"/>
                  </a:lnTo>
                  <a:lnTo>
                    <a:pt x="601" y="403"/>
                  </a:lnTo>
                  <a:lnTo>
                    <a:pt x="603" y="400"/>
                  </a:lnTo>
                  <a:lnTo>
                    <a:pt x="603" y="396"/>
                  </a:lnTo>
                  <a:lnTo>
                    <a:pt x="605" y="392"/>
                  </a:lnTo>
                  <a:lnTo>
                    <a:pt x="606" y="388"/>
                  </a:lnTo>
                  <a:lnTo>
                    <a:pt x="606" y="384"/>
                  </a:lnTo>
                  <a:lnTo>
                    <a:pt x="608" y="377"/>
                  </a:lnTo>
                  <a:lnTo>
                    <a:pt x="610" y="373"/>
                  </a:lnTo>
                  <a:lnTo>
                    <a:pt x="612" y="367"/>
                  </a:lnTo>
                  <a:lnTo>
                    <a:pt x="612" y="365"/>
                  </a:lnTo>
                  <a:lnTo>
                    <a:pt x="612" y="363"/>
                  </a:lnTo>
                  <a:lnTo>
                    <a:pt x="614" y="363"/>
                  </a:lnTo>
                  <a:lnTo>
                    <a:pt x="614" y="362"/>
                  </a:lnTo>
                  <a:lnTo>
                    <a:pt x="616" y="362"/>
                  </a:lnTo>
                  <a:lnTo>
                    <a:pt x="618" y="360"/>
                  </a:lnTo>
                  <a:lnTo>
                    <a:pt x="622" y="360"/>
                  </a:lnTo>
                  <a:lnTo>
                    <a:pt x="625" y="358"/>
                  </a:lnTo>
                  <a:lnTo>
                    <a:pt x="631" y="354"/>
                  </a:lnTo>
                  <a:lnTo>
                    <a:pt x="637" y="352"/>
                  </a:lnTo>
                  <a:lnTo>
                    <a:pt x="643" y="348"/>
                  </a:lnTo>
                  <a:lnTo>
                    <a:pt x="648" y="342"/>
                  </a:lnTo>
                  <a:lnTo>
                    <a:pt x="652" y="337"/>
                  </a:lnTo>
                  <a:lnTo>
                    <a:pt x="656" y="335"/>
                  </a:lnTo>
                  <a:lnTo>
                    <a:pt x="658" y="331"/>
                  </a:lnTo>
                  <a:lnTo>
                    <a:pt x="660" y="327"/>
                  </a:lnTo>
                  <a:lnTo>
                    <a:pt x="664" y="323"/>
                  </a:lnTo>
                  <a:lnTo>
                    <a:pt x="664" y="320"/>
                  </a:lnTo>
                  <a:lnTo>
                    <a:pt x="665" y="316"/>
                  </a:lnTo>
                  <a:lnTo>
                    <a:pt x="667" y="310"/>
                  </a:lnTo>
                  <a:lnTo>
                    <a:pt x="669" y="306"/>
                  </a:lnTo>
                  <a:lnTo>
                    <a:pt x="669" y="299"/>
                  </a:lnTo>
                  <a:lnTo>
                    <a:pt x="671" y="295"/>
                  </a:lnTo>
                  <a:lnTo>
                    <a:pt x="671" y="289"/>
                  </a:lnTo>
                  <a:lnTo>
                    <a:pt x="673" y="284"/>
                  </a:lnTo>
                  <a:lnTo>
                    <a:pt x="671" y="278"/>
                  </a:lnTo>
                  <a:lnTo>
                    <a:pt x="671" y="270"/>
                  </a:lnTo>
                  <a:lnTo>
                    <a:pt x="671" y="265"/>
                  </a:lnTo>
                  <a:lnTo>
                    <a:pt x="671" y="261"/>
                  </a:lnTo>
                  <a:lnTo>
                    <a:pt x="669" y="255"/>
                  </a:lnTo>
                  <a:lnTo>
                    <a:pt x="669" y="249"/>
                  </a:lnTo>
                  <a:lnTo>
                    <a:pt x="667" y="246"/>
                  </a:lnTo>
                  <a:lnTo>
                    <a:pt x="667" y="242"/>
                  </a:lnTo>
                  <a:lnTo>
                    <a:pt x="665" y="236"/>
                  </a:lnTo>
                  <a:lnTo>
                    <a:pt x="664" y="232"/>
                  </a:lnTo>
                  <a:lnTo>
                    <a:pt x="662" y="228"/>
                  </a:lnTo>
                  <a:lnTo>
                    <a:pt x="660" y="227"/>
                  </a:lnTo>
                  <a:lnTo>
                    <a:pt x="656" y="219"/>
                  </a:lnTo>
                  <a:lnTo>
                    <a:pt x="654" y="215"/>
                  </a:lnTo>
                  <a:lnTo>
                    <a:pt x="648" y="209"/>
                  </a:lnTo>
                  <a:lnTo>
                    <a:pt x="645" y="206"/>
                  </a:lnTo>
                  <a:lnTo>
                    <a:pt x="641" y="202"/>
                  </a:lnTo>
                  <a:lnTo>
                    <a:pt x="637" y="198"/>
                  </a:lnTo>
                  <a:lnTo>
                    <a:pt x="633" y="196"/>
                  </a:lnTo>
                  <a:lnTo>
                    <a:pt x="629" y="194"/>
                  </a:lnTo>
                  <a:lnTo>
                    <a:pt x="625" y="192"/>
                  </a:lnTo>
                  <a:lnTo>
                    <a:pt x="624" y="192"/>
                  </a:lnTo>
                  <a:lnTo>
                    <a:pt x="616" y="190"/>
                  </a:lnTo>
                  <a:lnTo>
                    <a:pt x="610" y="190"/>
                  </a:lnTo>
                  <a:lnTo>
                    <a:pt x="605" y="190"/>
                  </a:lnTo>
                  <a:lnTo>
                    <a:pt x="599" y="192"/>
                  </a:lnTo>
                  <a:lnTo>
                    <a:pt x="595" y="194"/>
                  </a:lnTo>
                  <a:lnTo>
                    <a:pt x="591" y="198"/>
                  </a:lnTo>
                  <a:lnTo>
                    <a:pt x="587" y="202"/>
                  </a:lnTo>
                  <a:lnTo>
                    <a:pt x="587" y="208"/>
                  </a:lnTo>
                  <a:lnTo>
                    <a:pt x="586" y="213"/>
                  </a:lnTo>
                  <a:lnTo>
                    <a:pt x="586" y="217"/>
                  </a:lnTo>
                  <a:lnTo>
                    <a:pt x="584" y="221"/>
                  </a:lnTo>
                  <a:lnTo>
                    <a:pt x="584" y="227"/>
                  </a:lnTo>
                  <a:lnTo>
                    <a:pt x="586" y="228"/>
                  </a:lnTo>
                  <a:lnTo>
                    <a:pt x="589" y="228"/>
                  </a:lnTo>
                  <a:lnTo>
                    <a:pt x="591" y="228"/>
                  </a:lnTo>
                  <a:lnTo>
                    <a:pt x="593" y="227"/>
                  </a:lnTo>
                  <a:lnTo>
                    <a:pt x="595" y="227"/>
                  </a:lnTo>
                  <a:lnTo>
                    <a:pt x="601" y="225"/>
                  </a:lnTo>
                  <a:lnTo>
                    <a:pt x="605" y="225"/>
                  </a:lnTo>
                  <a:lnTo>
                    <a:pt x="608" y="225"/>
                  </a:lnTo>
                  <a:lnTo>
                    <a:pt x="614" y="227"/>
                  </a:lnTo>
                  <a:lnTo>
                    <a:pt x="618" y="228"/>
                  </a:lnTo>
                  <a:lnTo>
                    <a:pt x="624" y="228"/>
                  </a:lnTo>
                  <a:lnTo>
                    <a:pt x="627" y="232"/>
                  </a:lnTo>
                  <a:lnTo>
                    <a:pt x="631" y="236"/>
                  </a:lnTo>
                  <a:lnTo>
                    <a:pt x="635" y="242"/>
                  </a:lnTo>
                  <a:lnTo>
                    <a:pt x="637" y="246"/>
                  </a:lnTo>
                  <a:lnTo>
                    <a:pt x="639" y="249"/>
                  </a:lnTo>
                  <a:lnTo>
                    <a:pt x="639" y="253"/>
                  </a:lnTo>
                  <a:lnTo>
                    <a:pt x="641" y="257"/>
                  </a:lnTo>
                  <a:lnTo>
                    <a:pt x="641" y="261"/>
                  </a:lnTo>
                  <a:lnTo>
                    <a:pt x="643" y="266"/>
                  </a:lnTo>
                  <a:lnTo>
                    <a:pt x="643" y="272"/>
                  </a:lnTo>
                  <a:lnTo>
                    <a:pt x="643" y="280"/>
                  </a:lnTo>
                  <a:lnTo>
                    <a:pt x="641" y="284"/>
                  </a:lnTo>
                  <a:lnTo>
                    <a:pt x="641" y="289"/>
                  </a:lnTo>
                  <a:lnTo>
                    <a:pt x="641" y="295"/>
                  </a:lnTo>
                  <a:lnTo>
                    <a:pt x="639" y="299"/>
                  </a:lnTo>
                  <a:lnTo>
                    <a:pt x="639" y="304"/>
                  </a:lnTo>
                  <a:lnTo>
                    <a:pt x="637" y="308"/>
                  </a:lnTo>
                  <a:lnTo>
                    <a:pt x="635" y="310"/>
                  </a:lnTo>
                  <a:lnTo>
                    <a:pt x="635" y="314"/>
                  </a:lnTo>
                  <a:lnTo>
                    <a:pt x="631" y="320"/>
                  </a:lnTo>
                  <a:lnTo>
                    <a:pt x="629" y="325"/>
                  </a:lnTo>
                  <a:lnTo>
                    <a:pt x="627" y="327"/>
                  </a:lnTo>
                  <a:lnTo>
                    <a:pt x="624" y="331"/>
                  </a:lnTo>
                  <a:lnTo>
                    <a:pt x="618" y="333"/>
                  </a:lnTo>
                  <a:lnTo>
                    <a:pt x="614" y="335"/>
                  </a:lnTo>
                  <a:lnTo>
                    <a:pt x="610" y="335"/>
                  </a:lnTo>
                  <a:lnTo>
                    <a:pt x="608" y="335"/>
                  </a:lnTo>
                  <a:lnTo>
                    <a:pt x="608" y="333"/>
                  </a:lnTo>
                  <a:lnTo>
                    <a:pt x="606" y="329"/>
                  </a:lnTo>
                  <a:lnTo>
                    <a:pt x="603" y="327"/>
                  </a:lnTo>
                  <a:lnTo>
                    <a:pt x="601" y="325"/>
                  </a:lnTo>
                  <a:lnTo>
                    <a:pt x="599" y="327"/>
                  </a:lnTo>
                  <a:lnTo>
                    <a:pt x="595" y="329"/>
                  </a:lnTo>
                  <a:lnTo>
                    <a:pt x="593" y="329"/>
                  </a:lnTo>
                  <a:lnTo>
                    <a:pt x="593" y="333"/>
                  </a:lnTo>
                  <a:lnTo>
                    <a:pt x="591" y="335"/>
                  </a:lnTo>
                  <a:lnTo>
                    <a:pt x="589" y="341"/>
                  </a:lnTo>
                  <a:lnTo>
                    <a:pt x="587" y="346"/>
                  </a:lnTo>
                  <a:lnTo>
                    <a:pt x="587" y="352"/>
                  </a:lnTo>
                  <a:lnTo>
                    <a:pt x="586" y="356"/>
                  </a:lnTo>
                  <a:lnTo>
                    <a:pt x="586" y="360"/>
                  </a:lnTo>
                  <a:lnTo>
                    <a:pt x="584" y="363"/>
                  </a:lnTo>
                  <a:lnTo>
                    <a:pt x="584" y="367"/>
                  </a:lnTo>
                  <a:lnTo>
                    <a:pt x="582" y="371"/>
                  </a:lnTo>
                  <a:lnTo>
                    <a:pt x="580" y="375"/>
                  </a:lnTo>
                  <a:lnTo>
                    <a:pt x="578" y="381"/>
                  </a:lnTo>
                  <a:lnTo>
                    <a:pt x="578" y="384"/>
                  </a:lnTo>
                  <a:lnTo>
                    <a:pt x="576" y="390"/>
                  </a:lnTo>
                  <a:lnTo>
                    <a:pt x="574" y="394"/>
                  </a:lnTo>
                  <a:lnTo>
                    <a:pt x="572" y="400"/>
                  </a:lnTo>
                  <a:lnTo>
                    <a:pt x="570" y="405"/>
                  </a:lnTo>
                  <a:lnTo>
                    <a:pt x="568" y="409"/>
                  </a:lnTo>
                  <a:lnTo>
                    <a:pt x="565" y="415"/>
                  </a:lnTo>
                  <a:lnTo>
                    <a:pt x="563" y="420"/>
                  </a:lnTo>
                  <a:lnTo>
                    <a:pt x="561" y="426"/>
                  </a:lnTo>
                  <a:lnTo>
                    <a:pt x="557" y="430"/>
                  </a:lnTo>
                  <a:lnTo>
                    <a:pt x="555" y="436"/>
                  </a:lnTo>
                  <a:lnTo>
                    <a:pt x="553" y="441"/>
                  </a:lnTo>
                  <a:lnTo>
                    <a:pt x="549" y="447"/>
                  </a:lnTo>
                  <a:lnTo>
                    <a:pt x="546" y="453"/>
                  </a:lnTo>
                  <a:lnTo>
                    <a:pt x="542" y="458"/>
                  </a:lnTo>
                  <a:lnTo>
                    <a:pt x="538" y="462"/>
                  </a:lnTo>
                  <a:lnTo>
                    <a:pt x="536" y="468"/>
                  </a:lnTo>
                  <a:lnTo>
                    <a:pt x="530" y="474"/>
                  </a:lnTo>
                  <a:lnTo>
                    <a:pt x="527" y="479"/>
                  </a:lnTo>
                  <a:lnTo>
                    <a:pt x="523" y="483"/>
                  </a:lnTo>
                  <a:lnTo>
                    <a:pt x="519" y="489"/>
                  </a:lnTo>
                  <a:lnTo>
                    <a:pt x="513" y="495"/>
                  </a:lnTo>
                  <a:lnTo>
                    <a:pt x="509" y="498"/>
                  </a:lnTo>
                  <a:lnTo>
                    <a:pt x="504" y="504"/>
                  </a:lnTo>
                  <a:lnTo>
                    <a:pt x="498" y="510"/>
                  </a:lnTo>
                  <a:lnTo>
                    <a:pt x="492" y="514"/>
                  </a:lnTo>
                  <a:lnTo>
                    <a:pt x="487" y="519"/>
                  </a:lnTo>
                  <a:lnTo>
                    <a:pt x="481" y="523"/>
                  </a:lnTo>
                  <a:lnTo>
                    <a:pt x="475" y="529"/>
                  </a:lnTo>
                  <a:lnTo>
                    <a:pt x="470" y="533"/>
                  </a:lnTo>
                  <a:lnTo>
                    <a:pt x="462" y="536"/>
                  </a:lnTo>
                  <a:lnTo>
                    <a:pt x="454" y="540"/>
                  </a:lnTo>
                  <a:lnTo>
                    <a:pt x="449" y="544"/>
                  </a:lnTo>
                  <a:lnTo>
                    <a:pt x="441" y="546"/>
                  </a:lnTo>
                  <a:lnTo>
                    <a:pt x="432" y="550"/>
                  </a:lnTo>
                  <a:lnTo>
                    <a:pt x="424" y="554"/>
                  </a:lnTo>
                  <a:lnTo>
                    <a:pt x="416" y="555"/>
                  </a:lnTo>
                  <a:lnTo>
                    <a:pt x="407" y="557"/>
                  </a:lnTo>
                  <a:lnTo>
                    <a:pt x="399" y="561"/>
                  </a:lnTo>
                  <a:lnTo>
                    <a:pt x="390" y="563"/>
                  </a:lnTo>
                  <a:lnTo>
                    <a:pt x="380" y="565"/>
                  </a:lnTo>
                  <a:lnTo>
                    <a:pt x="371" y="565"/>
                  </a:lnTo>
                  <a:lnTo>
                    <a:pt x="361" y="567"/>
                  </a:lnTo>
                  <a:lnTo>
                    <a:pt x="352" y="569"/>
                  </a:lnTo>
                  <a:lnTo>
                    <a:pt x="340" y="569"/>
                  </a:lnTo>
                  <a:lnTo>
                    <a:pt x="329" y="569"/>
                  </a:lnTo>
                  <a:lnTo>
                    <a:pt x="319" y="569"/>
                  </a:lnTo>
                  <a:lnTo>
                    <a:pt x="310" y="569"/>
                  </a:lnTo>
                  <a:lnTo>
                    <a:pt x="300" y="567"/>
                  </a:lnTo>
                  <a:lnTo>
                    <a:pt x="291" y="567"/>
                  </a:lnTo>
                  <a:lnTo>
                    <a:pt x="281" y="565"/>
                  </a:lnTo>
                  <a:lnTo>
                    <a:pt x="272" y="563"/>
                  </a:lnTo>
                  <a:lnTo>
                    <a:pt x="264" y="563"/>
                  </a:lnTo>
                  <a:lnTo>
                    <a:pt x="257" y="559"/>
                  </a:lnTo>
                  <a:lnTo>
                    <a:pt x="249" y="557"/>
                  </a:lnTo>
                  <a:lnTo>
                    <a:pt x="241" y="555"/>
                  </a:lnTo>
                  <a:lnTo>
                    <a:pt x="234" y="554"/>
                  </a:lnTo>
                  <a:lnTo>
                    <a:pt x="226" y="550"/>
                  </a:lnTo>
                  <a:lnTo>
                    <a:pt x="220" y="548"/>
                  </a:lnTo>
                  <a:lnTo>
                    <a:pt x="213" y="544"/>
                  </a:lnTo>
                  <a:lnTo>
                    <a:pt x="207" y="540"/>
                  </a:lnTo>
                  <a:lnTo>
                    <a:pt x="199" y="536"/>
                  </a:lnTo>
                  <a:lnTo>
                    <a:pt x="194" y="533"/>
                  </a:lnTo>
                  <a:lnTo>
                    <a:pt x="188" y="529"/>
                  </a:lnTo>
                  <a:lnTo>
                    <a:pt x="184" y="525"/>
                  </a:lnTo>
                  <a:lnTo>
                    <a:pt x="179" y="519"/>
                  </a:lnTo>
                  <a:lnTo>
                    <a:pt x="173" y="516"/>
                  </a:lnTo>
                  <a:lnTo>
                    <a:pt x="167" y="512"/>
                  </a:lnTo>
                  <a:lnTo>
                    <a:pt x="163" y="508"/>
                  </a:lnTo>
                  <a:lnTo>
                    <a:pt x="160" y="502"/>
                  </a:lnTo>
                  <a:lnTo>
                    <a:pt x="156" y="498"/>
                  </a:lnTo>
                  <a:lnTo>
                    <a:pt x="152" y="493"/>
                  </a:lnTo>
                  <a:lnTo>
                    <a:pt x="148" y="489"/>
                  </a:lnTo>
                  <a:lnTo>
                    <a:pt x="144" y="483"/>
                  </a:lnTo>
                  <a:lnTo>
                    <a:pt x="141" y="477"/>
                  </a:lnTo>
                  <a:lnTo>
                    <a:pt x="137" y="474"/>
                  </a:lnTo>
                  <a:lnTo>
                    <a:pt x="135" y="468"/>
                  </a:lnTo>
                  <a:lnTo>
                    <a:pt x="131" y="462"/>
                  </a:lnTo>
                  <a:lnTo>
                    <a:pt x="127" y="458"/>
                  </a:lnTo>
                  <a:lnTo>
                    <a:pt x="125" y="453"/>
                  </a:lnTo>
                  <a:lnTo>
                    <a:pt x="123" y="449"/>
                  </a:lnTo>
                  <a:lnTo>
                    <a:pt x="122" y="443"/>
                  </a:lnTo>
                  <a:lnTo>
                    <a:pt x="118" y="438"/>
                  </a:lnTo>
                  <a:lnTo>
                    <a:pt x="116" y="434"/>
                  </a:lnTo>
                  <a:lnTo>
                    <a:pt x="116" y="428"/>
                  </a:lnTo>
                  <a:lnTo>
                    <a:pt x="114" y="424"/>
                  </a:lnTo>
                  <a:lnTo>
                    <a:pt x="112" y="419"/>
                  </a:lnTo>
                  <a:lnTo>
                    <a:pt x="108" y="415"/>
                  </a:lnTo>
                  <a:lnTo>
                    <a:pt x="108" y="409"/>
                  </a:lnTo>
                  <a:lnTo>
                    <a:pt x="106" y="405"/>
                  </a:lnTo>
                  <a:lnTo>
                    <a:pt x="106" y="401"/>
                  </a:lnTo>
                  <a:lnTo>
                    <a:pt x="104" y="398"/>
                  </a:lnTo>
                  <a:lnTo>
                    <a:pt x="104" y="394"/>
                  </a:lnTo>
                  <a:lnTo>
                    <a:pt x="102" y="388"/>
                  </a:lnTo>
                  <a:lnTo>
                    <a:pt x="101" y="384"/>
                  </a:lnTo>
                  <a:lnTo>
                    <a:pt x="99" y="381"/>
                  </a:lnTo>
                  <a:lnTo>
                    <a:pt x="99" y="379"/>
                  </a:lnTo>
                  <a:lnTo>
                    <a:pt x="97" y="371"/>
                  </a:lnTo>
                  <a:lnTo>
                    <a:pt x="97" y="367"/>
                  </a:lnTo>
                  <a:lnTo>
                    <a:pt x="97" y="362"/>
                  </a:lnTo>
                  <a:lnTo>
                    <a:pt x="97" y="358"/>
                  </a:lnTo>
                  <a:lnTo>
                    <a:pt x="95" y="356"/>
                  </a:lnTo>
                  <a:lnTo>
                    <a:pt x="95" y="354"/>
                  </a:lnTo>
                  <a:lnTo>
                    <a:pt x="91" y="352"/>
                  </a:lnTo>
                  <a:lnTo>
                    <a:pt x="87" y="352"/>
                  </a:lnTo>
                  <a:lnTo>
                    <a:pt x="85" y="354"/>
                  </a:lnTo>
                  <a:lnTo>
                    <a:pt x="82" y="356"/>
                  </a:lnTo>
                  <a:lnTo>
                    <a:pt x="76" y="360"/>
                  </a:lnTo>
                  <a:lnTo>
                    <a:pt x="74" y="363"/>
                  </a:lnTo>
                  <a:lnTo>
                    <a:pt x="72" y="363"/>
                  </a:lnTo>
                  <a:lnTo>
                    <a:pt x="66" y="363"/>
                  </a:lnTo>
                  <a:lnTo>
                    <a:pt x="63" y="363"/>
                  </a:lnTo>
                  <a:lnTo>
                    <a:pt x="61" y="363"/>
                  </a:lnTo>
                  <a:lnTo>
                    <a:pt x="57" y="363"/>
                  </a:lnTo>
                  <a:lnTo>
                    <a:pt x="53" y="363"/>
                  </a:lnTo>
                  <a:lnTo>
                    <a:pt x="49" y="362"/>
                  </a:lnTo>
                  <a:lnTo>
                    <a:pt x="44" y="360"/>
                  </a:lnTo>
                  <a:lnTo>
                    <a:pt x="40" y="356"/>
                  </a:lnTo>
                  <a:lnTo>
                    <a:pt x="36" y="352"/>
                  </a:lnTo>
                  <a:lnTo>
                    <a:pt x="32" y="346"/>
                  </a:lnTo>
                  <a:lnTo>
                    <a:pt x="30" y="341"/>
                  </a:lnTo>
                  <a:lnTo>
                    <a:pt x="28" y="337"/>
                  </a:lnTo>
                  <a:lnTo>
                    <a:pt x="26" y="333"/>
                  </a:lnTo>
                  <a:lnTo>
                    <a:pt x="26" y="329"/>
                  </a:lnTo>
                  <a:lnTo>
                    <a:pt x="26" y="325"/>
                  </a:lnTo>
                  <a:lnTo>
                    <a:pt x="25" y="320"/>
                  </a:lnTo>
                  <a:lnTo>
                    <a:pt x="23" y="316"/>
                  </a:lnTo>
                  <a:lnTo>
                    <a:pt x="23" y="310"/>
                  </a:lnTo>
                  <a:lnTo>
                    <a:pt x="23" y="306"/>
                  </a:lnTo>
                  <a:lnTo>
                    <a:pt x="23" y="303"/>
                  </a:lnTo>
                  <a:lnTo>
                    <a:pt x="23" y="299"/>
                  </a:lnTo>
                  <a:lnTo>
                    <a:pt x="23" y="295"/>
                  </a:lnTo>
                  <a:lnTo>
                    <a:pt x="23" y="291"/>
                  </a:lnTo>
                  <a:lnTo>
                    <a:pt x="25" y="285"/>
                  </a:lnTo>
                  <a:lnTo>
                    <a:pt x="26" y="280"/>
                  </a:lnTo>
                  <a:lnTo>
                    <a:pt x="28" y="274"/>
                  </a:lnTo>
                  <a:lnTo>
                    <a:pt x="32" y="270"/>
                  </a:lnTo>
                  <a:lnTo>
                    <a:pt x="34" y="265"/>
                  </a:lnTo>
                  <a:lnTo>
                    <a:pt x="38" y="261"/>
                  </a:lnTo>
                  <a:lnTo>
                    <a:pt x="40" y="257"/>
                  </a:lnTo>
                  <a:lnTo>
                    <a:pt x="44" y="255"/>
                  </a:lnTo>
                  <a:lnTo>
                    <a:pt x="49" y="253"/>
                  </a:lnTo>
                  <a:lnTo>
                    <a:pt x="53" y="251"/>
                  </a:lnTo>
                  <a:lnTo>
                    <a:pt x="55" y="251"/>
                  </a:lnTo>
                  <a:lnTo>
                    <a:pt x="59" y="255"/>
                  </a:lnTo>
                  <a:lnTo>
                    <a:pt x="61" y="257"/>
                  </a:lnTo>
                  <a:lnTo>
                    <a:pt x="64" y="263"/>
                  </a:lnTo>
                  <a:lnTo>
                    <a:pt x="68" y="266"/>
                  </a:lnTo>
                  <a:lnTo>
                    <a:pt x="72" y="270"/>
                  </a:lnTo>
                  <a:lnTo>
                    <a:pt x="76" y="274"/>
                  </a:lnTo>
                  <a:lnTo>
                    <a:pt x="80" y="278"/>
                  </a:lnTo>
                  <a:lnTo>
                    <a:pt x="82" y="278"/>
                  </a:lnTo>
                  <a:lnTo>
                    <a:pt x="85" y="274"/>
                  </a:lnTo>
                  <a:lnTo>
                    <a:pt x="87" y="270"/>
                  </a:lnTo>
                  <a:lnTo>
                    <a:pt x="89" y="266"/>
                  </a:lnTo>
                  <a:lnTo>
                    <a:pt x="91" y="263"/>
                  </a:lnTo>
                  <a:lnTo>
                    <a:pt x="91" y="259"/>
                  </a:lnTo>
                  <a:lnTo>
                    <a:pt x="93" y="255"/>
                  </a:lnTo>
                  <a:lnTo>
                    <a:pt x="93" y="253"/>
                  </a:lnTo>
                  <a:lnTo>
                    <a:pt x="95" y="249"/>
                  </a:lnTo>
                  <a:lnTo>
                    <a:pt x="95" y="246"/>
                  </a:lnTo>
                  <a:lnTo>
                    <a:pt x="95" y="242"/>
                  </a:lnTo>
                  <a:lnTo>
                    <a:pt x="95" y="238"/>
                  </a:lnTo>
                  <a:lnTo>
                    <a:pt x="95" y="232"/>
                  </a:lnTo>
                  <a:lnTo>
                    <a:pt x="95" y="228"/>
                  </a:lnTo>
                  <a:lnTo>
                    <a:pt x="95" y="223"/>
                  </a:lnTo>
                  <a:lnTo>
                    <a:pt x="95" y="217"/>
                  </a:lnTo>
                  <a:lnTo>
                    <a:pt x="95" y="211"/>
                  </a:lnTo>
                  <a:lnTo>
                    <a:pt x="95" y="206"/>
                  </a:lnTo>
                  <a:lnTo>
                    <a:pt x="95" y="200"/>
                  </a:lnTo>
                  <a:lnTo>
                    <a:pt x="95" y="194"/>
                  </a:lnTo>
                  <a:lnTo>
                    <a:pt x="95" y="187"/>
                  </a:lnTo>
                  <a:lnTo>
                    <a:pt x="95" y="181"/>
                  </a:lnTo>
                  <a:lnTo>
                    <a:pt x="95" y="175"/>
                  </a:lnTo>
                  <a:lnTo>
                    <a:pt x="95" y="169"/>
                  </a:lnTo>
                  <a:lnTo>
                    <a:pt x="95" y="164"/>
                  </a:lnTo>
                  <a:lnTo>
                    <a:pt x="95" y="160"/>
                  </a:lnTo>
                  <a:lnTo>
                    <a:pt x="97" y="156"/>
                  </a:lnTo>
                  <a:lnTo>
                    <a:pt x="97" y="154"/>
                  </a:lnTo>
                  <a:lnTo>
                    <a:pt x="97" y="150"/>
                  </a:lnTo>
                  <a:lnTo>
                    <a:pt x="99" y="147"/>
                  </a:lnTo>
                  <a:lnTo>
                    <a:pt x="101" y="141"/>
                  </a:lnTo>
                  <a:lnTo>
                    <a:pt x="104" y="137"/>
                  </a:lnTo>
                  <a:lnTo>
                    <a:pt x="106" y="131"/>
                  </a:lnTo>
                  <a:lnTo>
                    <a:pt x="110" y="126"/>
                  </a:lnTo>
                  <a:lnTo>
                    <a:pt x="114" y="122"/>
                  </a:lnTo>
                  <a:lnTo>
                    <a:pt x="116" y="116"/>
                  </a:lnTo>
                  <a:lnTo>
                    <a:pt x="120" y="111"/>
                  </a:lnTo>
                  <a:lnTo>
                    <a:pt x="123" y="107"/>
                  </a:lnTo>
                  <a:lnTo>
                    <a:pt x="125" y="101"/>
                  </a:lnTo>
                  <a:lnTo>
                    <a:pt x="129" y="97"/>
                  </a:lnTo>
                  <a:lnTo>
                    <a:pt x="133" y="92"/>
                  </a:lnTo>
                  <a:lnTo>
                    <a:pt x="135" y="90"/>
                  </a:lnTo>
                  <a:lnTo>
                    <a:pt x="137" y="90"/>
                  </a:lnTo>
                  <a:lnTo>
                    <a:pt x="139" y="90"/>
                  </a:lnTo>
                  <a:lnTo>
                    <a:pt x="144" y="88"/>
                  </a:lnTo>
                  <a:lnTo>
                    <a:pt x="150" y="88"/>
                  </a:lnTo>
                  <a:lnTo>
                    <a:pt x="156" y="86"/>
                  </a:lnTo>
                  <a:lnTo>
                    <a:pt x="161" y="84"/>
                  </a:lnTo>
                  <a:lnTo>
                    <a:pt x="165" y="82"/>
                  </a:lnTo>
                  <a:lnTo>
                    <a:pt x="167" y="80"/>
                  </a:lnTo>
                  <a:lnTo>
                    <a:pt x="169" y="76"/>
                  </a:lnTo>
                  <a:lnTo>
                    <a:pt x="171" y="74"/>
                  </a:lnTo>
                  <a:lnTo>
                    <a:pt x="169" y="71"/>
                  </a:lnTo>
                  <a:lnTo>
                    <a:pt x="169" y="69"/>
                  </a:lnTo>
                  <a:lnTo>
                    <a:pt x="169" y="65"/>
                  </a:lnTo>
                  <a:lnTo>
                    <a:pt x="167" y="63"/>
                  </a:lnTo>
                  <a:lnTo>
                    <a:pt x="165" y="59"/>
                  </a:lnTo>
                  <a:lnTo>
                    <a:pt x="163" y="57"/>
                  </a:lnTo>
                  <a:lnTo>
                    <a:pt x="160" y="52"/>
                  </a:lnTo>
                  <a:lnTo>
                    <a:pt x="158" y="48"/>
                  </a:lnTo>
                  <a:lnTo>
                    <a:pt x="154" y="44"/>
                  </a:lnTo>
                  <a:lnTo>
                    <a:pt x="150" y="38"/>
                  </a:lnTo>
                  <a:lnTo>
                    <a:pt x="146" y="35"/>
                  </a:lnTo>
                  <a:lnTo>
                    <a:pt x="142" y="29"/>
                  </a:lnTo>
                  <a:lnTo>
                    <a:pt x="137" y="23"/>
                  </a:lnTo>
                  <a:lnTo>
                    <a:pt x="135" y="19"/>
                  </a:lnTo>
                  <a:lnTo>
                    <a:pt x="131" y="16"/>
                  </a:lnTo>
                  <a:lnTo>
                    <a:pt x="127" y="12"/>
                  </a:lnTo>
                  <a:lnTo>
                    <a:pt x="123" y="8"/>
                  </a:lnTo>
                  <a:lnTo>
                    <a:pt x="122" y="4"/>
                  </a:lnTo>
                  <a:lnTo>
                    <a:pt x="118" y="2"/>
                  </a:lnTo>
                  <a:lnTo>
                    <a:pt x="116" y="2"/>
                  </a:lnTo>
                  <a:lnTo>
                    <a:pt x="114" y="2"/>
                  </a:lnTo>
                  <a:lnTo>
                    <a:pt x="110" y="2"/>
                  </a:lnTo>
                  <a:lnTo>
                    <a:pt x="106" y="0"/>
                  </a:lnTo>
                  <a:lnTo>
                    <a:pt x="104" y="2"/>
                  </a:lnTo>
                  <a:lnTo>
                    <a:pt x="102" y="2"/>
                  </a:lnTo>
                  <a:lnTo>
                    <a:pt x="101" y="4"/>
                  </a:lnTo>
                  <a:lnTo>
                    <a:pt x="99" y="8"/>
                  </a:lnTo>
                  <a:lnTo>
                    <a:pt x="101" y="12"/>
                  </a:lnTo>
                  <a:lnTo>
                    <a:pt x="102" y="16"/>
                  </a:lnTo>
                  <a:lnTo>
                    <a:pt x="104" y="19"/>
                  </a:lnTo>
                  <a:lnTo>
                    <a:pt x="108" y="23"/>
                  </a:lnTo>
                  <a:lnTo>
                    <a:pt x="110" y="27"/>
                  </a:lnTo>
                  <a:lnTo>
                    <a:pt x="114" y="31"/>
                  </a:lnTo>
                  <a:lnTo>
                    <a:pt x="116" y="35"/>
                  </a:lnTo>
                  <a:lnTo>
                    <a:pt x="122" y="38"/>
                  </a:lnTo>
                  <a:lnTo>
                    <a:pt x="123" y="42"/>
                  </a:lnTo>
                  <a:lnTo>
                    <a:pt x="127" y="46"/>
                  </a:lnTo>
                  <a:lnTo>
                    <a:pt x="129" y="50"/>
                  </a:lnTo>
                  <a:lnTo>
                    <a:pt x="131" y="54"/>
                  </a:lnTo>
                  <a:lnTo>
                    <a:pt x="135" y="59"/>
                  </a:lnTo>
                  <a:lnTo>
                    <a:pt x="137" y="61"/>
                  </a:lnTo>
                  <a:lnTo>
                    <a:pt x="135" y="61"/>
                  </a:lnTo>
                  <a:lnTo>
                    <a:pt x="131" y="61"/>
                  </a:lnTo>
                  <a:lnTo>
                    <a:pt x="127" y="61"/>
                  </a:lnTo>
                  <a:lnTo>
                    <a:pt x="123" y="61"/>
                  </a:lnTo>
                  <a:lnTo>
                    <a:pt x="120" y="61"/>
                  </a:lnTo>
                  <a:lnTo>
                    <a:pt x="116" y="61"/>
                  </a:lnTo>
                  <a:lnTo>
                    <a:pt x="110" y="61"/>
                  </a:lnTo>
                  <a:lnTo>
                    <a:pt x="106" y="61"/>
                  </a:lnTo>
                  <a:lnTo>
                    <a:pt x="102" y="61"/>
                  </a:lnTo>
                  <a:lnTo>
                    <a:pt x="97" y="63"/>
                  </a:lnTo>
                  <a:lnTo>
                    <a:pt x="95" y="63"/>
                  </a:lnTo>
                  <a:lnTo>
                    <a:pt x="89" y="63"/>
                  </a:lnTo>
                  <a:lnTo>
                    <a:pt x="87" y="63"/>
                  </a:lnTo>
                  <a:lnTo>
                    <a:pt x="85" y="65"/>
                  </a:lnTo>
                  <a:lnTo>
                    <a:pt x="80" y="65"/>
                  </a:lnTo>
                  <a:lnTo>
                    <a:pt x="74" y="67"/>
                  </a:lnTo>
                  <a:lnTo>
                    <a:pt x="66" y="67"/>
                  </a:lnTo>
                  <a:lnTo>
                    <a:pt x="63" y="71"/>
                  </a:lnTo>
                  <a:lnTo>
                    <a:pt x="57" y="73"/>
                  </a:lnTo>
                  <a:lnTo>
                    <a:pt x="53" y="76"/>
                  </a:lnTo>
                  <a:lnTo>
                    <a:pt x="49" y="78"/>
                  </a:lnTo>
                  <a:lnTo>
                    <a:pt x="49" y="82"/>
                  </a:lnTo>
                  <a:lnTo>
                    <a:pt x="47" y="86"/>
                  </a:lnTo>
                  <a:lnTo>
                    <a:pt x="49" y="90"/>
                  </a:lnTo>
                  <a:lnTo>
                    <a:pt x="51" y="92"/>
                  </a:lnTo>
                  <a:lnTo>
                    <a:pt x="55" y="95"/>
                  </a:lnTo>
                  <a:lnTo>
                    <a:pt x="61" y="97"/>
                  </a:lnTo>
                  <a:lnTo>
                    <a:pt x="63" y="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Freeform 36"/>
            <p:cNvSpPr>
              <a:spLocks/>
            </p:cNvSpPr>
            <p:nvPr/>
          </p:nvSpPr>
          <p:spPr bwMode="auto">
            <a:xfrm>
              <a:off x="3967" y="2621"/>
              <a:ext cx="25" cy="51"/>
            </a:xfrm>
            <a:custGeom>
              <a:avLst/>
              <a:gdLst>
                <a:gd name="T0" fmla="*/ 1 w 50"/>
                <a:gd name="T1" fmla="*/ 1 h 101"/>
                <a:gd name="T2" fmla="*/ 1 w 50"/>
                <a:gd name="T3" fmla="*/ 1 h 101"/>
                <a:gd name="T4" fmla="*/ 1 w 50"/>
                <a:gd name="T5" fmla="*/ 1 h 101"/>
                <a:gd name="T6" fmla="*/ 1 w 50"/>
                <a:gd name="T7" fmla="*/ 1 h 101"/>
                <a:gd name="T8" fmla="*/ 1 w 50"/>
                <a:gd name="T9" fmla="*/ 1 h 101"/>
                <a:gd name="T10" fmla="*/ 1 w 50"/>
                <a:gd name="T11" fmla="*/ 1 h 101"/>
                <a:gd name="T12" fmla="*/ 1 w 50"/>
                <a:gd name="T13" fmla="*/ 1 h 101"/>
                <a:gd name="T14" fmla="*/ 1 w 50"/>
                <a:gd name="T15" fmla="*/ 1 h 101"/>
                <a:gd name="T16" fmla="*/ 1 w 50"/>
                <a:gd name="T17" fmla="*/ 1 h 101"/>
                <a:gd name="T18" fmla="*/ 1 w 50"/>
                <a:gd name="T19" fmla="*/ 1 h 101"/>
                <a:gd name="T20" fmla="*/ 1 w 50"/>
                <a:gd name="T21" fmla="*/ 1 h 101"/>
                <a:gd name="T22" fmla="*/ 1 w 50"/>
                <a:gd name="T23" fmla="*/ 1 h 101"/>
                <a:gd name="T24" fmla="*/ 1 w 50"/>
                <a:gd name="T25" fmla="*/ 1 h 101"/>
                <a:gd name="T26" fmla="*/ 1 w 50"/>
                <a:gd name="T27" fmla="*/ 1 h 101"/>
                <a:gd name="T28" fmla="*/ 1 w 50"/>
                <a:gd name="T29" fmla="*/ 1 h 101"/>
                <a:gd name="T30" fmla="*/ 0 w 50"/>
                <a:gd name="T31" fmla="*/ 1 h 101"/>
                <a:gd name="T32" fmla="*/ 0 w 50"/>
                <a:gd name="T33" fmla="*/ 1 h 101"/>
                <a:gd name="T34" fmla="*/ 0 w 50"/>
                <a:gd name="T35" fmla="*/ 1 h 101"/>
                <a:gd name="T36" fmla="*/ 1 w 50"/>
                <a:gd name="T37" fmla="*/ 1 h 101"/>
                <a:gd name="T38" fmla="*/ 1 w 50"/>
                <a:gd name="T39" fmla="*/ 1 h 101"/>
                <a:gd name="T40" fmla="*/ 1 w 50"/>
                <a:gd name="T41" fmla="*/ 1 h 101"/>
                <a:gd name="T42" fmla="*/ 1 w 50"/>
                <a:gd name="T43" fmla="*/ 0 h 101"/>
                <a:gd name="T44" fmla="*/ 1 w 50"/>
                <a:gd name="T45" fmla="*/ 1 h 101"/>
                <a:gd name="T46" fmla="*/ 1 w 50"/>
                <a:gd name="T47" fmla="*/ 1 h 101"/>
                <a:gd name="T48" fmla="*/ 1 w 50"/>
                <a:gd name="T49" fmla="*/ 1 h 101"/>
                <a:gd name="T50" fmla="*/ 1 w 50"/>
                <a:gd name="T51" fmla="*/ 1 h 101"/>
                <a:gd name="T52" fmla="*/ 1 w 50"/>
                <a:gd name="T53" fmla="*/ 1 h 101"/>
                <a:gd name="T54" fmla="*/ 1 w 50"/>
                <a:gd name="T55" fmla="*/ 1 h 101"/>
                <a:gd name="T56" fmla="*/ 1 w 50"/>
                <a:gd name="T57" fmla="*/ 1 h 101"/>
                <a:gd name="T58" fmla="*/ 1 w 50"/>
                <a:gd name="T59" fmla="*/ 1 h 101"/>
                <a:gd name="T60" fmla="*/ 1 w 50"/>
                <a:gd name="T61" fmla="*/ 1 h 101"/>
                <a:gd name="T62" fmla="*/ 1 w 50"/>
                <a:gd name="T63" fmla="*/ 1 h 101"/>
                <a:gd name="T64" fmla="*/ 1 w 50"/>
                <a:gd name="T65" fmla="*/ 1 h 101"/>
                <a:gd name="T66" fmla="*/ 1 w 50"/>
                <a:gd name="T67" fmla="*/ 1 h 101"/>
                <a:gd name="T68" fmla="*/ 1 w 50"/>
                <a:gd name="T69" fmla="*/ 1 h 101"/>
                <a:gd name="T70" fmla="*/ 1 w 50"/>
                <a:gd name="T71" fmla="*/ 1 h 101"/>
                <a:gd name="T72" fmla="*/ 1 w 50"/>
                <a:gd name="T73" fmla="*/ 1 h 101"/>
                <a:gd name="T74" fmla="*/ 1 w 50"/>
                <a:gd name="T75" fmla="*/ 1 h 101"/>
                <a:gd name="T76" fmla="*/ 1 w 50"/>
                <a:gd name="T77" fmla="*/ 1 h 101"/>
                <a:gd name="T78" fmla="*/ 1 w 50"/>
                <a:gd name="T79" fmla="*/ 1 h 101"/>
                <a:gd name="T80" fmla="*/ 1 w 50"/>
                <a:gd name="T81" fmla="*/ 1 h 101"/>
                <a:gd name="T82" fmla="*/ 1 w 50"/>
                <a:gd name="T83" fmla="*/ 1 h 101"/>
                <a:gd name="T84" fmla="*/ 1 w 50"/>
                <a:gd name="T85" fmla="*/ 1 h 101"/>
                <a:gd name="T86" fmla="*/ 1 w 50"/>
                <a:gd name="T87" fmla="*/ 1 h 101"/>
                <a:gd name="T88" fmla="*/ 1 w 50"/>
                <a:gd name="T89" fmla="*/ 1 h 101"/>
                <a:gd name="T90" fmla="*/ 1 w 50"/>
                <a:gd name="T91" fmla="*/ 1 h 101"/>
                <a:gd name="T92" fmla="*/ 1 w 50"/>
                <a:gd name="T93" fmla="*/ 1 h 101"/>
                <a:gd name="T94" fmla="*/ 1 w 50"/>
                <a:gd name="T95" fmla="*/ 1 h 1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"/>
                <a:gd name="T145" fmla="*/ 0 h 101"/>
                <a:gd name="T146" fmla="*/ 50 w 50"/>
                <a:gd name="T147" fmla="*/ 101 h 10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" h="101">
                  <a:moveTo>
                    <a:pt x="34" y="101"/>
                  </a:moveTo>
                  <a:lnTo>
                    <a:pt x="33" y="99"/>
                  </a:lnTo>
                  <a:lnTo>
                    <a:pt x="33" y="95"/>
                  </a:lnTo>
                  <a:lnTo>
                    <a:pt x="31" y="91"/>
                  </a:lnTo>
                  <a:lnTo>
                    <a:pt x="29" y="86"/>
                  </a:lnTo>
                  <a:lnTo>
                    <a:pt x="25" y="80"/>
                  </a:lnTo>
                  <a:lnTo>
                    <a:pt x="23" y="74"/>
                  </a:lnTo>
                  <a:lnTo>
                    <a:pt x="19" y="68"/>
                  </a:lnTo>
                  <a:lnTo>
                    <a:pt x="17" y="63"/>
                  </a:lnTo>
                  <a:lnTo>
                    <a:pt x="14" y="55"/>
                  </a:lnTo>
                  <a:lnTo>
                    <a:pt x="10" y="49"/>
                  </a:lnTo>
                  <a:lnTo>
                    <a:pt x="8" y="44"/>
                  </a:lnTo>
                  <a:lnTo>
                    <a:pt x="6" y="38"/>
                  </a:lnTo>
                  <a:lnTo>
                    <a:pt x="4" y="30"/>
                  </a:lnTo>
                  <a:lnTo>
                    <a:pt x="2" y="27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1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5" y="4"/>
                  </a:lnTo>
                  <a:lnTo>
                    <a:pt x="21" y="9"/>
                  </a:lnTo>
                  <a:lnTo>
                    <a:pt x="23" y="13"/>
                  </a:lnTo>
                  <a:lnTo>
                    <a:pt x="25" y="17"/>
                  </a:lnTo>
                  <a:lnTo>
                    <a:pt x="27" y="23"/>
                  </a:lnTo>
                  <a:lnTo>
                    <a:pt x="31" y="27"/>
                  </a:lnTo>
                  <a:lnTo>
                    <a:pt x="33" y="32"/>
                  </a:lnTo>
                  <a:lnTo>
                    <a:pt x="36" y="38"/>
                  </a:lnTo>
                  <a:lnTo>
                    <a:pt x="38" y="42"/>
                  </a:lnTo>
                  <a:lnTo>
                    <a:pt x="42" y="47"/>
                  </a:lnTo>
                  <a:lnTo>
                    <a:pt x="44" y="53"/>
                  </a:lnTo>
                  <a:lnTo>
                    <a:pt x="46" y="57"/>
                  </a:lnTo>
                  <a:lnTo>
                    <a:pt x="46" y="63"/>
                  </a:lnTo>
                  <a:lnTo>
                    <a:pt x="48" y="68"/>
                  </a:lnTo>
                  <a:lnTo>
                    <a:pt x="50" y="72"/>
                  </a:lnTo>
                  <a:lnTo>
                    <a:pt x="50" y="76"/>
                  </a:lnTo>
                  <a:lnTo>
                    <a:pt x="50" y="80"/>
                  </a:lnTo>
                  <a:lnTo>
                    <a:pt x="50" y="84"/>
                  </a:lnTo>
                  <a:lnTo>
                    <a:pt x="48" y="87"/>
                  </a:lnTo>
                  <a:lnTo>
                    <a:pt x="46" y="91"/>
                  </a:lnTo>
                  <a:lnTo>
                    <a:pt x="44" y="95"/>
                  </a:lnTo>
                  <a:lnTo>
                    <a:pt x="42" y="97"/>
                  </a:lnTo>
                  <a:lnTo>
                    <a:pt x="36" y="101"/>
                  </a:lnTo>
                  <a:lnTo>
                    <a:pt x="34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Freeform 37"/>
            <p:cNvSpPr>
              <a:spLocks/>
            </p:cNvSpPr>
            <p:nvPr/>
          </p:nvSpPr>
          <p:spPr bwMode="auto">
            <a:xfrm>
              <a:off x="3985" y="2574"/>
              <a:ext cx="58" cy="86"/>
            </a:xfrm>
            <a:custGeom>
              <a:avLst/>
              <a:gdLst>
                <a:gd name="T0" fmla="*/ 1 w 116"/>
                <a:gd name="T1" fmla="*/ 1 h 171"/>
                <a:gd name="T2" fmla="*/ 1 w 116"/>
                <a:gd name="T3" fmla="*/ 0 h 171"/>
                <a:gd name="T4" fmla="*/ 1 w 116"/>
                <a:gd name="T5" fmla="*/ 1 h 171"/>
                <a:gd name="T6" fmla="*/ 1 w 116"/>
                <a:gd name="T7" fmla="*/ 1 h 171"/>
                <a:gd name="T8" fmla="*/ 1 w 116"/>
                <a:gd name="T9" fmla="*/ 1 h 171"/>
                <a:gd name="T10" fmla="*/ 1 w 116"/>
                <a:gd name="T11" fmla="*/ 1 h 171"/>
                <a:gd name="T12" fmla="*/ 1 w 116"/>
                <a:gd name="T13" fmla="*/ 1 h 171"/>
                <a:gd name="T14" fmla="*/ 1 w 116"/>
                <a:gd name="T15" fmla="*/ 1 h 171"/>
                <a:gd name="T16" fmla="*/ 1 w 116"/>
                <a:gd name="T17" fmla="*/ 1 h 171"/>
                <a:gd name="T18" fmla="*/ 1 w 116"/>
                <a:gd name="T19" fmla="*/ 1 h 171"/>
                <a:gd name="T20" fmla="*/ 1 w 116"/>
                <a:gd name="T21" fmla="*/ 1 h 171"/>
                <a:gd name="T22" fmla="*/ 1 w 116"/>
                <a:gd name="T23" fmla="*/ 1 h 171"/>
                <a:gd name="T24" fmla="*/ 1 w 116"/>
                <a:gd name="T25" fmla="*/ 1 h 171"/>
                <a:gd name="T26" fmla="*/ 1 w 116"/>
                <a:gd name="T27" fmla="*/ 1 h 171"/>
                <a:gd name="T28" fmla="*/ 1 w 116"/>
                <a:gd name="T29" fmla="*/ 1 h 171"/>
                <a:gd name="T30" fmla="*/ 1 w 116"/>
                <a:gd name="T31" fmla="*/ 1 h 171"/>
                <a:gd name="T32" fmla="*/ 1 w 116"/>
                <a:gd name="T33" fmla="*/ 1 h 171"/>
                <a:gd name="T34" fmla="*/ 1 w 116"/>
                <a:gd name="T35" fmla="*/ 1 h 171"/>
                <a:gd name="T36" fmla="*/ 1 w 116"/>
                <a:gd name="T37" fmla="*/ 1 h 171"/>
                <a:gd name="T38" fmla="*/ 1 w 116"/>
                <a:gd name="T39" fmla="*/ 1 h 171"/>
                <a:gd name="T40" fmla="*/ 1 w 116"/>
                <a:gd name="T41" fmla="*/ 1 h 171"/>
                <a:gd name="T42" fmla="*/ 1 w 116"/>
                <a:gd name="T43" fmla="*/ 1 h 171"/>
                <a:gd name="T44" fmla="*/ 1 w 116"/>
                <a:gd name="T45" fmla="*/ 1 h 171"/>
                <a:gd name="T46" fmla="*/ 1 w 116"/>
                <a:gd name="T47" fmla="*/ 1 h 171"/>
                <a:gd name="T48" fmla="*/ 1 w 116"/>
                <a:gd name="T49" fmla="*/ 1 h 171"/>
                <a:gd name="T50" fmla="*/ 1 w 116"/>
                <a:gd name="T51" fmla="*/ 1 h 171"/>
                <a:gd name="T52" fmla="*/ 1 w 116"/>
                <a:gd name="T53" fmla="*/ 1 h 171"/>
                <a:gd name="T54" fmla="*/ 1 w 116"/>
                <a:gd name="T55" fmla="*/ 1 h 171"/>
                <a:gd name="T56" fmla="*/ 0 w 116"/>
                <a:gd name="T57" fmla="*/ 1 h 171"/>
                <a:gd name="T58" fmla="*/ 1 w 116"/>
                <a:gd name="T59" fmla="*/ 1 h 171"/>
                <a:gd name="T60" fmla="*/ 1 w 116"/>
                <a:gd name="T61" fmla="*/ 1 h 171"/>
                <a:gd name="T62" fmla="*/ 1 w 116"/>
                <a:gd name="T63" fmla="*/ 1 h 171"/>
                <a:gd name="T64" fmla="*/ 1 w 116"/>
                <a:gd name="T65" fmla="*/ 1 h 171"/>
                <a:gd name="T66" fmla="*/ 1 w 116"/>
                <a:gd name="T67" fmla="*/ 1 h 171"/>
                <a:gd name="T68" fmla="*/ 1 w 116"/>
                <a:gd name="T69" fmla="*/ 1 h 171"/>
                <a:gd name="T70" fmla="*/ 1 w 116"/>
                <a:gd name="T71" fmla="*/ 1 h 171"/>
                <a:gd name="T72" fmla="*/ 1 w 116"/>
                <a:gd name="T73" fmla="*/ 1 h 171"/>
                <a:gd name="T74" fmla="*/ 1 w 116"/>
                <a:gd name="T75" fmla="*/ 1 h 171"/>
                <a:gd name="T76" fmla="*/ 1 w 116"/>
                <a:gd name="T77" fmla="*/ 1 h 171"/>
                <a:gd name="T78" fmla="*/ 1 w 116"/>
                <a:gd name="T79" fmla="*/ 1 h 171"/>
                <a:gd name="T80" fmla="*/ 1 w 116"/>
                <a:gd name="T81" fmla="*/ 1 h 171"/>
                <a:gd name="T82" fmla="*/ 1 w 116"/>
                <a:gd name="T83" fmla="*/ 1 h 171"/>
                <a:gd name="T84" fmla="*/ 1 w 116"/>
                <a:gd name="T85" fmla="*/ 1 h 171"/>
                <a:gd name="T86" fmla="*/ 1 w 116"/>
                <a:gd name="T87" fmla="*/ 1 h 171"/>
                <a:gd name="T88" fmla="*/ 1 w 116"/>
                <a:gd name="T89" fmla="*/ 1 h 171"/>
                <a:gd name="T90" fmla="*/ 1 w 116"/>
                <a:gd name="T91" fmla="*/ 1 h 171"/>
                <a:gd name="T92" fmla="*/ 1 w 116"/>
                <a:gd name="T93" fmla="*/ 1 h 171"/>
                <a:gd name="T94" fmla="*/ 1 w 116"/>
                <a:gd name="T95" fmla="*/ 1 h 171"/>
                <a:gd name="T96" fmla="*/ 1 w 116"/>
                <a:gd name="T97" fmla="*/ 1 h 171"/>
                <a:gd name="T98" fmla="*/ 1 w 116"/>
                <a:gd name="T99" fmla="*/ 1 h 171"/>
                <a:gd name="T100" fmla="*/ 1 w 116"/>
                <a:gd name="T101" fmla="*/ 1 h 171"/>
                <a:gd name="T102" fmla="*/ 1 w 116"/>
                <a:gd name="T103" fmla="*/ 1 h 171"/>
                <a:gd name="T104" fmla="*/ 1 w 116"/>
                <a:gd name="T105" fmla="*/ 1 h 171"/>
                <a:gd name="T106" fmla="*/ 1 w 116"/>
                <a:gd name="T107" fmla="*/ 1 h 171"/>
                <a:gd name="T108" fmla="*/ 1 w 116"/>
                <a:gd name="T109" fmla="*/ 1 h 171"/>
                <a:gd name="T110" fmla="*/ 1 w 116"/>
                <a:gd name="T111" fmla="*/ 1 h 171"/>
                <a:gd name="T112" fmla="*/ 1 w 116"/>
                <a:gd name="T113" fmla="*/ 1 h 171"/>
                <a:gd name="T114" fmla="*/ 1 w 116"/>
                <a:gd name="T115" fmla="*/ 1 h 171"/>
                <a:gd name="T116" fmla="*/ 1 w 116"/>
                <a:gd name="T117" fmla="*/ 1 h 171"/>
                <a:gd name="T118" fmla="*/ 1 w 116"/>
                <a:gd name="T119" fmla="*/ 1 h 17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6"/>
                <a:gd name="T181" fmla="*/ 0 h 171"/>
                <a:gd name="T182" fmla="*/ 116 w 116"/>
                <a:gd name="T183" fmla="*/ 171 h 17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6" h="171">
                  <a:moveTo>
                    <a:pt x="90" y="4"/>
                  </a:moveTo>
                  <a:lnTo>
                    <a:pt x="86" y="2"/>
                  </a:lnTo>
                  <a:lnTo>
                    <a:pt x="82" y="2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69" y="2"/>
                  </a:lnTo>
                  <a:lnTo>
                    <a:pt x="67" y="4"/>
                  </a:lnTo>
                  <a:lnTo>
                    <a:pt x="63" y="8"/>
                  </a:lnTo>
                  <a:lnTo>
                    <a:pt x="63" y="13"/>
                  </a:lnTo>
                  <a:lnTo>
                    <a:pt x="63" y="17"/>
                  </a:lnTo>
                  <a:lnTo>
                    <a:pt x="65" y="23"/>
                  </a:lnTo>
                  <a:lnTo>
                    <a:pt x="65" y="27"/>
                  </a:lnTo>
                  <a:lnTo>
                    <a:pt x="65" y="30"/>
                  </a:lnTo>
                  <a:lnTo>
                    <a:pt x="65" y="34"/>
                  </a:lnTo>
                  <a:lnTo>
                    <a:pt x="67" y="40"/>
                  </a:lnTo>
                  <a:lnTo>
                    <a:pt x="67" y="44"/>
                  </a:lnTo>
                  <a:lnTo>
                    <a:pt x="69" y="49"/>
                  </a:lnTo>
                  <a:lnTo>
                    <a:pt x="69" y="53"/>
                  </a:lnTo>
                  <a:lnTo>
                    <a:pt x="71" y="59"/>
                  </a:lnTo>
                  <a:lnTo>
                    <a:pt x="71" y="65"/>
                  </a:lnTo>
                  <a:lnTo>
                    <a:pt x="73" y="70"/>
                  </a:lnTo>
                  <a:lnTo>
                    <a:pt x="73" y="76"/>
                  </a:lnTo>
                  <a:lnTo>
                    <a:pt x="75" y="82"/>
                  </a:lnTo>
                  <a:lnTo>
                    <a:pt x="75" y="85"/>
                  </a:lnTo>
                  <a:lnTo>
                    <a:pt x="76" y="91"/>
                  </a:lnTo>
                  <a:lnTo>
                    <a:pt x="76" y="97"/>
                  </a:lnTo>
                  <a:lnTo>
                    <a:pt x="78" y="103"/>
                  </a:lnTo>
                  <a:lnTo>
                    <a:pt x="78" y="106"/>
                  </a:lnTo>
                  <a:lnTo>
                    <a:pt x="80" y="110"/>
                  </a:lnTo>
                  <a:lnTo>
                    <a:pt x="80" y="116"/>
                  </a:lnTo>
                  <a:lnTo>
                    <a:pt x="82" y="120"/>
                  </a:lnTo>
                  <a:lnTo>
                    <a:pt x="82" y="123"/>
                  </a:lnTo>
                  <a:lnTo>
                    <a:pt x="84" y="125"/>
                  </a:lnTo>
                  <a:lnTo>
                    <a:pt x="84" y="129"/>
                  </a:lnTo>
                  <a:lnTo>
                    <a:pt x="84" y="131"/>
                  </a:lnTo>
                  <a:lnTo>
                    <a:pt x="86" y="135"/>
                  </a:lnTo>
                  <a:lnTo>
                    <a:pt x="86" y="137"/>
                  </a:lnTo>
                  <a:lnTo>
                    <a:pt x="84" y="137"/>
                  </a:lnTo>
                  <a:lnTo>
                    <a:pt x="78" y="135"/>
                  </a:lnTo>
                  <a:lnTo>
                    <a:pt x="75" y="135"/>
                  </a:lnTo>
                  <a:lnTo>
                    <a:pt x="71" y="135"/>
                  </a:lnTo>
                  <a:lnTo>
                    <a:pt x="67" y="135"/>
                  </a:lnTo>
                  <a:lnTo>
                    <a:pt x="61" y="135"/>
                  </a:lnTo>
                  <a:lnTo>
                    <a:pt x="57" y="135"/>
                  </a:lnTo>
                  <a:lnTo>
                    <a:pt x="52" y="135"/>
                  </a:lnTo>
                  <a:lnTo>
                    <a:pt x="46" y="133"/>
                  </a:lnTo>
                  <a:lnTo>
                    <a:pt x="42" y="133"/>
                  </a:lnTo>
                  <a:lnTo>
                    <a:pt x="38" y="133"/>
                  </a:lnTo>
                  <a:lnTo>
                    <a:pt x="35" y="133"/>
                  </a:lnTo>
                  <a:lnTo>
                    <a:pt x="33" y="135"/>
                  </a:lnTo>
                  <a:lnTo>
                    <a:pt x="31" y="135"/>
                  </a:lnTo>
                  <a:lnTo>
                    <a:pt x="25" y="137"/>
                  </a:lnTo>
                  <a:lnTo>
                    <a:pt x="19" y="139"/>
                  </a:lnTo>
                  <a:lnTo>
                    <a:pt x="14" y="144"/>
                  </a:lnTo>
                  <a:lnTo>
                    <a:pt x="8" y="150"/>
                  </a:lnTo>
                  <a:lnTo>
                    <a:pt x="4" y="156"/>
                  </a:lnTo>
                  <a:lnTo>
                    <a:pt x="0" y="162"/>
                  </a:lnTo>
                  <a:lnTo>
                    <a:pt x="0" y="165"/>
                  </a:lnTo>
                  <a:lnTo>
                    <a:pt x="2" y="169"/>
                  </a:lnTo>
                  <a:lnTo>
                    <a:pt x="6" y="169"/>
                  </a:lnTo>
                  <a:lnTo>
                    <a:pt x="10" y="171"/>
                  </a:lnTo>
                  <a:lnTo>
                    <a:pt x="16" y="169"/>
                  </a:lnTo>
                  <a:lnTo>
                    <a:pt x="21" y="169"/>
                  </a:lnTo>
                  <a:lnTo>
                    <a:pt x="27" y="165"/>
                  </a:lnTo>
                  <a:lnTo>
                    <a:pt x="33" y="163"/>
                  </a:lnTo>
                  <a:lnTo>
                    <a:pt x="37" y="163"/>
                  </a:lnTo>
                  <a:lnTo>
                    <a:pt x="40" y="162"/>
                  </a:lnTo>
                  <a:lnTo>
                    <a:pt x="44" y="162"/>
                  </a:lnTo>
                  <a:lnTo>
                    <a:pt x="48" y="162"/>
                  </a:lnTo>
                  <a:lnTo>
                    <a:pt x="52" y="160"/>
                  </a:lnTo>
                  <a:lnTo>
                    <a:pt x="56" y="160"/>
                  </a:lnTo>
                  <a:lnTo>
                    <a:pt x="61" y="160"/>
                  </a:lnTo>
                  <a:lnTo>
                    <a:pt x="65" y="160"/>
                  </a:lnTo>
                  <a:lnTo>
                    <a:pt x="71" y="160"/>
                  </a:lnTo>
                  <a:lnTo>
                    <a:pt x="76" y="162"/>
                  </a:lnTo>
                  <a:lnTo>
                    <a:pt x="80" y="162"/>
                  </a:lnTo>
                  <a:lnTo>
                    <a:pt x="86" y="163"/>
                  </a:lnTo>
                  <a:lnTo>
                    <a:pt x="92" y="163"/>
                  </a:lnTo>
                  <a:lnTo>
                    <a:pt x="95" y="163"/>
                  </a:lnTo>
                  <a:lnTo>
                    <a:pt x="101" y="163"/>
                  </a:lnTo>
                  <a:lnTo>
                    <a:pt x="105" y="163"/>
                  </a:lnTo>
                  <a:lnTo>
                    <a:pt x="109" y="163"/>
                  </a:lnTo>
                  <a:lnTo>
                    <a:pt x="111" y="162"/>
                  </a:lnTo>
                  <a:lnTo>
                    <a:pt x="113" y="160"/>
                  </a:lnTo>
                  <a:lnTo>
                    <a:pt x="116" y="160"/>
                  </a:lnTo>
                  <a:lnTo>
                    <a:pt x="116" y="156"/>
                  </a:lnTo>
                  <a:lnTo>
                    <a:pt x="116" y="154"/>
                  </a:lnTo>
                  <a:lnTo>
                    <a:pt x="116" y="152"/>
                  </a:lnTo>
                  <a:lnTo>
                    <a:pt x="116" y="148"/>
                  </a:lnTo>
                  <a:lnTo>
                    <a:pt x="114" y="144"/>
                  </a:lnTo>
                  <a:lnTo>
                    <a:pt x="114" y="139"/>
                  </a:lnTo>
                  <a:lnTo>
                    <a:pt x="114" y="135"/>
                  </a:lnTo>
                  <a:lnTo>
                    <a:pt x="114" y="129"/>
                  </a:lnTo>
                  <a:lnTo>
                    <a:pt x="113" y="123"/>
                  </a:lnTo>
                  <a:lnTo>
                    <a:pt x="111" y="116"/>
                  </a:lnTo>
                  <a:lnTo>
                    <a:pt x="111" y="110"/>
                  </a:lnTo>
                  <a:lnTo>
                    <a:pt x="109" y="104"/>
                  </a:lnTo>
                  <a:lnTo>
                    <a:pt x="109" y="101"/>
                  </a:lnTo>
                  <a:lnTo>
                    <a:pt x="107" y="97"/>
                  </a:lnTo>
                  <a:lnTo>
                    <a:pt x="107" y="93"/>
                  </a:lnTo>
                  <a:lnTo>
                    <a:pt x="107" y="89"/>
                  </a:lnTo>
                  <a:lnTo>
                    <a:pt x="105" y="84"/>
                  </a:lnTo>
                  <a:lnTo>
                    <a:pt x="105" y="76"/>
                  </a:lnTo>
                  <a:lnTo>
                    <a:pt x="103" y="72"/>
                  </a:lnTo>
                  <a:lnTo>
                    <a:pt x="103" y="68"/>
                  </a:lnTo>
                  <a:lnTo>
                    <a:pt x="101" y="66"/>
                  </a:lnTo>
                  <a:lnTo>
                    <a:pt x="101" y="63"/>
                  </a:lnTo>
                  <a:lnTo>
                    <a:pt x="99" y="55"/>
                  </a:lnTo>
                  <a:lnTo>
                    <a:pt x="99" y="49"/>
                  </a:lnTo>
                  <a:lnTo>
                    <a:pt x="97" y="42"/>
                  </a:lnTo>
                  <a:lnTo>
                    <a:pt x="95" y="36"/>
                  </a:lnTo>
                  <a:lnTo>
                    <a:pt x="95" y="30"/>
                  </a:lnTo>
                  <a:lnTo>
                    <a:pt x="94" y="27"/>
                  </a:lnTo>
                  <a:lnTo>
                    <a:pt x="94" y="21"/>
                  </a:lnTo>
                  <a:lnTo>
                    <a:pt x="92" y="17"/>
                  </a:lnTo>
                  <a:lnTo>
                    <a:pt x="92" y="11"/>
                  </a:lnTo>
                  <a:lnTo>
                    <a:pt x="92" y="9"/>
                  </a:lnTo>
                  <a:lnTo>
                    <a:pt x="90" y="6"/>
                  </a:lnTo>
                  <a:lnTo>
                    <a:pt x="9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Freeform 38"/>
            <p:cNvSpPr>
              <a:spLocks/>
            </p:cNvSpPr>
            <p:nvPr/>
          </p:nvSpPr>
          <p:spPr bwMode="auto">
            <a:xfrm>
              <a:off x="4059" y="2580"/>
              <a:ext cx="32" cy="77"/>
            </a:xfrm>
            <a:custGeom>
              <a:avLst/>
              <a:gdLst>
                <a:gd name="T0" fmla="*/ 1 w 62"/>
                <a:gd name="T1" fmla="*/ 1 h 154"/>
                <a:gd name="T2" fmla="*/ 1 w 62"/>
                <a:gd name="T3" fmla="*/ 0 h 154"/>
                <a:gd name="T4" fmla="*/ 1 w 62"/>
                <a:gd name="T5" fmla="*/ 0 h 154"/>
                <a:gd name="T6" fmla="*/ 1 w 62"/>
                <a:gd name="T7" fmla="*/ 1 h 154"/>
                <a:gd name="T8" fmla="*/ 1 w 62"/>
                <a:gd name="T9" fmla="*/ 1 h 154"/>
                <a:gd name="T10" fmla="*/ 1 w 62"/>
                <a:gd name="T11" fmla="*/ 1 h 154"/>
                <a:gd name="T12" fmla="*/ 1 w 62"/>
                <a:gd name="T13" fmla="*/ 1 h 154"/>
                <a:gd name="T14" fmla="*/ 1 w 62"/>
                <a:gd name="T15" fmla="*/ 1 h 154"/>
                <a:gd name="T16" fmla="*/ 1 w 62"/>
                <a:gd name="T17" fmla="*/ 1 h 154"/>
                <a:gd name="T18" fmla="*/ 1 w 62"/>
                <a:gd name="T19" fmla="*/ 1 h 154"/>
                <a:gd name="T20" fmla="*/ 1 w 62"/>
                <a:gd name="T21" fmla="*/ 1 h 154"/>
                <a:gd name="T22" fmla="*/ 1 w 62"/>
                <a:gd name="T23" fmla="*/ 1 h 154"/>
                <a:gd name="T24" fmla="*/ 1 w 62"/>
                <a:gd name="T25" fmla="*/ 1 h 154"/>
                <a:gd name="T26" fmla="*/ 1 w 62"/>
                <a:gd name="T27" fmla="*/ 1 h 154"/>
                <a:gd name="T28" fmla="*/ 1 w 62"/>
                <a:gd name="T29" fmla="*/ 1 h 154"/>
                <a:gd name="T30" fmla="*/ 0 w 62"/>
                <a:gd name="T31" fmla="*/ 1 h 154"/>
                <a:gd name="T32" fmla="*/ 0 w 62"/>
                <a:gd name="T33" fmla="*/ 1 h 154"/>
                <a:gd name="T34" fmla="*/ 0 w 62"/>
                <a:gd name="T35" fmla="*/ 1 h 154"/>
                <a:gd name="T36" fmla="*/ 1 w 62"/>
                <a:gd name="T37" fmla="*/ 1 h 154"/>
                <a:gd name="T38" fmla="*/ 1 w 62"/>
                <a:gd name="T39" fmla="*/ 1 h 154"/>
                <a:gd name="T40" fmla="*/ 1 w 62"/>
                <a:gd name="T41" fmla="*/ 1 h 154"/>
                <a:gd name="T42" fmla="*/ 1 w 62"/>
                <a:gd name="T43" fmla="*/ 1 h 154"/>
                <a:gd name="T44" fmla="*/ 1 w 62"/>
                <a:gd name="T45" fmla="*/ 1 h 154"/>
                <a:gd name="T46" fmla="*/ 1 w 62"/>
                <a:gd name="T47" fmla="*/ 1 h 154"/>
                <a:gd name="T48" fmla="*/ 1 w 62"/>
                <a:gd name="T49" fmla="*/ 1 h 154"/>
                <a:gd name="T50" fmla="*/ 1 w 62"/>
                <a:gd name="T51" fmla="*/ 1 h 154"/>
                <a:gd name="T52" fmla="*/ 1 w 62"/>
                <a:gd name="T53" fmla="*/ 1 h 154"/>
                <a:gd name="T54" fmla="*/ 1 w 62"/>
                <a:gd name="T55" fmla="*/ 1 h 154"/>
                <a:gd name="T56" fmla="*/ 1 w 62"/>
                <a:gd name="T57" fmla="*/ 1 h 154"/>
                <a:gd name="T58" fmla="*/ 1 w 62"/>
                <a:gd name="T59" fmla="*/ 1 h 154"/>
                <a:gd name="T60" fmla="*/ 1 w 62"/>
                <a:gd name="T61" fmla="*/ 1 h 154"/>
                <a:gd name="T62" fmla="*/ 1 w 62"/>
                <a:gd name="T63" fmla="*/ 1 h 154"/>
                <a:gd name="T64" fmla="*/ 1 w 62"/>
                <a:gd name="T65" fmla="*/ 1 h 154"/>
                <a:gd name="T66" fmla="*/ 1 w 62"/>
                <a:gd name="T67" fmla="*/ 1 h 154"/>
                <a:gd name="T68" fmla="*/ 1 w 62"/>
                <a:gd name="T69" fmla="*/ 1 h 154"/>
                <a:gd name="T70" fmla="*/ 1 w 62"/>
                <a:gd name="T71" fmla="*/ 1 h 154"/>
                <a:gd name="T72" fmla="*/ 1 w 62"/>
                <a:gd name="T73" fmla="*/ 1 h 154"/>
                <a:gd name="T74" fmla="*/ 1 w 62"/>
                <a:gd name="T75" fmla="*/ 1 h 154"/>
                <a:gd name="T76" fmla="*/ 1 w 62"/>
                <a:gd name="T77" fmla="*/ 1 h 154"/>
                <a:gd name="T78" fmla="*/ 1 w 62"/>
                <a:gd name="T79" fmla="*/ 1 h 154"/>
                <a:gd name="T80" fmla="*/ 1 w 62"/>
                <a:gd name="T81" fmla="*/ 1 h 154"/>
                <a:gd name="T82" fmla="*/ 1 w 62"/>
                <a:gd name="T83" fmla="*/ 1 h 1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2"/>
                <a:gd name="T127" fmla="*/ 0 h 154"/>
                <a:gd name="T128" fmla="*/ 62 w 62"/>
                <a:gd name="T129" fmla="*/ 154 h 1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2" h="154">
                  <a:moveTo>
                    <a:pt x="62" y="4"/>
                  </a:moveTo>
                  <a:lnTo>
                    <a:pt x="57" y="2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7" y="0"/>
                  </a:lnTo>
                  <a:lnTo>
                    <a:pt x="45" y="0"/>
                  </a:lnTo>
                  <a:lnTo>
                    <a:pt x="43" y="2"/>
                  </a:lnTo>
                  <a:lnTo>
                    <a:pt x="42" y="6"/>
                  </a:lnTo>
                  <a:lnTo>
                    <a:pt x="38" y="10"/>
                  </a:lnTo>
                  <a:lnTo>
                    <a:pt x="36" y="14"/>
                  </a:lnTo>
                  <a:lnTo>
                    <a:pt x="32" y="19"/>
                  </a:lnTo>
                  <a:lnTo>
                    <a:pt x="30" y="21"/>
                  </a:lnTo>
                  <a:lnTo>
                    <a:pt x="30" y="25"/>
                  </a:lnTo>
                  <a:lnTo>
                    <a:pt x="28" y="29"/>
                  </a:lnTo>
                  <a:lnTo>
                    <a:pt x="26" y="33"/>
                  </a:lnTo>
                  <a:lnTo>
                    <a:pt x="24" y="36"/>
                  </a:lnTo>
                  <a:lnTo>
                    <a:pt x="23" y="40"/>
                  </a:lnTo>
                  <a:lnTo>
                    <a:pt x="21" y="46"/>
                  </a:lnTo>
                  <a:lnTo>
                    <a:pt x="19" y="50"/>
                  </a:lnTo>
                  <a:lnTo>
                    <a:pt x="17" y="54"/>
                  </a:lnTo>
                  <a:lnTo>
                    <a:pt x="17" y="59"/>
                  </a:lnTo>
                  <a:lnTo>
                    <a:pt x="15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9" y="78"/>
                  </a:lnTo>
                  <a:lnTo>
                    <a:pt x="7" y="82"/>
                  </a:lnTo>
                  <a:lnTo>
                    <a:pt x="5" y="88"/>
                  </a:lnTo>
                  <a:lnTo>
                    <a:pt x="4" y="92"/>
                  </a:lnTo>
                  <a:lnTo>
                    <a:pt x="4" y="97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1"/>
                  </a:lnTo>
                  <a:lnTo>
                    <a:pt x="0" y="114"/>
                  </a:lnTo>
                  <a:lnTo>
                    <a:pt x="0" y="118"/>
                  </a:lnTo>
                  <a:lnTo>
                    <a:pt x="0" y="122"/>
                  </a:lnTo>
                  <a:lnTo>
                    <a:pt x="0" y="128"/>
                  </a:lnTo>
                  <a:lnTo>
                    <a:pt x="0" y="133"/>
                  </a:lnTo>
                  <a:lnTo>
                    <a:pt x="2" y="137"/>
                  </a:lnTo>
                  <a:lnTo>
                    <a:pt x="2" y="141"/>
                  </a:lnTo>
                  <a:lnTo>
                    <a:pt x="4" y="145"/>
                  </a:lnTo>
                  <a:lnTo>
                    <a:pt x="5" y="147"/>
                  </a:lnTo>
                  <a:lnTo>
                    <a:pt x="7" y="151"/>
                  </a:lnTo>
                  <a:lnTo>
                    <a:pt x="11" y="154"/>
                  </a:lnTo>
                  <a:lnTo>
                    <a:pt x="13" y="154"/>
                  </a:lnTo>
                  <a:lnTo>
                    <a:pt x="15" y="152"/>
                  </a:lnTo>
                  <a:lnTo>
                    <a:pt x="17" y="151"/>
                  </a:lnTo>
                  <a:lnTo>
                    <a:pt x="19" y="147"/>
                  </a:lnTo>
                  <a:lnTo>
                    <a:pt x="19" y="143"/>
                  </a:lnTo>
                  <a:lnTo>
                    <a:pt x="19" y="137"/>
                  </a:lnTo>
                  <a:lnTo>
                    <a:pt x="19" y="133"/>
                  </a:lnTo>
                  <a:lnTo>
                    <a:pt x="21" y="131"/>
                  </a:lnTo>
                  <a:lnTo>
                    <a:pt x="21" y="128"/>
                  </a:lnTo>
                  <a:lnTo>
                    <a:pt x="23" y="124"/>
                  </a:lnTo>
                  <a:lnTo>
                    <a:pt x="23" y="120"/>
                  </a:lnTo>
                  <a:lnTo>
                    <a:pt x="24" y="116"/>
                  </a:lnTo>
                  <a:lnTo>
                    <a:pt x="26" y="111"/>
                  </a:lnTo>
                  <a:lnTo>
                    <a:pt x="28" y="107"/>
                  </a:lnTo>
                  <a:lnTo>
                    <a:pt x="28" y="103"/>
                  </a:lnTo>
                  <a:lnTo>
                    <a:pt x="30" y="99"/>
                  </a:lnTo>
                  <a:lnTo>
                    <a:pt x="32" y="93"/>
                  </a:lnTo>
                  <a:lnTo>
                    <a:pt x="34" y="90"/>
                  </a:lnTo>
                  <a:lnTo>
                    <a:pt x="34" y="84"/>
                  </a:lnTo>
                  <a:lnTo>
                    <a:pt x="36" y="80"/>
                  </a:lnTo>
                  <a:lnTo>
                    <a:pt x="38" y="74"/>
                  </a:lnTo>
                  <a:lnTo>
                    <a:pt x="40" y="71"/>
                  </a:lnTo>
                  <a:lnTo>
                    <a:pt x="40" y="67"/>
                  </a:lnTo>
                  <a:lnTo>
                    <a:pt x="42" y="63"/>
                  </a:lnTo>
                  <a:lnTo>
                    <a:pt x="43" y="59"/>
                  </a:lnTo>
                  <a:lnTo>
                    <a:pt x="45" y="55"/>
                  </a:lnTo>
                  <a:lnTo>
                    <a:pt x="45" y="52"/>
                  </a:lnTo>
                  <a:lnTo>
                    <a:pt x="47" y="48"/>
                  </a:lnTo>
                  <a:lnTo>
                    <a:pt x="47" y="44"/>
                  </a:lnTo>
                  <a:lnTo>
                    <a:pt x="49" y="42"/>
                  </a:lnTo>
                  <a:lnTo>
                    <a:pt x="51" y="38"/>
                  </a:lnTo>
                  <a:lnTo>
                    <a:pt x="53" y="35"/>
                  </a:lnTo>
                  <a:lnTo>
                    <a:pt x="57" y="31"/>
                  </a:lnTo>
                  <a:lnTo>
                    <a:pt x="59" y="25"/>
                  </a:lnTo>
                  <a:lnTo>
                    <a:pt x="61" y="21"/>
                  </a:lnTo>
                  <a:lnTo>
                    <a:pt x="61" y="16"/>
                  </a:lnTo>
                  <a:lnTo>
                    <a:pt x="61" y="10"/>
                  </a:lnTo>
                  <a:lnTo>
                    <a:pt x="61" y="8"/>
                  </a:lnTo>
                  <a:lnTo>
                    <a:pt x="61" y="4"/>
                  </a:lnTo>
                  <a:lnTo>
                    <a:pt x="6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39"/>
            <p:cNvSpPr>
              <a:spLocks/>
            </p:cNvSpPr>
            <p:nvPr/>
          </p:nvSpPr>
          <p:spPr bwMode="auto">
            <a:xfrm>
              <a:off x="4076" y="2602"/>
              <a:ext cx="52" cy="59"/>
            </a:xfrm>
            <a:custGeom>
              <a:avLst/>
              <a:gdLst>
                <a:gd name="T0" fmla="*/ 0 w 105"/>
                <a:gd name="T1" fmla="*/ 1 h 118"/>
                <a:gd name="T2" fmla="*/ 0 w 105"/>
                <a:gd name="T3" fmla="*/ 1 h 118"/>
                <a:gd name="T4" fmla="*/ 0 w 105"/>
                <a:gd name="T5" fmla="*/ 1 h 118"/>
                <a:gd name="T6" fmla="*/ 0 w 105"/>
                <a:gd name="T7" fmla="*/ 1 h 118"/>
                <a:gd name="T8" fmla="*/ 0 w 105"/>
                <a:gd name="T9" fmla="*/ 1 h 118"/>
                <a:gd name="T10" fmla="*/ 0 w 105"/>
                <a:gd name="T11" fmla="*/ 1 h 118"/>
                <a:gd name="T12" fmla="*/ 0 w 105"/>
                <a:gd name="T13" fmla="*/ 1 h 118"/>
                <a:gd name="T14" fmla="*/ 0 w 105"/>
                <a:gd name="T15" fmla="*/ 1 h 118"/>
                <a:gd name="T16" fmla="*/ 0 w 105"/>
                <a:gd name="T17" fmla="*/ 1 h 118"/>
                <a:gd name="T18" fmla="*/ 0 w 105"/>
                <a:gd name="T19" fmla="*/ 1 h 118"/>
                <a:gd name="T20" fmla="*/ 0 w 105"/>
                <a:gd name="T21" fmla="*/ 1 h 118"/>
                <a:gd name="T22" fmla="*/ 0 w 105"/>
                <a:gd name="T23" fmla="*/ 1 h 118"/>
                <a:gd name="T24" fmla="*/ 0 w 105"/>
                <a:gd name="T25" fmla="*/ 1 h 118"/>
                <a:gd name="T26" fmla="*/ 0 w 105"/>
                <a:gd name="T27" fmla="*/ 1 h 118"/>
                <a:gd name="T28" fmla="*/ 0 w 105"/>
                <a:gd name="T29" fmla="*/ 0 h 118"/>
                <a:gd name="T30" fmla="*/ 0 w 105"/>
                <a:gd name="T31" fmla="*/ 1 h 118"/>
                <a:gd name="T32" fmla="*/ 0 w 105"/>
                <a:gd name="T33" fmla="*/ 1 h 118"/>
                <a:gd name="T34" fmla="*/ 0 w 105"/>
                <a:gd name="T35" fmla="*/ 1 h 118"/>
                <a:gd name="T36" fmla="*/ 0 w 105"/>
                <a:gd name="T37" fmla="*/ 1 h 118"/>
                <a:gd name="T38" fmla="*/ 0 w 105"/>
                <a:gd name="T39" fmla="*/ 1 h 118"/>
                <a:gd name="T40" fmla="*/ 0 w 105"/>
                <a:gd name="T41" fmla="*/ 1 h 118"/>
                <a:gd name="T42" fmla="*/ 0 w 105"/>
                <a:gd name="T43" fmla="*/ 1 h 118"/>
                <a:gd name="T44" fmla="*/ 0 w 105"/>
                <a:gd name="T45" fmla="*/ 1 h 118"/>
                <a:gd name="T46" fmla="*/ 0 w 105"/>
                <a:gd name="T47" fmla="*/ 1 h 118"/>
                <a:gd name="T48" fmla="*/ 0 w 105"/>
                <a:gd name="T49" fmla="*/ 1 h 118"/>
                <a:gd name="T50" fmla="*/ 0 w 105"/>
                <a:gd name="T51" fmla="*/ 1 h 118"/>
                <a:gd name="T52" fmla="*/ 0 w 105"/>
                <a:gd name="T53" fmla="*/ 1 h 118"/>
                <a:gd name="T54" fmla="*/ 0 w 105"/>
                <a:gd name="T55" fmla="*/ 1 h 118"/>
                <a:gd name="T56" fmla="*/ 0 w 105"/>
                <a:gd name="T57" fmla="*/ 1 h 118"/>
                <a:gd name="T58" fmla="*/ 0 w 105"/>
                <a:gd name="T59" fmla="*/ 1 h 118"/>
                <a:gd name="T60" fmla="*/ 0 w 105"/>
                <a:gd name="T61" fmla="*/ 1 h 118"/>
                <a:gd name="T62" fmla="*/ 0 w 105"/>
                <a:gd name="T63" fmla="*/ 1 h 118"/>
                <a:gd name="T64" fmla="*/ 0 w 105"/>
                <a:gd name="T65" fmla="*/ 1 h 118"/>
                <a:gd name="T66" fmla="*/ 0 w 105"/>
                <a:gd name="T67" fmla="*/ 1 h 118"/>
                <a:gd name="T68" fmla="*/ 0 w 105"/>
                <a:gd name="T69" fmla="*/ 1 h 118"/>
                <a:gd name="T70" fmla="*/ 0 w 105"/>
                <a:gd name="T71" fmla="*/ 1 h 1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5"/>
                <a:gd name="T109" fmla="*/ 0 h 118"/>
                <a:gd name="T110" fmla="*/ 105 w 105"/>
                <a:gd name="T111" fmla="*/ 118 h 11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5" h="118">
                  <a:moveTo>
                    <a:pt x="0" y="95"/>
                  </a:moveTo>
                  <a:lnTo>
                    <a:pt x="2" y="93"/>
                  </a:lnTo>
                  <a:lnTo>
                    <a:pt x="4" y="91"/>
                  </a:lnTo>
                  <a:lnTo>
                    <a:pt x="8" y="87"/>
                  </a:lnTo>
                  <a:lnTo>
                    <a:pt x="11" y="85"/>
                  </a:lnTo>
                  <a:lnTo>
                    <a:pt x="15" y="82"/>
                  </a:lnTo>
                  <a:lnTo>
                    <a:pt x="19" y="80"/>
                  </a:lnTo>
                  <a:lnTo>
                    <a:pt x="25" y="78"/>
                  </a:lnTo>
                  <a:lnTo>
                    <a:pt x="30" y="76"/>
                  </a:lnTo>
                  <a:lnTo>
                    <a:pt x="34" y="72"/>
                  </a:lnTo>
                  <a:lnTo>
                    <a:pt x="40" y="70"/>
                  </a:lnTo>
                  <a:lnTo>
                    <a:pt x="44" y="66"/>
                  </a:lnTo>
                  <a:lnTo>
                    <a:pt x="48" y="65"/>
                  </a:lnTo>
                  <a:lnTo>
                    <a:pt x="51" y="63"/>
                  </a:lnTo>
                  <a:lnTo>
                    <a:pt x="55" y="61"/>
                  </a:lnTo>
                  <a:lnTo>
                    <a:pt x="57" y="59"/>
                  </a:lnTo>
                  <a:lnTo>
                    <a:pt x="59" y="57"/>
                  </a:lnTo>
                  <a:lnTo>
                    <a:pt x="61" y="53"/>
                  </a:lnTo>
                  <a:lnTo>
                    <a:pt x="63" y="51"/>
                  </a:lnTo>
                  <a:lnTo>
                    <a:pt x="65" y="47"/>
                  </a:lnTo>
                  <a:lnTo>
                    <a:pt x="69" y="44"/>
                  </a:lnTo>
                  <a:lnTo>
                    <a:pt x="70" y="38"/>
                  </a:lnTo>
                  <a:lnTo>
                    <a:pt x="72" y="32"/>
                  </a:lnTo>
                  <a:lnTo>
                    <a:pt x="76" y="28"/>
                  </a:lnTo>
                  <a:lnTo>
                    <a:pt x="80" y="23"/>
                  </a:lnTo>
                  <a:lnTo>
                    <a:pt x="84" y="17"/>
                  </a:lnTo>
                  <a:lnTo>
                    <a:pt x="88" y="13"/>
                  </a:lnTo>
                  <a:lnTo>
                    <a:pt x="89" y="8"/>
                  </a:lnTo>
                  <a:lnTo>
                    <a:pt x="91" y="6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5" y="4"/>
                  </a:lnTo>
                  <a:lnTo>
                    <a:pt x="105" y="9"/>
                  </a:lnTo>
                  <a:lnTo>
                    <a:pt x="105" y="13"/>
                  </a:lnTo>
                  <a:lnTo>
                    <a:pt x="103" y="19"/>
                  </a:lnTo>
                  <a:lnTo>
                    <a:pt x="101" y="25"/>
                  </a:lnTo>
                  <a:lnTo>
                    <a:pt x="101" y="30"/>
                  </a:lnTo>
                  <a:lnTo>
                    <a:pt x="99" y="32"/>
                  </a:lnTo>
                  <a:lnTo>
                    <a:pt x="99" y="36"/>
                  </a:lnTo>
                  <a:lnTo>
                    <a:pt x="97" y="40"/>
                  </a:lnTo>
                  <a:lnTo>
                    <a:pt x="95" y="44"/>
                  </a:lnTo>
                  <a:lnTo>
                    <a:pt x="93" y="47"/>
                  </a:lnTo>
                  <a:lnTo>
                    <a:pt x="91" y="51"/>
                  </a:lnTo>
                  <a:lnTo>
                    <a:pt x="89" y="55"/>
                  </a:lnTo>
                  <a:lnTo>
                    <a:pt x="86" y="59"/>
                  </a:lnTo>
                  <a:lnTo>
                    <a:pt x="82" y="63"/>
                  </a:lnTo>
                  <a:lnTo>
                    <a:pt x="80" y="66"/>
                  </a:lnTo>
                  <a:lnTo>
                    <a:pt x="76" y="70"/>
                  </a:lnTo>
                  <a:lnTo>
                    <a:pt x="74" y="74"/>
                  </a:lnTo>
                  <a:lnTo>
                    <a:pt x="69" y="80"/>
                  </a:lnTo>
                  <a:lnTo>
                    <a:pt x="63" y="84"/>
                  </a:lnTo>
                  <a:lnTo>
                    <a:pt x="59" y="87"/>
                  </a:lnTo>
                  <a:lnTo>
                    <a:pt x="53" y="93"/>
                  </a:lnTo>
                  <a:lnTo>
                    <a:pt x="49" y="95"/>
                  </a:lnTo>
                  <a:lnTo>
                    <a:pt x="46" y="97"/>
                  </a:lnTo>
                  <a:lnTo>
                    <a:pt x="42" y="101"/>
                  </a:lnTo>
                  <a:lnTo>
                    <a:pt x="38" y="105"/>
                  </a:lnTo>
                  <a:lnTo>
                    <a:pt x="34" y="106"/>
                  </a:lnTo>
                  <a:lnTo>
                    <a:pt x="30" y="108"/>
                  </a:lnTo>
                  <a:lnTo>
                    <a:pt x="27" y="110"/>
                  </a:lnTo>
                  <a:lnTo>
                    <a:pt x="25" y="114"/>
                  </a:lnTo>
                  <a:lnTo>
                    <a:pt x="17" y="116"/>
                  </a:lnTo>
                  <a:lnTo>
                    <a:pt x="13" y="118"/>
                  </a:lnTo>
                  <a:lnTo>
                    <a:pt x="10" y="116"/>
                  </a:lnTo>
                  <a:lnTo>
                    <a:pt x="8" y="112"/>
                  </a:lnTo>
                  <a:lnTo>
                    <a:pt x="4" y="108"/>
                  </a:lnTo>
                  <a:lnTo>
                    <a:pt x="4" y="106"/>
                  </a:lnTo>
                  <a:lnTo>
                    <a:pt x="2" y="103"/>
                  </a:lnTo>
                  <a:lnTo>
                    <a:pt x="0" y="99"/>
                  </a:lnTo>
                  <a:lnTo>
                    <a:pt x="0" y="97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Freeform 40"/>
            <p:cNvSpPr>
              <a:spLocks/>
            </p:cNvSpPr>
            <p:nvPr/>
          </p:nvSpPr>
          <p:spPr bwMode="auto">
            <a:xfrm>
              <a:off x="4103" y="2643"/>
              <a:ext cx="74" cy="26"/>
            </a:xfrm>
            <a:custGeom>
              <a:avLst/>
              <a:gdLst>
                <a:gd name="T0" fmla="*/ 0 w 149"/>
                <a:gd name="T1" fmla="*/ 1 h 51"/>
                <a:gd name="T2" fmla="*/ 0 w 149"/>
                <a:gd name="T3" fmla="*/ 1 h 51"/>
                <a:gd name="T4" fmla="*/ 0 w 149"/>
                <a:gd name="T5" fmla="*/ 1 h 51"/>
                <a:gd name="T6" fmla="*/ 0 w 149"/>
                <a:gd name="T7" fmla="*/ 1 h 51"/>
                <a:gd name="T8" fmla="*/ 0 w 149"/>
                <a:gd name="T9" fmla="*/ 1 h 51"/>
                <a:gd name="T10" fmla="*/ 0 w 149"/>
                <a:gd name="T11" fmla="*/ 1 h 51"/>
                <a:gd name="T12" fmla="*/ 0 w 149"/>
                <a:gd name="T13" fmla="*/ 1 h 51"/>
                <a:gd name="T14" fmla="*/ 0 w 149"/>
                <a:gd name="T15" fmla="*/ 1 h 51"/>
                <a:gd name="T16" fmla="*/ 0 w 149"/>
                <a:gd name="T17" fmla="*/ 1 h 51"/>
                <a:gd name="T18" fmla="*/ 0 w 149"/>
                <a:gd name="T19" fmla="*/ 1 h 51"/>
                <a:gd name="T20" fmla="*/ 0 w 149"/>
                <a:gd name="T21" fmla="*/ 1 h 51"/>
                <a:gd name="T22" fmla="*/ 0 w 149"/>
                <a:gd name="T23" fmla="*/ 1 h 51"/>
                <a:gd name="T24" fmla="*/ 0 w 149"/>
                <a:gd name="T25" fmla="*/ 1 h 51"/>
                <a:gd name="T26" fmla="*/ 0 w 149"/>
                <a:gd name="T27" fmla="*/ 1 h 51"/>
                <a:gd name="T28" fmla="*/ 0 w 149"/>
                <a:gd name="T29" fmla="*/ 1 h 51"/>
                <a:gd name="T30" fmla="*/ 0 w 149"/>
                <a:gd name="T31" fmla="*/ 1 h 51"/>
                <a:gd name="T32" fmla="*/ 0 w 149"/>
                <a:gd name="T33" fmla="*/ 1 h 51"/>
                <a:gd name="T34" fmla="*/ 0 w 149"/>
                <a:gd name="T35" fmla="*/ 1 h 51"/>
                <a:gd name="T36" fmla="*/ 0 w 149"/>
                <a:gd name="T37" fmla="*/ 1 h 51"/>
                <a:gd name="T38" fmla="*/ 0 w 149"/>
                <a:gd name="T39" fmla="*/ 1 h 51"/>
                <a:gd name="T40" fmla="*/ 0 w 149"/>
                <a:gd name="T41" fmla="*/ 1 h 51"/>
                <a:gd name="T42" fmla="*/ 0 w 149"/>
                <a:gd name="T43" fmla="*/ 1 h 51"/>
                <a:gd name="T44" fmla="*/ 0 w 149"/>
                <a:gd name="T45" fmla="*/ 1 h 51"/>
                <a:gd name="T46" fmla="*/ 0 w 149"/>
                <a:gd name="T47" fmla="*/ 0 h 51"/>
                <a:gd name="T48" fmla="*/ 0 w 149"/>
                <a:gd name="T49" fmla="*/ 0 h 51"/>
                <a:gd name="T50" fmla="*/ 0 w 149"/>
                <a:gd name="T51" fmla="*/ 1 h 51"/>
                <a:gd name="T52" fmla="*/ 0 w 149"/>
                <a:gd name="T53" fmla="*/ 1 h 51"/>
                <a:gd name="T54" fmla="*/ 0 w 149"/>
                <a:gd name="T55" fmla="*/ 1 h 51"/>
                <a:gd name="T56" fmla="*/ 0 w 149"/>
                <a:gd name="T57" fmla="*/ 1 h 51"/>
                <a:gd name="T58" fmla="*/ 0 w 149"/>
                <a:gd name="T59" fmla="*/ 1 h 51"/>
                <a:gd name="T60" fmla="*/ 0 w 149"/>
                <a:gd name="T61" fmla="*/ 1 h 51"/>
                <a:gd name="T62" fmla="*/ 0 w 149"/>
                <a:gd name="T63" fmla="*/ 1 h 51"/>
                <a:gd name="T64" fmla="*/ 0 w 149"/>
                <a:gd name="T65" fmla="*/ 1 h 51"/>
                <a:gd name="T66" fmla="*/ 0 w 149"/>
                <a:gd name="T67" fmla="*/ 1 h 51"/>
                <a:gd name="T68" fmla="*/ 0 w 149"/>
                <a:gd name="T69" fmla="*/ 1 h 51"/>
                <a:gd name="T70" fmla="*/ 0 w 149"/>
                <a:gd name="T71" fmla="*/ 1 h 51"/>
                <a:gd name="T72" fmla="*/ 0 w 149"/>
                <a:gd name="T73" fmla="*/ 1 h 51"/>
                <a:gd name="T74" fmla="*/ 0 w 149"/>
                <a:gd name="T75" fmla="*/ 1 h 51"/>
                <a:gd name="T76" fmla="*/ 0 w 149"/>
                <a:gd name="T77" fmla="*/ 1 h 5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49"/>
                <a:gd name="T118" fmla="*/ 0 h 51"/>
                <a:gd name="T119" fmla="*/ 149 w 149"/>
                <a:gd name="T120" fmla="*/ 51 h 5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49" h="51">
                  <a:moveTo>
                    <a:pt x="4" y="17"/>
                  </a:moveTo>
                  <a:lnTo>
                    <a:pt x="2" y="21"/>
                  </a:lnTo>
                  <a:lnTo>
                    <a:pt x="2" y="24"/>
                  </a:lnTo>
                  <a:lnTo>
                    <a:pt x="0" y="28"/>
                  </a:lnTo>
                  <a:lnTo>
                    <a:pt x="2" y="34"/>
                  </a:lnTo>
                  <a:lnTo>
                    <a:pt x="2" y="3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14" y="43"/>
                  </a:lnTo>
                  <a:lnTo>
                    <a:pt x="17" y="43"/>
                  </a:lnTo>
                  <a:lnTo>
                    <a:pt x="21" y="45"/>
                  </a:lnTo>
                  <a:lnTo>
                    <a:pt x="27" y="45"/>
                  </a:lnTo>
                  <a:lnTo>
                    <a:pt x="31" y="47"/>
                  </a:lnTo>
                  <a:lnTo>
                    <a:pt x="36" y="47"/>
                  </a:lnTo>
                  <a:lnTo>
                    <a:pt x="42" y="49"/>
                  </a:lnTo>
                  <a:lnTo>
                    <a:pt x="48" y="49"/>
                  </a:lnTo>
                  <a:lnTo>
                    <a:pt x="53" y="51"/>
                  </a:lnTo>
                  <a:lnTo>
                    <a:pt x="59" y="51"/>
                  </a:lnTo>
                  <a:lnTo>
                    <a:pt x="65" y="51"/>
                  </a:lnTo>
                  <a:lnTo>
                    <a:pt x="71" y="51"/>
                  </a:lnTo>
                  <a:lnTo>
                    <a:pt x="74" y="51"/>
                  </a:lnTo>
                  <a:lnTo>
                    <a:pt x="78" y="51"/>
                  </a:lnTo>
                  <a:lnTo>
                    <a:pt x="82" y="51"/>
                  </a:lnTo>
                  <a:lnTo>
                    <a:pt x="86" y="49"/>
                  </a:lnTo>
                  <a:lnTo>
                    <a:pt x="88" y="47"/>
                  </a:lnTo>
                  <a:lnTo>
                    <a:pt x="91" y="45"/>
                  </a:lnTo>
                  <a:lnTo>
                    <a:pt x="95" y="43"/>
                  </a:lnTo>
                  <a:lnTo>
                    <a:pt x="99" y="42"/>
                  </a:lnTo>
                  <a:lnTo>
                    <a:pt x="103" y="40"/>
                  </a:lnTo>
                  <a:lnTo>
                    <a:pt x="109" y="36"/>
                  </a:lnTo>
                  <a:lnTo>
                    <a:pt x="112" y="34"/>
                  </a:lnTo>
                  <a:lnTo>
                    <a:pt x="118" y="32"/>
                  </a:lnTo>
                  <a:lnTo>
                    <a:pt x="122" y="30"/>
                  </a:lnTo>
                  <a:lnTo>
                    <a:pt x="126" y="28"/>
                  </a:lnTo>
                  <a:lnTo>
                    <a:pt x="130" y="26"/>
                  </a:lnTo>
                  <a:lnTo>
                    <a:pt x="133" y="24"/>
                  </a:lnTo>
                  <a:lnTo>
                    <a:pt x="139" y="23"/>
                  </a:lnTo>
                  <a:lnTo>
                    <a:pt x="141" y="23"/>
                  </a:lnTo>
                  <a:lnTo>
                    <a:pt x="141" y="21"/>
                  </a:lnTo>
                  <a:lnTo>
                    <a:pt x="143" y="19"/>
                  </a:lnTo>
                  <a:lnTo>
                    <a:pt x="145" y="15"/>
                  </a:lnTo>
                  <a:lnTo>
                    <a:pt x="147" y="13"/>
                  </a:lnTo>
                  <a:lnTo>
                    <a:pt x="149" y="9"/>
                  </a:lnTo>
                  <a:lnTo>
                    <a:pt x="149" y="5"/>
                  </a:lnTo>
                  <a:lnTo>
                    <a:pt x="147" y="2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30" y="2"/>
                  </a:lnTo>
                  <a:lnTo>
                    <a:pt x="126" y="3"/>
                  </a:lnTo>
                  <a:lnTo>
                    <a:pt x="120" y="5"/>
                  </a:lnTo>
                  <a:lnTo>
                    <a:pt x="116" y="7"/>
                  </a:lnTo>
                  <a:lnTo>
                    <a:pt x="112" y="11"/>
                  </a:lnTo>
                  <a:lnTo>
                    <a:pt x="107" y="13"/>
                  </a:lnTo>
                  <a:lnTo>
                    <a:pt x="103" y="15"/>
                  </a:lnTo>
                  <a:lnTo>
                    <a:pt x="97" y="19"/>
                  </a:lnTo>
                  <a:lnTo>
                    <a:pt x="93" y="21"/>
                  </a:lnTo>
                  <a:lnTo>
                    <a:pt x="90" y="23"/>
                  </a:lnTo>
                  <a:lnTo>
                    <a:pt x="86" y="23"/>
                  </a:lnTo>
                  <a:lnTo>
                    <a:pt x="82" y="23"/>
                  </a:lnTo>
                  <a:lnTo>
                    <a:pt x="80" y="24"/>
                  </a:lnTo>
                  <a:lnTo>
                    <a:pt x="76" y="23"/>
                  </a:lnTo>
                  <a:lnTo>
                    <a:pt x="71" y="23"/>
                  </a:lnTo>
                  <a:lnTo>
                    <a:pt x="65" y="21"/>
                  </a:lnTo>
                  <a:lnTo>
                    <a:pt x="61" y="21"/>
                  </a:lnTo>
                  <a:lnTo>
                    <a:pt x="53" y="21"/>
                  </a:lnTo>
                  <a:lnTo>
                    <a:pt x="48" y="21"/>
                  </a:lnTo>
                  <a:lnTo>
                    <a:pt x="42" y="19"/>
                  </a:lnTo>
                  <a:lnTo>
                    <a:pt x="34" y="19"/>
                  </a:lnTo>
                  <a:lnTo>
                    <a:pt x="29" y="19"/>
                  </a:lnTo>
                  <a:lnTo>
                    <a:pt x="23" y="17"/>
                  </a:lnTo>
                  <a:lnTo>
                    <a:pt x="17" y="17"/>
                  </a:lnTo>
                  <a:lnTo>
                    <a:pt x="14" y="17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Freeform 41"/>
            <p:cNvSpPr>
              <a:spLocks/>
            </p:cNvSpPr>
            <p:nvPr/>
          </p:nvSpPr>
          <p:spPr bwMode="auto">
            <a:xfrm>
              <a:off x="4137" y="2674"/>
              <a:ext cx="64" cy="89"/>
            </a:xfrm>
            <a:custGeom>
              <a:avLst/>
              <a:gdLst>
                <a:gd name="T0" fmla="*/ 1 w 127"/>
                <a:gd name="T1" fmla="*/ 1 h 178"/>
                <a:gd name="T2" fmla="*/ 1 w 127"/>
                <a:gd name="T3" fmla="*/ 1 h 178"/>
                <a:gd name="T4" fmla="*/ 1 w 127"/>
                <a:gd name="T5" fmla="*/ 1 h 178"/>
                <a:gd name="T6" fmla="*/ 1 w 127"/>
                <a:gd name="T7" fmla="*/ 1 h 178"/>
                <a:gd name="T8" fmla="*/ 1 w 127"/>
                <a:gd name="T9" fmla="*/ 1 h 178"/>
                <a:gd name="T10" fmla="*/ 1 w 127"/>
                <a:gd name="T11" fmla="*/ 1 h 178"/>
                <a:gd name="T12" fmla="*/ 1 w 127"/>
                <a:gd name="T13" fmla="*/ 1 h 178"/>
                <a:gd name="T14" fmla="*/ 1 w 127"/>
                <a:gd name="T15" fmla="*/ 1 h 178"/>
                <a:gd name="T16" fmla="*/ 1 w 127"/>
                <a:gd name="T17" fmla="*/ 1 h 178"/>
                <a:gd name="T18" fmla="*/ 1 w 127"/>
                <a:gd name="T19" fmla="*/ 1 h 178"/>
                <a:gd name="T20" fmla="*/ 1 w 127"/>
                <a:gd name="T21" fmla="*/ 1 h 178"/>
                <a:gd name="T22" fmla="*/ 1 w 127"/>
                <a:gd name="T23" fmla="*/ 1 h 178"/>
                <a:gd name="T24" fmla="*/ 1 w 127"/>
                <a:gd name="T25" fmla="*/ 1 h 178"/>
                <a:gd name="T26" fmla="*/ 1 w 127"/>
                <a:gd name="T27" fmla="*/ 0 h 178"/>
                <a:gd name="T28" fmla="*/ 1 w 127"/>
                <a:gd name="T29" fmla="*/ 0 h 178"/>
                <a:gd name="T30" fmla="*/ 0 w 127"/>
                <a:gd name="T31" fmla="*/ 1 h 178"/>
                <a:gd name="T32" fmla="*/ 1 w 127"/>
                <a:gd name="T33" fmla="*/ 1 h 178"/>
                <a:gd name="T34" fmla="*/ 1 w 127"/>
                <a:gd name="T35" fmla="*/ 1 h 178"/>
                <a:gd name="T36" fmla="*/ 1 w 127"/>
                <a:gd name="T37" fmla="*/ 1 h 178"/>
                <a:gd name="T38" fmla="*/ 1 w 127"/>
                <a:gd name="T39" fmla="*/ 1 h 178"/>
                <a:gd name="T40" fmla="*/ 1 w 127"/>
                <a:gd name="T41" fmla="*/ 1 h 178"/>
                <a:gd name="T42" fmla="*/ 1 w 127"/>
                <a:gd name="T43" fmla="*/ 1 h 178"/>
                <a:gd name="T44" fmla="*/ 1 w 127"/>
                <a:gd name="T45" fmla="*/ 1 h 178"/>
                <a:gd name="T46" fmla="*/ 1 w 127"/>
                <a:gd name="T47" fmla="*/ 1 h 178"/>
                <a:gd name="T48" fmla="*/ 1 w 127"/>
                <a:gd name="T49" fmla="*/ 1 h 178"/>
                <a:gd name="T50" fmla="*/ 1 w 127"/>
                <a:gd name="T51" fmla="*/ 1 h 178"/>
                <a:gd name="T52" fmla="*/ 1 w 127"/>
                <a:gd name="T53" fmla="*/ 1 h 178"/>
                <a:gd name="T54" fmla="*/ 1 w 127"/>
                <a:gd name="T55" fmla="*/ 1 h 178"/>
                <a:gd name="T56" fmla="*/ 1 w 127"/>
                <a:gd name="T57" fmla="*/ 1 h 178"/>
                <a:gd name="T58" fmla="*/ 1 w 127"/>
                <a:gd name="T59" fmla="*/ 1 h 178"/>
                <a:gd name="T60" fmla="*/ 1 w 127"/>
                <a:gd name="T61" fmla="*/ 1 h 178"/>
                <a:gd name="T62" fmla="*/ 1 w 127"/>
                <a:gd name="T63" fmla="*/ 1 h 178"/>
                <a:gd name="T64" fmla="*/ 1 w 127"/>
                <a:gd name="T65" fmla="*/ 1 h 178"/>
                <a:gd name="T66" fmla="*/ 1 w 127"/>
                <a:gd name="T67" fmla="*/ 1 h 178"/>
                <a:gd name="T68" fmla="*/ 1 w 127"/>
                <a:gd name="T69" fmla="*/ 1 h 178"/>
                <a:gd name="T70" fmla="*/ 1 w 127"/>
                <a:gd name="T71" fmla="*/ 1 h 178"/>
                <a:gd name="T72" fmla="*/ 1 w 127"/>
                <a:gd name="T73" fmla="*/ 1 h 178"/>
                <a:gd name="T74" fmla="*/ 1 w 127"/>
                <a:gd name="T75" fmla="*/ 1 h 178"/>
                <a:gd name="T76" fmla="*/ 1 w 127"/>
                <a:gd name="T77" fmla="*/ 1 h 178"/>
                <a:gd name="T78" fmla="*/ 1 w 127"/>
                <a:gd name="T79" fmla="*/ 1 h 178"/>
                <a:gd name="T80" fmla="*/ 1 w 127"/>
                <a:gd name="T81" fmla="*/ 1 h 178"/>
                <a:gd name="T82" fmla="*/ 1 w 127"/>
                <a:gd name="T83" fmla="*/ 1 h 178"/>
                <a:gd name="T84" fmla="*/ 1 w 127"/>
                <a:gd name="T85" fmla="*/ 1 h 178"/>
                <a:gd name="T86" fmla="*/ 1 w 127"/>
                <a:gd name="T87" fmla="*/ 1 h 178"/>
                <a:gd name="T88" fmla="*/ 1 w 127"/>
                <a:gd name="T89" fmla="*/ 1 h 178"/>
                <a:gd name="T90" fmla="*/ 1 w 127"/>
                <a:gd name="T91" fmla="*/ 1 h 178"/>
                <a:gd name="T92" fmla="*/ 1 w 127"/>
                <a:gd name="T93" fmla="*/ 1 h 178"/>
                <a:gd name="T94" fmla="*/ 1 w 127"/>
                <a:gd name="T95" fmla="*/ 1 h 178"/>
                <a:gd name="T96" fmla="*/ 1 w 127"/>
                <a:gd name="T97" fmla="*/ 1 h 178"/>
                <a:gd name="T98" fmla="*/ 1 w 127"/>
                <a:gd name="T99" fmla="*/ 1 h 178"/>
                <a:gd name="T100" fmla="*/ 1 w 127"/>
                <a:gd name="T101" fmla="*/ 1 h 178"/>
                <a:gd name="T102" fmla="*/ 1 w 127"/>
                <a:gd name="T103" fmla="*/ 1 h 178"/>
                <a:gd name="T104" fmla="*/ 1 w 127"/>
                <a:gd name="T105" fmla="*/ 1 h 178"/>
                <a:gd name="T106" fmla="*/ 1 w 127"/>
                <a:gd name="T107" fmla="*/ 1 h 178"/>
                <a:gd name="T108" fmla="*/ 1 w 127"/>
                <a:gd name="T109" fmla="*/ 1 h 178"/>
                <a:gd name="T110" fmla="*/ 1 w 127"/>
                <a:gd name="T111" fmla="*/ 1 h 178"/>
                <a:gd name="T112" fmla="*/ 1 w 127"/>
                <a:gd name="T113" fmla="*/ 1 h 178"/>
                <a:gd name="T114" fmla="*/ 1 w 127"/>
                <a:gd name="T115" fmla="*/ 1 h 178"/>
                <a:gd name="T116" fmla="*/ 1 w 127"/>
                <a:gd name="T117" fmla="*/ 1 h 178"/>
                <a:gd name="T118" fmla="*/ 1 w 127"/>
                <a:gd name="T119" fmla="*/ 1 h 178"/>
                <a:gd name="T120" fmla="*/ 1 w 127"/>
                <a:gd name="T121" fmla="*/ 1 h 178"/>
                <a:gd name="T122" fmla="*/ 1 w 127"/>
                <a:gd name="T123" fmla="*/ 1 h 1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7"/>
                <a:gd name="T187" fmla="*/ 0 h 178"/>
                <a:gd name="T188" fmla="*/ 127 w 127"/>
                <a:gd name="T189" fmla="*/ 178 h 1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7" h="178">
                  <a:moveTo>
                    <a:pt x="127" y="43"/>
                  </a:moveTo>
                  <a:lnTo>
                    <a:pt x="125" y="41"/>
                  </a:lnTo>
                  <a:lnTo>
                    <a:pt x="123" y="36"/>
                  </a:lnTo>
                  <a:lnTo>
                    <a:pt x="119" y="32"/>
                  </a:lnTo>
                  <a:lnTo>
                    <a:pt x="118" y="24"/>
                  </a:lnTo>
                  <a:lnTo>
                    <a:pt x="112" y="19"/>
                  </a:lnTo>
                  <a:lnTo>
                    <a:pt x="108" y="15"/>
                  </a:lnTo>
                  <a:lnTo>
                    <a:pt x="102" y="11"/>
                  </a:lnTo>
                  <a:lnTo>
                    <a:pt x="97" y="9"/>
                  </a:lnTo>
                  <a:lnTo>
                    <a:pt x="93" y="7"/>
                  </a:lnTo>
                  <a:lnTo>
                    <a:pt x="89" y="5"/>
                  </a:lnTo>
                  <a:lnTo>
                    <a:pt x="85" y="5"/>
                  </a:lnTo>
                  <a:lnTo>
                    <a:pt x="80" y="5"/>
                  </a:lnTo>
                  <a:lnTo>
                    <a:pt x="76" y="5"/>
                  </a:lnTo>
                  <a:lnTo>
                    <a:pt x="70" y="5"/>
                  </a:lnTo>
                  <a:lnTo>
                    <a:pt x="64" y="5"/>
                  </a:lnTo>
                  <a:lnTo>
                    <a:pt x="61" y="5"/>
                  </a:lnTo>
                  <a:lnTo>
                    <a:pt x="55" y="5"/>
                  </a:lnTo>
                  <a:lnTo>
                    <a:pt x="49" y="5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4" y="5"/>
                  </a:lnTo>
                  <a:lnTo>
                    <a:pt x="30" y="5"/>
                  </a:lnTo>
                  <a:lnTo>
                    <a:pt x="26" y="5"/>
                  </a:lnTo>
                  <a:lnTo>
                    <a:pt x="24" y="5"/>
                  </a:lnTo>
                  <a:lnTo>
                    <a:pt x="19" y="3"/>
                  </a:lnTo>
                  <a:lnTo>
                    <a:pt x="15" y="1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2" y="11"/>
                  </a:lnTo>
                  <a:lnTo>
                    <a:pt x="3" y="15"/>
                  </a:lnTo>
                  <a:lnTo>
                    <a:pt x="5" y="20"/>
                  </a:lnTo>
                  <a:lnTo>
                    <a:pt x="9" y="26"/>
                  </a:lnTo>
                  <a:lnTo>
                    <a:pt x="15" y="32"/>
                  </a:lnTo>
                  <a:lnTo>
                    <a:pt x="19" y="36"/>
                  </a:lnTo>
                  <a:lnTo>
                    <a:pt x="24" y="43"/>
                  </a:lnTo>
                  <a:lnTo>
                    <a:pt x="28" y="45"/>
                  </a:lnTo>
                  <a:lnTo>
                    <a:pt x="32" y="49"/>
                  </a:lnTo>
                  <a:lnTo>
                    <a:pt x="36" y="51"/>
                  </a:lnTo>
                  <a:lnTo>
                    <a:pt x="40" y="55"/>
                  </a:lnTo>
                  <a:lnTo>
                    <a:pt x="41" y="57"/>
                  </a:lnTo>
                  <a:lnTo>
                    <a:pt x="45" y="60"/>
                  </a:lnTo>
                  <a:lnTo>
                    <a:pt x="49" y="64"/>
                  </a:lnTo>
                  <a:lnTo>
                    <a:pt x="53" y="70"/>
                  </a:lnTo>
                  <a:lnTo>
                    <a:pt x="55" y="76"/>
                  </a:lnTo>
                  <a:lnTo>
                    <a:pt x="59" y="81"/>
                  </a:lnTo>
                  <a:lnTo>
                    <a:pt x="61" y="87"/>
                  </a:lnTo>
                  <a:lnTo>
                    <a:pt x="64" y="93"/>
                  </a:lnTo>
                  <a:lnTo>
                    <a:pt x="66" y="98"/>
                  </a:lnTo>
                  <a:lnTo>
                    <a:pt x="68" y="104"/>
                  </a:lnTo>
                  <a:lnTo>
                    <a:pt x="68" y="110"/>
                  </a:lnTo>
                  <a:lnTo>
                    <a:pt x="70" y="115"/>
                  </a:lnTo>
                  <a:lnTo>
                    <a:pt x="72" y="119"/>
                  </a:lnTo>
                  <a:lnTo>
                    <a:pt x="72" y="125"/>
                  </a:lnTo>
                  <a:lnTo>
                    <a:pt x="72" y="129"/>
                  </a:lnTo>
                  <a:lnTo>
                    <a:pt x="72" y="133"/>
                  </a:lnTo>
                  <a:lnTo>
                    <a:pt x="72" y="138"/>
                  </a:lnTo>
                  <a:lnTo>
                    <a:pt x="72" y="144"/>
                  </a:lnTo>
                  <a:lnTo>
                    <a:pt x="72" y="148"/>
                  </a:lnTo>
                  <a:lnTo>
                    <a:pt x="72" y="152"/>
                  </a:lnTo>
                  <a:lnTo>
                    <a:pt x="72" y="155"/>
                  </a:lnTo>
                  <a:lnTo>
                    <a:pt x="72" y="159"/>
                  </a:lnTo>
                  <a:lnTo>
                    <a:pt x="72" y="165"/>
                  </a:lnTo>
                  <a:lnTo>
                    <a:pt x="74" y="171"/>
                  </a:lnTo>
                  <a:lnTo>
                    <a:pt x="76" y="174"/>
                  </a:lnTo>
                  <a:lnTo>
                    <a:pt x="81" y="178"/>
                  </a:lnTo>
                  <a:lnTo>
                    <a:pt x="85" y="176"/>
                  </a:lnTo>
                  <a:lnTo>
                    <a:pt x="89" y="176"/>
                  </a:lnTo>
                  <a:lnTo>
                    <a:pt x="93" y="173"/>
                  </a:lnTo>
                  <a:lnTo>
                    <a:pt x="97" y="171"/>
                  </a:lnTo>
                  <a:lnTo>
                    <a:pt x="102" y="165"/>
                  </a:lnTo>
                  <a:lnTo>
                    <a:pt x="104" y="161"/>
                  </a:lnTo>
                  <a:lnTo>
                    <a:pt x="110" y="146"/>
                  </a:lnTo>
                  <a:lnTo>
                    <a:pt x="89" y="136"/>
                  </a:lnTo>
                  <a:lnTo>
                    <a:pt x="89" y="135"/>
                  </a:lnTo>
                  <a:lnTo>
                    <a:pt x="89" y="133"/>
                  </a:lnTo>
                  <a:lnTo>
                    <a:pt x="89" y="129"/>
                  </a:lnTo>
                  <a:lnTo>
                    <a:pt x="89" y="123"/>
                  </a:lnTo>
                  <a:lnTo>
                    <a:pt x="89" y="119"/>
                  </a:lnTo>
                  <a:lnTo>
                    <a:pt x="89" y="115"/>
                  </a:lnTo>
                  <a:lnTo>
                    <a:pt x="87" y="112"/>
                  </a:lnTo>
                  <a:lnTo>
                    <a:pt x="87" y="110"/>
                  </a:lnTo>
                  <a:lnTo>
                    <a:pt x="87" y="104"/>
                  </a:lnTo>
                  <a:lnTo>
                    <a:pt x="87" y="100"/>
                  </a:lnTo>
                  <a:lnTo>
                    <a:pt x="85" y="96"/>
                  </a:lnTo>
                  <a:lnTo>
                    <a:pt x="85" y="93"/>
                  </a:lnTo>
                  <a:lnTo>
                    <a:pt x="83" y="87"/>
                  </a:lnTo>
                  <a:lnTo>
                    <a:pt x="81" y="81"/>
                  </a:lnTo>
                  <a:lnTo>
                    <a:pt x="80" y="76"/>
                  </a:lnTo>
                  <a:lnTo>
                    <a:pt x="78" y="70"/>
                  </a:lnTo>
                  <a:lnTo>
                    <a:pt x="74" y="64"/>
                  </a:lnTo>
                  <a:lnTo>
                    <a:pt x="72" y="58"/>
                  </a:lnTo>
                  <a:lnTo>
                    <a:pt x="70" y="53"/>
                  </a:lnTo>
                  <a:lnTo>
                    <a:pt x="68" y="49"/>
                  </a:lnTo>
                  <a:lnTo>
                    <a:pt x="64" y="43"/>
                  </a:lnTo>
                  <a:lnTo>
                    <a:pt x="62" y="41"/>
                  </a:lnTo>
                  <a:lnTo>
                    <a:pt x="61" y="36"/>
                  </a:lnTo>
                  <a:lnTo>
                    <a:pt x="59" y="34"/>
                  </a:lnTo>
                  <a:lnTo>
                    <a:pt x="55" y="30"/>
                  </a:lnTo>
                  <a:lnTo>
                    <a:pt x="55" y="28"/>
                  </a:lnTo>
                  <a:lnTo>
                    <a:pt x="59" y="28"/>
                  </a:lnTo>
                  <a:lnTo>
                    <a:pt x="61" y="28"/>
                  </a:lnTo>
                  <a:lnTo>
                    <a:pt x="66" y="28"/>
                  </a:lnTo>
                  <a:lnTo>
                    <a:pt x="72" y="28"/>
                  </a:lnTo>
                  <a:lnTo>
                    <a:pt x="78" y="28"/>
                  </a:lnTo>
                  <a:lnTo>
                    <a:pt x="83" y="28"/>
                  </a:lnTo>
                  <a:lnTo>
                    <a:pt x="91" y="30"/>
                  </a:lnTo>
                  <a:lnTo>
                    <a:pt x="95" y="32"/>
                  </a:lnTo>
                  <a:lnTo>
                    <a:pt x="99" y="36"/>
                  </a:lnTo>
                  <a:lnTo>
                    <a:pt x="102" y="39"/>
                  </a:lnTo>
                  <a:lnTo>
                    <a:pt x="106" y="43"/>
                  </a:lnTo>
                  <a:lnTo>
                    <a:pt x="108" y="49"/>
                  </a:lnTo>
                  <a:lnTo>
                    <a:pt x="112" y="53"/>
                  </a:lnTo>
                  <a:lnTo>
                    <a:pt x="114" y="55"/>
                  </a:lnTo>
                  <a:lnTo>
                    <a:pt x="116" y="57"/>
                  </a:lnTo>
                  <a:lnTo>
                    <a:pt x="119" y="55"/>
                  </a:lnTo>
                  <a:lnTo>
                    <a:pt x="123" y="51"/>
                  </a:lnTo>
                  <a:lnTo>
                    <a:pt x="125" y="45"/>
                  </a:lnTo>
                  <a:lnTo>
                    <a:pt x="12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Freeform 42"/>
            <p:cNvSpPr>
              <a:spLocks/>
            </p:cNvSpPr>
            <p:nvPr/>
          </p:nvSpPr>
          <p:spPr bwMode="auto">
            <a:xfrm>
              <a:off x="4171" y="2471"/>
              <a:ext cx="168" cy="323"/>
            </a:xfrm>
            <a:custGeom>
              <a:avLst/>
              <a:gdLst>
                <a:gd name="T0" fmla="*/ 0 w 337"/>
                <a:gd name="T1" fmla="*/ 1 h 644"/>
                <a:gd name="T2" fmla="*/ 0 w 337"/>
                <a:gd name="T3" fmla="*/ 1 h 644"/>
                <a:gd name="T4" fmla="*/ 0 w 337"/>
                <a:gd name="T5" fmla="*/ 1 h 644"/>
                <a:gd name="T6" fmla="*/ 0 w 337"/>
                <a:gd name="T7" fmla="*/ 1 h 644"/>
                <a:gd name="T8" fmla="*/ 0 w 337"/>
                <a:gd name="T9" fmla="*/ 1 h 644"/>
                <a:gd name="T10" fmla="*/ 0 w 337"/>
                <a:gd name="T11" fmla="*/ 1 h 644"/>
                <a:gd name="T12" fmla="*/ 0 w 337"/>
                <a:gd name="T13" fmla="*/ 1 h 644"/>
                <a:gd name="T14" fmla="*/ 0 w 337"/>
                <a:gd name="T15" fmla="*/ 1 h 644"/>
                <a:gd name="T16" fmla="*/ 0 w 337"/>
                <a:gd name="T17" fmla="*/ 1 h 644"/>
                <a:gd name="T18" fmla="*/ 0 w 337"/>
                <a:gd name="T19" fmla="*/ 1 h 644"/>
                <a:gd name="T20" fmla="*/ 0 w 337"/>
                <a:gd name="T21" fmla="*/ 1 h 644"/>
                <a:gd name="T22" fmla="*/ 0 w 337"/>
                <a:gd name="T23" fmla="*/ 1 h 644"/>
                <a:gd name="T24" fmla="*/ 0 w 337"/>
                <a:gd name="T25" fmla="*/ 1 h 644"/>
                <a:gd name="T26" fmla="*/ 0 w 337"/>
                <a:gd name="T27" fmla="*/ 1 h 644"/>
                <a:gd name="T28" fmla="*/ 0 w 337"/>
                <a:gd name="T29" fmla="*/ 1 h 644"/>
                <a:gd name="T30" fmla="*/ 0 w 337"/>
                <a:gd name="T31" fmla="*/ 1 h 644"/>
                <a:gd name="T32" fmla="*/ 0 w 337"/>
                <a:gd name="T33" fmla="*/ 1 h 644"/>
                <a:gd name="T34" fmla="*/ 0 w 337"/>
                <a:gd name="T35" fmla="*/ 1 h 644"/>
                <a:gd name="T36" fmla="*/ 0 w 337"/>
                <a:gd name="T37" fmla="*/ 1 h 644"/>
                <a:gd name="T38" fmla="*/ 0 w 337"/>
                <a:gd name="T39" fmla="*/ 1 h 644"/>
                <a:gd name="T40" fmla="*/ 0 w 337"/>
                <a:gd name="T41" fmla="*/ 1 h 644"/>
                <a:gd name="T42" fmla="*/ 0 w 337"/>
                <a:gd name="T43" fmla="*/ 1 h 644"/>
                <a:gd name="T44" fmla="*/ 0 w 337"/>
                <a:gd name="T45" fmla="*/ 1 h 644"/>
                <a:gd name="T46" fmla="*/ 0 w 337"/>
                <a:gd name="T47" fmla="*/ 1 h 644"/>
                <a:gd name="T48" fmla="*/ 0 w 337"/>
                <a:gd name="T49" fmla="*/ 1 h 644"/>
                <a:gd name="T50" fmla="*/ 0 w 337"/>
                <a:gd name="T51" fmla="*/ 1 h 644"/>
                <a:gd name="T52" fmla="*/ 0 w 337"/>
                <a:gd name="T53" fmla="*/ 1 h 644"/>
                <a:gd name="T54" fmla="*/ 0 w 337"/>
                <a:gd name="T55" fmla="*/ 1 h 644"/>
                <a:gd name="T56" fmla="*/ 0 w 337"/>
                <a:gd name="T57" fmla="*/ 1 h 644"/>
                <a:gd name="T58" fmla="*/ 0 w 337"/>
                <a:gd name="T59" fmla="*/ 1 h 644"/>
                <a:gd name="T60" fmla="*/ 0 w 337"/>
                <a:gd name="T61" fmla="*/ 1 h 644"/>
                <a:gd name="T62" fmla="*/ 0 w 337"/>
                <a:gd name="T63" fmla="*/ 1 h 644"/>
                <a:gd name="T64" fmla="*/ 0 w 337"/>
                <a:gd name="T65" fmla="*/ 1 h 644"/>
                <a:gd name="T66" fmla="*/ 0 w 337"/>
                <a:gd name="T67" fmla="*/ 1 h 644"/>
                <a:gd name="T68" fmla="*/ 0 w 337"/>
                <a:gd name="T69" fmla="*/ 1 h 644"/>
                <a:gd name="T70" fmla="*/ 0 w 337"/>
                <a:gd name="T71" fmla="*/ 1 h 644"/>
                <a:gd name="T72" fmla="*/ 0 w 337"/>
                <a:gd name="T73" fmla="*/ 1 h 644"/>
                <a:gd name="T74" fmla="*/ 0 w 337"/>
                <a:gd name="T75" fmla="*/ 1 h 644"/>
                <a:gd name="T76" fmla="*/ 0 w 337"/>
                <a:gd name="T77" fmla="*/ 1 h 644"/>
                <a:gd name="T78" fmla="*/ 0 w 337"/>
                <a:gd name="T79" fmla="*/ 1 h 644"/>
                <a:gd name="T80" fmla="*/ 0 w 337"/>
                <a:gd name="T81" fmla="*/ 1 h 644"/>
                <a:gd name="T82" fmla="*/ 0 w 337"/>
                <a:gd name="T83" fmla="*/ 1 h 644"/>
                <a:gd name="T84" fmla="*/ 0 w 337"/>
                <a:gd name="T85" fmla="*/ 1 h 644"/>
                <a:gd name="T86" fmla="*/ 0 w 337"/>
                <a:gd name="T87" fmla="*/ 1 h 644"/>
                <a:gd name="T88" fmla="*/ 0 w 337"/>
                <a:gd name="T89" fmla="*/ 1 h 644"/>
                <a:gd name="T90" fmla="*/ 0 w 337"/>
                <a:gd name="T91" fmla="*/ 1 h 644"/>
                <a:gd name="T92" fmla="*/ 0 w 337"/>
                <a:gd name="T93" fmla="*/ 1 h 644"/>
                <a:gd name="T94" fmla="*/ 0 w 337"/>
                <a:gd name="T95" fmla="*/ 1 h 644"/>
                <a:gd name="T96" fmla="*/ 0 w 337"/>
                <a:gd name="T97" fmla="*/ 1 h 644"/>
                <a:gd name="T98" fmla="*/ 0 w 337"/>
                <a:gd name="T99" fmla="*/ 1 h 644"/>
                <a:gd name="T100" fmla="*/ 0 w 337"/>
                <a:gd name="T101" fmla="*/ 1 h 644"/>
                <a:gd name="T102" fmla="*/ 0 w 337"/>
                <a:gd name="T103" fmla="*/ 1 h 644"/>
                <a:gd name="T104" fmla="*/ 0 w 337"/>
                <a:gd name="T105" fmla="*/ 1 h 644"/>
                <a:gd name="T106" fmla="*/ 0 w 337"/>
                <a:gd name="T107" fmla="*/ 1 h 644"/>
                <a:gd name="T108" fmla="*/ 0 w 337"/>
                <a:gd name="T109" fmla="*/ 1 h 644"/>
                <a:gd name="T110" fmla="*/ 0 w 337"/>
                <a:gd name="T111" fmla="*/ 1 h 644"/>
                <a:gd name="T112" fmla="*/ 0 w 337"/>
                <a:gd name="T113" fmla="*/ 1 h 644"/>
                <a:gd name="T114" fmla="*/ 0 w 337"/>
                <a:gd name="T115" fmla="*/ 1 h 644"/>
                <a:gd name="T116" fmla="*/ 0 w 337"/>
                <a:gd name="T117" fmla="*/ 1 h 644"/>
                <a:gd name="T118" fmla="*/ 0 w 337"/>
                <a:gd name="T119" fmla="*/ 1 h 644"/>
                <a:gd name="T120" fmla="*/ 0 w 337"/>
                <a:gd name="T121" fmla="*/ 1 h 6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37"/>
                <a:gd name="T184" fmla="*/ 0 h 644"/>
                <a:gd name="T185" fmla="*/ 337 w 337"/>
                <a:gd name="T186" fmla="*/ 644 h 6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37" h="644">
                  <a:moveTo>
                    <a:pt x="95" y="566"/>
                  </a:moveTo>
                  <a:lnTo>
                    <a:pt x="164" y="608"/>
                  </a:lnTo>
                  <a:lnTo>
                    <a:pt x="194" y="585"/>
                  </a:lnTo>
                  <a:lnTo>
                    <a:pt x="190" y="585"/>
                  </a:lnTo>
                  <a:lnTo>
                    <a:pt x="187" y="583"/>
                  </a:lnTo>
                  <a:lnTo>
                    <a:pt x="185" y="583"/>
                  </a:lnTo>
                  <a:lnTo>
                    <a:pt x="181" y="583"/>
                  </a:lnTo>
                  <a:lnTo>
                    <a:pt x="177" y="581"/>
                  </a:lnTo>
                  <a:lnTo>
                    <a:pt x="175" y="578"/>
                  </a:lnTo>
                  <a:lnTo>
                    <a:pt x="175" y="572"/>
                  </a:lnTo>
                  <a:lnTo>
                    <a:pt x="175" y="566"/>
                  </a:lnTo>
                  <a:lnTo>
                    <a:pt x="177" y="560"/>
                  </a:lnTo>
                  <a:lnTo>
                    <a:pt x="177" y="557"/>
                  </a:lnTo>
                  <a:lnTo>
                    <a:pt x="181" y="553"/>
                  </a:lnTo>
                  <a:lnTo>
                    <a:pt x="183" y="549"/>
                  </a:lnTo>
                  <a:lnTo>
                    <a:pt x="185" y="547"/>
                  </a:lnTo>
                  <a:lnTo>
                    <a:pt x="188" y="547"/>
                  </a:lnTo>
                  <a:lnTo>
                    <a:pt x="194" y="547"/>
                  </a:lnTo>
                  <a:lnTo>
                    <a:pt x="198" y="547"/>
                  </a:lnTo>
                  <a:lnTo>
                    <a:pt x="202" y="549"/>
                  </a:lnTo>
                  <a:lnTo>
                    <a:pt x="208" y="553"/>
                  </a:lnTo>
                  <a:lnTo>
                    <a:pt x="211" y="555"/>
                  </a:lnTo>
                  <a:lnTo>
                    <a:pt x="217" y="559"/>
                  </a:lnTo>
                  <a:lnTo>
                    <a:pt x="223" y="562"/>
                  </a:lnTo>
                  <a:lnTo>
                    <a:pt x="228" y="566"/>
                  </a:lnTo>
                  <a:lnTo>
                    <a:pt x="234" y="570"/>
                  </a:lnTo>
                  <a:lnTo>
                    <a:pt x="238" y="572"/>
                  </a:lnTo>
                  <a:lnTo>
                    <a:pt x="244" y="576"/>
                  </a:lnTo>
                  <a:lnTo>
                    <a:pt x="247" y="578"/>
                  </a:lnTo>
                  <a:lnTo>
                    <a:pt x="251" y="579"/>
                  </a:lnTo>
                  <a:lnTo>
                    <a:pt x="255" y="583"/>
                  </a:lnTo>
                  <a:lnTo>
                    <a:pt x="257" y="585"/>
                  </a:lnTo>
                  <a:lnTo>
                    <a:pt x="318" y="439"/>
                  </a:lnTo>
                  <a:lnTo>
                    <a:pt x="316" y="437"/>
                  </a:lnTo>
                  <a:lnTo>
                    <a:pt x="314" y="433"/>
                  </a:lnTo>
                  <a:lnTo>
                    <a:pt x="312" y="431"/>
                  </a:lnTo>
                  <a:lnTo>
                    <a:pt x="308" y="425"/>
                  </a:lnTo>
                  <a:lnTo>
                    <a:pt x="305" y="422"/>
                  </a:lnTo>
                  <a:lnTo>
                    <a:pt x="301" y="416"/>
                  </a:lnTo>
                  <a:lnTo>
                    <a:pt x="297" y="410"/>
                  </a:lnTo>
                  <a:lnTo>
                    <a:pt x="293" y="405"/>
                  </a:lnTo>
                  <a:lnTo>
                    <a:pt x="289" y="401"/>
                  </a:lnTo>
                  <a:lnTo>
                    <a:pt x="285" y="395"/>
                  </a:lnTo>
                  <a:lnTo>
                    <a:pt x="282" y="391"/>
                  </a:lnTo>
                  <a:lnTo>
                    <a:pt x="278" y="387"/>
                  </a:lnTo>
                  <a:lnTo>
                    <a:pt x="274" y="384"/>
                  </a:lnTo>
                  <a:lnTo>
                    <a:pt x="270" y="382"/>
                  </a:lnTo>
                  <a:lnTo>
                    <a:pt x="268" y="382"/>
                  </a:lnTo>
                  <a:lnTo>
                    <a:pt x="263" y="380"/>
                  </a:lnTo>
                  <a:lnTo>
                    <a:pt x="259" y="378"/>
                  </a:lnTo>
                  <a:lnTo>
                    <a:pt x="255" y="374"/>
                  </a:lnTo>
                  <a:lnTo>
                    <a:pt x="255" y="370"/>
                  </a:lnTo>
                  <a:lnTo>
                    <a:pt x="253" y="367"/>
                  </a:lnTo>
                  <a:lnTo>
                    <a:pt x="253" y="363"/>
                  </a:lnTo>
                  <a:lnTo>
                    <a:pt x="255" y="361"/>
                  </a:lnTo>
                  <a:lnTo>
                    <a:pt x="261" y="361"/>
                  </a:lnTo>
                  <a:lnTo>
                    <a:pt x="266" y="359"/>
                  </a:lnTo>
                  <a:lnTo>
                    <a:pt x="272" y="359"/>
                  </a:lnTo>
                  <a:lnTo>
                    <a:pt x="280" y="361"/>
                  </a:lnTo>
                  <a:lnTo>
                    <a:pt x="285" y="363"/>
                  </a:lnTo>
                  <a:lnTo>
                    <a:pt x="291" y="365"/>
                  </a:lnTo>
                  <a:lnTo>
                    <a:pt x="295" y="367"/>
                  </a:lnTo>
                  <a:lnTo>
                    <a:pt x="297" y="367"/>
                  </a:lnTo>
                  <a:lnTo>
                    <a:pt x="299" y="368"/>
                  </a:lnTo>
                  <a:lnTo>
                    <a:pt x="299" y="367"/>
                  </a:lnTo>
                  <a:lnTo>
                    <a:pt x="299" y="363"/>
                  </a:lnTo>
                  <a:lnTo>
                    <a:pt x="297" y="357"/>
                  </a:lnTo>
                  <a:lnTo>
                    <a:pt x="297" y="351"/>
                  </a:lnTo>
                  <a:lnTo>
                    <a:pt x="297" y="347"/>
                  </a:lnTo>
                  <a:lnTo>
                    <a:pt x="297" y="342"/>
                  </a:lnTo>
                  <a:lnTo>
                    <a:pt x="295" y="338"/>
                  </a:lnTo>
                  <a:lnTo>
                    <a:pt x="295" y="334"/>
                  </a:lnTo>
                  <a:lnTo>
                    <a:pt x="295" y="328"/>
                  </a:lnTo>
                  <a:lnTo>
                    <a:pt x="295" y="325"/>
                  </a:lnTo>
                  <a:lnTo>
                    <a:pt x="295" y="319"/>
                  </a:lnTo>
                  <a:lnTo>
                    <a:pt x="295" y="315"/>
                  </a:lnTo>
                  <a:lnTo>
                    <a:pt x="293" y="309"/>
                  </a:lnTo>
                  <a:lnTo>
                    <a:pt x="293" y="304"/>
                  </a:lnTo>
                  <a:lnTo>
                    <a:pt x="291" y="298"/>
                  </a:lnTo>
                  <a:lnTo>
                    <a:pt x="291" y="294"/>
                  </a:lnTo>
                  <a:lnTo>
                    <a:pt x="291" y="289"/>
                  </a:lnTo>
                  <a:lnTo>
                    <a:pt x="289" y="285"/>
                  </a:lnTo>
                  <a:lnTo>
                    <a:pt x="289" y="279"/>
                  </a:lnTo>
                  <a:lnTo>
                    <a:pt x="289" y="275"/>
                  </a:lnTo>
                  <a:lnTo>
                    <a:pt x="287" y="270"/>
                  </a:lnTo>
                  <a:lnTo>
                    <a:pt x="287" y="266"/>
                  </a:lnTo>
                  <a:lnTo>
                    <a:pt x="285" y="262"/>
                  </a:lnTo>
                  <a:lnTo>
                    <a:pt x="285" y="258"/>
                  </a:lnTo>
                  <a:lnTo>
                    <a:pt x="282" y="254"/>
                  </a:lnTo>
                  <a:lnTo>
                    <a:pt x="280" y="251"/>
                  </a:lnTo>
                  <a:lnTo>
                    <a:pt x="278" y="249"/>
                  </a:lnTo>
                  <a:lnTo>
                    <a:pt x="276" y="247"/>
                  </a:lnTo>
                  <a:lnTo>
                    <a:pt x="272" y="247"/>
                  </a:lnTo>
                  <a:lnTo>
                    <a:pt x="270" y="247"/>
                  </a:lnTo>
                  <a:lnTo>
                    <a:pt x="266" y="245"/>
                  </a:lnTo>
                  <a:lnTo>
                    <a:pt x="263" y="245"/>
                  </a:lnTo>
                  <a:lnTo>
                    <a:pt x="257" y="245"/>
                  </a:lnTo>
                  <a:lnTo>
                    <a:pt x="253" y="245"/>
                  </a:lnTo>
                  <a:lnTo>
                    <a:pt x="247" y="245"/>
                  </a:lnTo>
                  <a:lnTo>
                    <a:pt x="244" y="245"/>
                  </a:lnTo>
                  <a:lnTo>
                    <a:pt x="238" y="245"/>
                  </a:lnTo>
                  <a:lnTo>
                    <a:pt x="234" y="245"/>
                  </a:lnTo>
                  <a:lnTo>
                    <a:pt x="227" y="245"/>
                  </a:lnTo>
                  <a:lnTo>
                    <a:pt x="223" y="245"/>
                  </a:lnTo>
                  <a:lnTo>
                    <a:pt x="217" y="247"/>
                  </a:lnTo>
                  <a:lnTo>
                    <a:pt x="211" y="247"/>
                  </a:lnTo>
                  <a:lnTo>
                    <a:pt x="206" y="247"/>
                  </a:lnTo>
                  <a:lnTo>
                    <a:pt x="200" y="247"/>
                  </a:lnTo>
                  <a:lnTo>
                    <a:pt x="194" y="247"/>
                  </a:lnTo>
                  <a:lnTo>
                    <a:pt x="190" y="247"/>
                  </a:lnTo>
                  <a:lnTo>
                    <a:pt x="185" y="247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71" y="249"/>
                  </a:lnTo>
                  <a:lnTo>
                    <a:pt x="168" y="249"/>
                  </a:lnTo>
                  <a:lnTo>
                    <a:pt x="166" y="249"/>
                  </a:lnTo>
                  <a:lnTo>
                    <a:pt x="162" y="249"/>
                  </a:lnTo>
                  <a:lnTo>
                    <a:pt x="160" y="249"/>
                  </a:lnTo>
                  <a:lnTo>
                    <a:pt x="156" y="247"/>
                  </a:lnTo>
                  <a:lnTo>
                    <a:pt x="156" y="241"/>
                  </a:lnTo>
                  <a:lnTo>
                    <a:pt x="158" y="237"/>
                  </a:lnTo>
                  <a:lnTo>
                    <a:pt x="162" y="233"/>
                  </a:lnTo>
                  <a:lnTo>
                    <a:pt x="166" y="230"/>
                  </a:lnTo>
                  <a:lnTo>
                    <a:pt x="169" y="226"/>
                  </a:lnTo>
                  <a:lnTo>
                    <a:pt x="173" y="224"/>
                  </a:lnTo>
                  <a:lnTo>
                    <a:pt x="175" y="222"/>
                  </a:lnTo>
                  <a:lnTo>
                    <a:pt x="177" y="222"/>
                  </a:lnTo>
                  <a:lnTo>
                    <a:pt x="223" y="197"/>
                  </a:lnTo>
                  <a:lnTo>
                    <a:pt x="194" y="119"/>
                  </a:lnTo>
                  <a:lnTo>
                    <a:pt x="192" y="119"/>
                  </a:lnTo>
                  <a:lnTo>
                    <a:pt x="190" y="119"/>
                  </a:lnTo>
                  <a:lnTo>
                    <a:pt x="187" y="119"/>
                  </a:lnTo>
                  <a:lnTo>
                    <a:pt x="183" y="121"/>
                  </a:lnTo>
                  <a:lnTo>
                    <a:pt x="179" y="121"/>
                  </a:lnTo>
                  <a:lnTo>
                    <a:pt x="173" y="123"/>
                  </a:lnTo>
                  <a:lnTo>
                    <a:pt x="168" y="125"/>
                  </a:lnTo>
                  <a:lnTo>
                    <a:pt x="162" y="127"/>
                  </a:lnTo>
                  <a:lnTo>
                    <a:pt x="154" y="129"/>
                  </a:lnTo>
                  <a:lnTo>
                    <a:pt x="149" y="131"/>
                  </a:lnTo>
                  <a:lnTo>
                    <a:pt x="143" y="135"/>
                  </a:lnTo>
                  <a:lnTo>
                    <a:pt x="137" y="136"/>
                  </a:lnTo>
                  <a:lnTo>
                    <a:pt x="130" y="138"/>
                  </a:lnTo>
                  <a:lnTo>
                    <a:pt x="124" y="142"/>
                  </a:lnTo>
                  <a:lnTo>
                    <a:pt x="120" y="144"/>
                  </a:lnTo>
                  <a:lnTo>
                    <a:pt x="116" y="148"/>
                  </a:lnTo>
                  <a:lnTo>
                    <a:pt x="112" y="148"/>
                  </a:lnTo>
                  <a:lnTo>
                    <a:pt x="109" y="150"/>
                  </a:lnTo>
                  <a:lnTo>
                    <a:pt x="105" y="150"/>
                  </a:lnTo>
                  <a:lnTo>
                    <a:pt x="103" y="152"/>
                  </a:lnTo>
                  <a:lnTo>
                    <a:pt x="97" y="152"/>
                  </a:lnTo>
                  <a:lnTo>
                    <a:pt x="93" y="150"/>
                  </a:lnTo>
                  <a:lnTo>
                    <a:pt x="92" y="146"/>
                  </a:lnTo>
                  <a:lnTo>
                    <a:pt x="92" y="142"/>
                  </a:lnTo>
                  <a:lnTo>
                    <a:pt x="92" y="136"/>
                  </a:lnTo>
                  <a:lnTo>
                    <a:pt x="93" y="131"/>
                  </a:lnTo>
                  <a:lnTo>
                    <a:pt x="95" y="127"/>
                  </a:lnTo>
                  <a:lnTo>
                    <a:pt x="99" y="123"/>
                  </a:lnTo>
                  <a:lnTo>
                    <a:pt x="101" y="119"/>
                  </a:lnTo>
                  <a:lnTo>
                    <a:pt x="107" y="114"/>
                  </a:lnTo>
                  <a:lnTo>
                    <a:pt x="111" y="110"/>
                  </a:lnTo>
                  <a:lnTo>
                    <a:pt x="116" y="104"/>
                  </a:lnTo>
                  <a:lnTo>
                    <a:pt x="122" y="100"/>
                  </a:lnTo>
                  <a:lnTo>
                    <a:pt x="128" y="97"/>
                  </a:lnTo>
                  <a:lnTo>
                    <a:pt x="133" y="91"/>
                  </a:lnTo>
                  <a:lnTo>
                    <a:pt x="139" y="87"/>
                  </a:lnTo>
                  <a:lnTo>
                    <a:pt x="143" y="83"/>
                  </a:lnTo>
                  <a:lnTo>
                    <a:pt x="149" y="79"/>
                  </a:lnTo>
                  <a:lnTo>
                    <a:pt x="152" y="78"/>
                  </a:lnTo>
                  <a:lnTo>
                    <a:pt x="154" y="76"/>
                  </a:lnTo>
                  <a:lnTo>
                    <a:pt x="156" y="74"/>
                  </a:lnTo>
                  <a:lnTo>
                    <a:pt x="158" y="74"/>
                  </a:lnTo>
                  <a:lnTo>
                    <a:pt x="80" y="30"/>
                  </a:lnTo>
                  <a:lnTo>
                    <a:pt x="78" y="30"/>
                  </a:lnTo>
                  <a:lnTo>
                    <a:pt x="76" y="32"/>
                  </a:lnTo>
                  <a:lnTo>
                    <a:pt x="72" y="36"/>
                  </a:lnTo>
                  <a:lnTo>
                    <a:pt x="71" y="38"/>
                  </a:lnTo>
                  <a:lnTo>
                    <a:pt x="65" y="43"/>
                  </a:lnTo>
                  <a:lnTo>
                    <a:pt x="59" y="47"/>
                  </a:lnTo>
                  <a:lnTo>
                    <a:pt x="53" y="51"/>
                  </a:lnTo>
                  <a:lnTo>
                    <a:pt x="48" y="57"/>
                  </a:lnTo>
                  <a:lnTo>
                    <a:pt x="40" y="62"/>
                  </a:lnTo>
                  <a:lnTo>
                    <a:pt x="34" y="66"/>
                  </a:lnTo>
                  <a:lnTo>
                    <a:pt x="29" y="70"/>
                  </a:lnTo>
                  <a:lnTo>
                    <a:pt x="23" y="76"/>
                  </a:lnTo>
                  <a:lnTo>
                    <a:pt x="17" y="78"/>
                  </a:lnTo>
                  <a:lnTo>
                    <a:pt x="15" y="81"/>
                  </a:lnTo>
                  <a:lnTo>
                    <a:pt x="12" y="83"/>
                  </a:lnTo>
                  <a:lnTo>
                    <a:pt x="10" y="83"/>
                  </a:lnTo>
                  <a:lnTo>
                    <a:pt x="6" y="81"/>
                  </a:lnTo>
                  <a:lnTo>
                    <a:pt x="2" y="78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4" y="62"/>
                  </a:lnTo>
                  <a:lnTo>
                    <a:pt x="8" y="59"/>
                  </a:lnTo>
                  <a:lnTo>
                    <a:pt x="12" y="55"/>
                  </a:lnTo>
                  <a:lnTo>
                    <a:pt x="19" y="51"/>
                  </a:lnTo>
                  <a:lnTo>
                    <a:pt x="25" y="45"/>
                  </a:lnTo>
                  <a:lnTo>
                    <a:pt x="31" y="40"/>
                  </a:lnTo>
                  <a:lnTo>
                    <a:pt x="34" y="36"/>
                  </a:lnTo>
                  <a:lnTo>
                    <a:pt x="38" y="34"/>
                  </a:lnTo>
                  <a:lnTo>
                    <a:pt x="42" y="30"/>
                  </a:lnTo>
                  <a:lnTo>
                    <a:pt x="46" y="28"/>
                  </a:lnTo>
                  <a:lnTo>
                    <a:pt x="50" y="26"/>
                  </a:lnTo>
                  <a:lnTo>
                    <a:pt x="53" y="24"/>
                  </a:lnTo>
                  <a:lnTo>
                    <a:pt x="55" y="20"/>
                  </a:lnTo>
                  <a:lnTo>
                    <a:pt x="59" y="17"/>
                  </a:lnTo>
                  <a:lnTo>
                    <a:pt x="65" y="13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80" y="1"/>
                  </a:lnTo>
                  <a:lnTo>
                    <a:pt x="82" y="0"/>
                  </a:lnTo>
                  <a:lnTo>
                    <a:pt x="84" y="0"/>
                  </a:lnTo>
                  <a:lnTo>
                    <a:pt x="88" y="1"/>
                  </a:lnTo>
                  <a:lnTo>
                    <a:pt x="90" y="1"/>
                  </a:lnTo>
                  <a:lnTo>
                    <a:pt x="92" y="3"/>
                  </a:lnTo>
                  <a:lnTo>
                    <a:pt x="95" y="5"/>
                  </a:lnTo>
                  <a:lnTo>
                    <a:pt x="99" y="7"/>
                  </a:lnTo>
                  <a:lnTo>
                    <a:pt x="103" y="7"/>
                  </a:lnTo>
                  <a:lnTo>
                    <a:pt x="107" y="9"/>
                  </a:lnTo>
                  <a:lnTo>
                    <a:pt x="111" y="11"/>
                  </a:lnTo>
                  <a:lnTo>
                    <a:pt x="114" y="13"/>
                  </a:lnTo>
                  <a:lnTo>
                    <a:pt x="120" y="15"/>
                  </a:lnTo>
                  <a:lnTo>
                    <a:pt x="124" y="17"/>
                  </a:lnTo>
                  <a:lnTo>
                    <a:pt x="130" y="20"/>
                  </a:lnTo>
                  <a:lnTo>
                    <a:pt x="135" y="22"/>
                  </a:lnTo>
                  <a:lnTo>
                    <a:pt x="139" y="24"/>
                  </a:lnTo>
                  <a:lnTo>
                    <a:pt x="143" y="26"/>
                  </a:lnTo>
                  <a:lnTo>
                    <a:pt x="149" y="28"/>
                  </a:lnTo>
                  <a:lnTo>
                    <a:pt x="152" y="32"/>
                  </a:lnTo>
                  <a:lnTo>
                    <a:pt x="158" y="34"/>
                  </a:lnTo>
                  <a:lnTo>
                    <a:pt x="162" y="36"/>
                  </a:lnTo>
                  <a:lnTo>
                    <a:pt x="166" y="38"/>
                  </a:lnTo>
                  <a:lnTo>
                    <a:pt x="169" y="41"/>
                  </a:lnTo>
                  <a:lnTo>
                    <a:pt x="173" y="43"/>
                  </a:lnTo>
                  <a:lnTo>
                    <a:pt x="177" y="45"/>
                  </a:lnTo>
                  <a:lnTo>
                    <a:pt x="179" y="47"/>
                  </a:lnTo>
                  <a:lnTo>
                    <a:pt x="183" y="47"/>
                  </a:lnTo>
                  <a:lnTo>
                    <a:pt x="187" y="51"/>
                  </a:lnTo>
                  <a:lnTo>
                    <a:pt x="188" y="55"/>
                  </a:lnTo>
                  <a:lnTo>
                    <a:pt x="188" y="59"/>
                  </a:lnTo>
                  <a:lnTo>
                    <a:pt x="188" y="66"/>
                  </a:lnTo>
                  <a:lnTo>
                    <a:pt x="187" y="72"/>
                  </a:lnTo>
                  <a:lnTo>
                    <a:pt x="185" y="78"/>
                  </a:lnTo>
                  <a:lnTo>
                    <a:pt x="181" y="83"/>
                  </a:lnTo>
                  <a:lnTo>
                    <a:pt x="179" y="87"/>
                  </a:lnTo>
                  <a:lnTo>
                    <a:pt x="177" y="91"/>
                  </a:lnTo>
                  <a:lnTo>
                    <a:pt x="177" y="93"/>
                  </a:lnTo>
                  <a:lnTo>
                    <a:pt x="181" y="93"/>
                  </a:lnTo>
                  <a:lnTo>
                    <a:pt x="185" y="93"/>
                  </a:lnTo>
                  <a:lnTo>
                    <a:pt x="190" y="95"/>
                  </a:lnTo>
                  <a:lnTo>
                    <a:pt x="194" y="97"/>
                  </a:lnTo>
                  <a:lnTo>
                    <a:pt x="200" y="98"/>
                  </a:lnTo>
                  <a:lnTo>
                    <a:pt x="206" y="100"/>
                  </a:lnTo>
                  <a:lnTo>
                    <a:pt x="211" y="104"/>
                  </a:lnTo>
                  <a:lnTo>
                    <a:pt x="213" y="106"/>
                  </a:lnTo>
                  <a:lnTo>
                    <a:pt x="215" y="110"/>
                  </a:lnTo>
                  <a:lnTo>
                    <a:pt x="219" y="114"/>
                  </a:lnTo>
                  <a:lnTo>
                    <a:pt x="223" y="119"/>
                  </a:lnTo>
                  <a:lnTo>
                    <a:pt x="227" y="125"/>
                  </a:lnTo>
                  <a:lnTo>
                    <a:pt x="230" y="133"/>
                  </a:lnTo>
                  <a:lnTo>
                    <a:pt x="232" y="136"/>
                  </a:lnTo>
                  <a:lnTo>
                    <a:pt x="234" y="140"/>
                  </a:lnTo>
                  <a:lnTo>
                    <a:pt x="236" y="144"/>
                  </a:lnTo>
                  <a:lnTo>
                    <a:pt x="238" y="148"/>
                  </a:lnTo>
                  <a:lnTo>
                    <a:pt x="240" y="152"/>
                  </a:lnTo>
                  <a:lnTo>
                    <a:pt x="242" y="155"/>
                  </a:lnTo>
                  <a:lnTo>
                    <a:pt x="244" y="157"/>
                  </a:lnTo>
                  <a:lnTo>
                    <a:pt x="246" y="161"/>
                  </a:lnTo>
                  <a:lnTo>
                    <a:pt x="247" y="169"/>
                  </a:lnTo>
                  <a:lnTo>
                    <a:pt x="249" y="174"/>
                  </a:lnTo>
                  <a:lnTo>
                    <a:pt x="251" y="180"/>
                  </a:lnTo>
                  <a:lnTo>
                    <a:pt x="253" y="184"/>
                  </a:lnTo>
                  <a:lnTo>
                    <a:pt x="253" y="188"/>
                  </a:lnTo>
                  <a:lnTo>
                    <a:pt x="253" y="192"/>
                  </a:lnTo>
                  <a:lnTo>
                    <a:pt x="251" y="194"/>
                  </a:lnTo>
                  <a:lnTo>
                    <a:pt x="247" y="197"/>
                  </a:lnTo>
                  <a:lnTo>
                    <a:pt x="246" y="201"/>
                  </a:lnTo>
                  <a:lnTo>
                    <a:pt x="244" y="205"/>
                  </a:lnTo>
                  <a:lnTo>
                    <a:pt x="240" y="211"/>
                  </a:lnTo>
                  <a:lnTo>
                    <a:pt x="238" y="213"/>
                  </a:lnTo>
                  <a:lnTo>
                    <a:pt x="242" y="213"/>
                  </a:lnTo>
                  <a:lnTo>
                    <a:pt x="246" y="213"/>
                  </a:lnTo>
                  <a:lnTo>
                    <a:pt x="251" y="213"/>
                  </a:lnTo>
                  <a:lnTo>
                    <a:pt x="255" y="214"/>
                  </a:lnTo>
                  <a:lnTo>
                    <a:pt x="261" y="214"/>
                  </a:lnTo>
                  <a:lnTo>
                    <a:pt x="266" y="216"/>
                  </a:lnTo>
                  <a:lnTo>
                    <a:pt x="270" y="216"/>
                  </a:lnTo>
                  <a:lnTo>
                    <a:pt x="276" y="218"/>
                  </a:lnTo>
                  <a:lnTo>
                    <a:pt x="282" y="218"/>
                  </a:lnTo>
                  <a:lnTo>
                    <a:pt x="287" y="220"/>
                  </a:lnTo>
                  <a:lnTo>
                    <a:pt x="291" y="222"/>
                  </a:lnTo>
                  <a:lnTo>
                    <a:pt x="295" y="224"/>
                  </a:lnTo>
                  <a:lnTo>
                    <a:pt x="299" y="226"/>
                  </a:lnTo>
                  <a:lnTo>
                    <a:pt x="303" y="226"/>
                  </a:lnTo>
                  <a:lnTo>
                    <a:pt x="305" y="230"/>
                  </a:lnTo>
                  <a:lnTo>
                    <a:pt x="306" y="235"/>
                  </a:lnTo>
                  <a:lnTo>
                    <a:pt x="306" y="237"/>
                  </a:lnTo>
                  <a:lnTo>
                    <a:pt x="308" y="241"/>
                  </a:lnTo>
                  <a:lnTo>
                    <a:pt x="308" y="245"/>
                  </a:lnTo>
                  <a:lnTo>
                    <a:pt x="310" y="249"/>
                  </a:lnTo>
                  <a:lnTo>
                    <a:pt x="310" y="252"/>
                  </a:lnTo>
                  <a:lnTo>
                    <a:pt x="310" y="258"/>
                  </a:lnTo>
                  <a:lnTo>
                    <a:pt x="312" y="264"/>
                  </a:lnTo>
                  <a:lnTo>
                    <a:pt x="312" y="270"/>
                  </a:lnTo>
                  <a:lnTo>
                    <a:pt x="314" y="275"/>
                  </a:lnTo>
                  <a:lnTo>
                    <a:pt x="314" y="281"/>
                  </a:lnTo>
                  <a:lnTo>
                    <a:pt x="314" y="287"/>
                  </a:lnTo>
                  <a:lnTo>
                    <a:pt x="316" y="292"/>
                  </a:lnTo>
                  <a:lnTo>
                    <a:pt x="316" y="298"/>
                  </a:lnTo>
                  <a:lnTo>
                    <a:pt x="316" y="306"/>
                  </a:lnTo>
                  <a:lnTo>
                    <a:pt x="318" y="311"/>
                  </a:lnTo>
                  <a:lnTo>
                    <a:pt x="318" y="317"/>
                  </a:lnTo>
                  <a:lnTo>
                    <a:pt x="318" y="323"/>
                  </a:lnTo>
                  <a:lnTo>
                    <a:pt x="318" y="330"/>
                  </a:lnTo>
                  <a:lnTo>
                    <a:pt x="318" y="336"/>
                  </a:lnTo>
                  <a:lnTo>
                    <a:pt x="320" y="342"/>
                  </a:lnTo>
                  <a:lnTo>
                    <a:pt x="320" y="347"/>
                  </a:lnTo>
                  <a:lnTo>
                    <a:pt x="320" y="353"/>
                  </a:lnTo>
                  <a:lnTo>
                    <a:pt x="320" y="359"/>
                  </a:lnTo>
                  <a:lnTo>
                    <a:pt x="320" y="365"/>
                  </a:lnTo>
                  <a:lnTo>
                    <a:pt x="318" y="368"/>
                  </a:lnTo>
                  <a:lnTo>
                    <a:pt x="318" y="374"/>
                  </a:lnTo>
                  <a:lnTo>
                    <a:pt x="318" y="378"/>
                  </a:lnTo>
                  <a:lnTo>
                    <a:pt x="318" y="384"/>
                  </a:lnTo>
                  <a:lnTo>
                    <a:pt x="314" y="397"/>
                  </a:lnTo>
                  <a:lnTo>
                    <a:pt x="314" y="399"/>
                  </a:lnTo>
                  <a:lnTo>
                    <a:pt x="318" y="403"/>
                  </a:lnTo>
                  <a:lnTo>
                    <a:pt x="318" y="405"/>
                  </a:lnTo>
                  <a:lnTo>
                    <a:pt x="320" y="406"/>
                  </a:lnTo>
                  <a:lnTo>
                    <a:pt x="322" y="410"/>
                  </a:lnTo>
                  <a:lnTo>
                    <a:pt x="324" y="414"/>
                  </a:lnTo>
                  <a:lnTo>
                    <a:pt x="325" y="418"/>
                  </a:lnTo>
                  <a:lnTo>
                    <a:pt x="327" y="422"/>
                  </a:lnTo>
                  <a:lnTo>
                    <a:pt x="329" y="425"/>
                  </a:lnTo>
                  <a:lnTo>
                    <a:pt x="331" y="429"/>
                  </a:lnTo>
                  <a:lnTo>
                    <a:pt x="333" y="433"/>
                  </a:lnTo>
                  <a:lnTo>
                    <a:pt x="335" y="439"/>
                  </a:lnTo>
                  <a:lnTo>
                    <a:pt x="335" y="443"/>
                  </a:lnTo>
                  <a:lnTo>
                    <a:pt x="337" y="448"/>
                  </a:lnTo>
                  <a:lnTo>
                    <a:pt x="335" y="448"/>
                  </a:lnTo>
                  <a:lnTo>
                    <a:pt x="335" y="452"/>
                  </a:lnTo>
                  <a:lnTo>
                    <a:pt x="333" y="456"/>
                  </a:lnTo>
                  <a:lnTo>
                    <a:pt x="333" y="460"/>
                  </a:lnTo>
                  <a:lnTo>
                    <a:pt x="331" y="463"/>
                  </a:lnTo>
                  <a:lnTo>
                    <a:pt x="329" y="469"/>
                  </a:lnTo>
                  <a:lnTo>
                    <a:pt x="327" y="475"/>
                  </a:lnTo>
                  <a:lnTo>
                    <a:pt x="325" y="482"/>
                  </a:lnTo>
                  <a:lnTo>
                    <a:pt x="322" y="488"/>
                  </a:lnTo>
                  <a:lnTo>
                    <a:pt x="320" y="494"/>
                  </a:lnTo>
                  <a:lnTo>
                    <a:pt x="318" y="498"/>
                  </a:lnTo>
                  <a:lnTo>
                    <a:pt x="318" y="501"/>
                  </a:lnTo>
                  <a:lnTo>
                    <a:pt x="316" y="505"/>
                  </a:lnTo>
                  <a:lnTo>
                    <a:pt x="314" y="509"/>
                  </a:lnTo>
                  <a:lnTo>
                    <a:pt x="312" y="513"/>
                  </a:lnTo>
                  <a:lnTo>
                    <a:pt x="310" y="517"/>
                  </a:lnTo>
                  <a:lnTo>
                    <a:pt x="310" y="520"/>
                  </a:lnTo>
                  <a:lnTo>
                    <a:pt x="308" y="524"/>
                  </a:lnTo>
                  <a:lnTo>
                    <a:pt x="306" y="528"/>
                  </a:lnTo>
                  <a:lnTo>
                    <a:pt x="305" y="532"/>
                  </a:lnTo>
                  <a:lnTo>
                    <a:pt x="303" y="536"/>
                  </a:lnTo>
                  <a:lnTo>
                    <a:pt x="303" y="540"/>
                  </a:lnTo>
                  <a:lnTo>
                    <a:pt x="301" y="541"/>
                  </a:lnTo>
                  <a:lnTo>
                    <a:pt x="299" y="545"/>
                  </a:lnTo>
                  <a:lnTo>
                    <a:pt x="297" y="549"/>
                  </a:lnTo>
                  <a:lnTo>
                    <a:pt x="295" y="553"/>
                  </a:lnTo>
                  <a:lnTo>
                    <a:pt x="293" y="557"/>
                  </a:lnTo>
                  <a:lnTo>
                    <a:pt x="291" y="560"/>
                  </a:lnTo>
                  <a:lnTo>
                    <a:pt x="289" y="564"/>
                  </a:lnTo>
                  <a:lnTo>
                    <a:pt x="289" y="568"/>
                  </a:lnTo>
                  <a:lnTo>
                    <a:pt x="285" y="574"/>
                  </a:lnTo>
                  <a:lnTo>
                    <a:pt x="282" y="581"/>
                  </a:lnTo>
                  <a:lnTo>
                    <a:pt x="280" y="587"/>
                  </a:lnTo>
                  <a:lnTo>
                    <a:pt x="278" y="593"/>
                  </a:lnTo>
                  <a:lnTo>
                    <a:pt x="274" y="598"/>
                  </a:lnTo>
                  <a:lnTo>
                    <a:pt x="272" y="602"/>
                  </a:lnTo>
                  <a:lnTo>
                    <a:pt x="270" y="606"/>
                  </a:lnTo>
                  <a:lnTo>
                    <a:pt x="268" y="612"/>
                  </a:lnTo>
                  <a:lnTo>
                    <a:pt x="265" y="616"/>
                  </a:lnTo>
                  <a:lnTo>
                    <a:pt x="263" y="619"/>
                  </a:lnTo>
                  <a:lnTo>
                    <a:pt x="259" y="619"/>
                  </a:lnTo>
                  <a:lnTo>
                    <a:pt x="255" y="617"/>
                  </a:lnTo>
                  <a:lnTo>
                    <a:pt x="247" y="612"/>
                  </a:lnTo>
                  <a:lnTo>
                    <a:pt x="242" y="606"/>
                  </a:lnTo>
                  <a:lnTo>
                    <a:pt x="238" y="602"/>
                  </a:lnTo>
                  <a:lnTo>
                    <a:pt x="234" y="598"/>
                  </a:lnTo>
                  <a:lnTo>
                    <a:pt x="230" y="597"/>
                  </a:lnTo>
                  <a:lnTo>
                    <a:pt x="227" y="595"/>
                  </a:lnTo>
                  <a:lnTo>
                    <a:pt x="221" y="593"/>
                  </a:lnTo>
                  <a:lnTo>
                    <a:pt x="217" y="591"/>
                  </a:lnTo>
                  <a:lnTo>
                    <a:pt x="211" y="591"/>
                  </a:lnTo>
                  <a:lnTo>
                    <a:pt x="208" y="593"/>
                  </a:lnTo>
                  <a:lnTo>
                    <a:pt x="206" y="593"/>
                  </a:lnTo>
                  <a:lnTo>
                    <a:pt x="206" y="595"/>
                  </a:lnTo>
                  <a:lnTo>
                    <a:pt x="204" y="597"/>
                  </a:lnTo>
                  <a:lnTo>
                    <a:pt x="200" y="600"/>
                  </a:lnTo>
                  <a:lnTo>
                    <a:pt x="196" y="604"/>
                  </a:lnTo>
                  <a:lnTo>
                    <a:pt x="194" y="610"/>
                  </a:lnTo>
                  <a:lnTo>
                    <a:pt x="190" y="616"/>
                  </a:lnTo>
                  <a:lnTo>
                    <a:pt x="187" y="621"/>
                  </a:lnTo>
                  <a:lnTo>
                    <a:pt x="183" y="625"/>
                  </a:lnTo>
                  <a:lnTo>
                    <a:pt x="179" y="631"/>
                  </a:lnTo>
                  <a:lnTo>
                    <a:pt x="175" y="635"/>
                  </a:lnTo>
                  <a:lnTo>
                    <a:pt x="171" y="638"/>
                  </a:lnTo>
                  <a:lnTo>
                    <a:pt x="166" y="642"/>
                  </a:lnTo>
                  <a:lnTo>
                    <a:pt x="164" y="644"/>
                  </a:lnTo>
                  <a:lnTo>
                    <a:pt x="160" y="638"/>
                  </a:lnTo>
                  <a:lnTo>
                    <a:pt x="154" y="633"/>
                  </a:lnTo>
                  <a:lnTo>
                    <a:pt x="150" y="629"/>
                  </a:lnTo>
                  <a:lnTo>
                    <a:pt x="147" y="625"/>
                  </a:lnTo>
                  <a:lnTo>
                    <a:pt x="143" y="621"/>
                  </a:lnTo>
                  <a:lnTo>
                    <a:pt x="139" y="617"/>
                  </a:lnTo>
                  <a:lnTo>
                    <a:pt x="135" y="614"/>
                  </a:lnTo>
                  <a:lnTo>
                    <a:pt x="131" y="610"/>
                  </a:lnTo>
                  <a:lnTo>
                    <a:pt x="126" y="606"/>
                  </a:lnTo>
                  <a:lnTo>
                    <a:pt x="122" y="602"/>
                  </a:lnTo>
                  <a:lnTo>
                    <a:pt x="118" y="600"/>
                  </a:lnTo>
                  <a:lnTo>
                    <a:pt x="114" y="598"/>
                  </a:lnTo>
                  <a:lnTo>
                    <a:pt x="111" y="597"/>
                  </a:lnTo>
                  <a:lnTo>
                    <a:pt x="109" y="597"/>
                  </a:lnTo>
                  <a:lnTo>
                    <a:pt x="95" y="5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Freeform 43"/>
            <p:cNvSpPr>
              <a:spLocks/>
            </p:cNvSpPr>
            <p:nvPr/>
          </p:nvSpPr>
          <p:spPr bwMode="auto">
            <a:xfrm>
              <a:off x="3871" y="2442"/>
              <a:ext cx="299" cy="97"/>
            </a:xfrm>
            <a:custGeom>
              <a:avLst/>
              <a:gdLst>
                <a:gd name="T0" fmla="*/ 1 w 597"/>
                <a:gd name="T1" fmla="*/ 1 h 194"/>
                <a:gd name="T2" fmla="*/ 1 w 597"/>
                <a:gd name="T3" fmla="*/ 1 h 194"/>
                <a:gd name="T4" fmla="*/ 1 w 597"/>
                <a:gd name="T5" fmla="*/ 1 h 194"/>
                <a:gd name="T6" fmla="*/ 1 w 597"/>
                <a:gd name="T7" fmla="*/ 1 h 194"/>
                <a:gd name="T8" fmla="*/ 1 w 597"/>
                <a:gd name="T9" fmla="*/ 1 h 194"/>
                <a:gd name="T10" fmla="*/ 1 w 597"/>
                <a:gd name="T11" fmla="*/ 1 h 194"/>
                <a:gd name="T12" fmla="*/ 1 w 597"/>
                <a:gd name="T13" fmla="*/ 1 h 194"/>
                <a:gd name="T14" fmla="*/ 1 w 597"/>
                <a:gd name="T15" fmla="*/ 1 h 194"/>
                <a:gd name="T16" fmla="*/ 1 w 597"/>
                <a:gd name="T17" fmla="*/ 1 h 194"/>
                <a:gd name="T18" fmla="*/ 1 w 597"/>
                <a:gd name="T19" fmla="*/ 1 h 194"/>
                <a:gd name="T20" fmla="*/ 1 w 597"/>
                <a:gd name="T21" fmla="*/ 1 h 194"/>
                <a:gd name="T22" fmla="*/ 1 w 597"/>
                <a:gd name="T23" fmla="*/ 1 h 194"/>
                <a:gd name="T24" fmla="*/ 1 w 597"/>
                <a:gd name="T25" fmla="*/ 0 h 194"/>
                <a:gd name="T26" fmla="*/ 1 w 597"/>
                <a:gd name="T27" fmla="*/ 1 h 194"/>
                <a:gd name="T28" fmla="*/ 1 w 597"/>
                <a:gd name="T29" fmla="*/ 1 h 194"/>
                <a:gd name="T30" fmla="*/ 1 w 597"/>
                <a:gd name="T31" fmla="*/ 1 h 194"/>
                <a:gd name="T32" fmla="*/ 1 w 597"/>
                <a:gd name="T33" fmla="*/ 1 h 194"/>
                <a:gd name="T34" fmla="*/ 1 w 597"/>
                <a:gd name="T35" fmla="*/ 1 h 194"/>
                <a:gd name="T36" fmla="*/ 1 w 597"/>
                <a:gd name="T37" fmla="*/ 1 h 194"/>
                <a:gd name="T38" fmla="*/ 1 w 597"/>
                <a:gd name="T39" fmla="*/ 1 h 194"/>
                <a:gd name="T40" fmla="*/ 1 w 597"/>
                <a:gd name="T41" fmla="*/ 1 h 194"/>
                <a:gd name="T42" fmla="*/ 1 w 597"/>
                <a:gd name="T43" fmla="*/ 1 h 194"/>
                <a:gd name="T44" fmla="*/ 1 w 597"/>
                <a:gd name="T45" fmla="*/ 1 h 194"/>
                <a:gd name="T46" fmla="*/ 1 w 597"/>
                <a:gd name="T47" fmla="*/ 1 h 194"/>
                <a:gd name="T48" fmla="*/ 1 w 597"/>
                <a:gd name="T49" fmla="*/ 1 h 194"/>
                <a:gd name="T50" fmla="*/ 1 w 597"/>
                <a:gd name="T51" fmla="*/ 1 h 194"/>
                <a:gd name="T52" fmla="*/ 1 w 597"/>
                <a:gd name="T53" fmla="*/ 1 h 194"/>
                <a:gd name="T54" fmla="*/ 1 w 597"/>
                <a:gd name="T55" fmla="*/ 1 h 194"/>
                <a:gd name="T56" fmla="*/ 1 w 597"/>
                <a:gd name="T57" fmla="*/ 1 h 194"/>
                <a:gd name="T58" fmla="*/ 0 w 597"/>
                <a:gd name="T59" fmla="*/ 1 h 194"/>
                <a:gd name="T60" fmla="*/ 1 w 597"/>
                <a:gd name="T61" fmla="*/ 1 h 194"/>
                <a:gd name="T62" fmla="*/ 1 w 597"/>
                <a:gd name="T63" fmla="*/ 1 h 194"/>
                <a:gd name="T64" fmla="*/ 1 w 597"/>
                <a:gd name="T65" fmla="*/ 1 h 194"/>
                <a:gd name="T66" fmla="*/ 1 w 597"/>
                <a:gd name="T67" fmla="*/ 1 h 194"/>
                <a:gd name="T68" fmla="*/ 1 w 597"/>
                <a:gd name="T69" fmla="*/ 1 h 194"/>
                <a:gd name="T70" fmla="*/ 1 w 597"/>
                <a:gd name="T71" fmla="*/ 1 h 194"/>
                <a:gd name="T72" fmla="*/ 1 w 597"/>
                <a:gd name="T73" fmla="*/ 1 h 194"/>
                <a:gd name="T74" fmla="*/ 1 w 597"/>
                <a:gd name="T75" fmla="*/ 1 h 194"/>
                <a:gd name="T76" fmla="*/ 1 w 597"/>
                <a:gd name="T77" fmla="*/ 1 h 194"/>
                <a:gd name="T78" fmla="*/ 1 w 597"/>
                <a:gd name="T79" fmla="*/ 1 h 194"/>
                <a:gd name="T80" fmla="*/ 1 w 597"/>
                <a:gd name="T81" fmla="*/ 1 h 194"/>
                <a:gd name="T82" fmla="*/ 1 w 597"/>
                <a:gd name="T83" fmla="*/ 1 h 194"/>
                <a:gd name="T84" fmla="*/ 1 w 597"/>
                <a:gd name="T85" fmla="*/ 1 h 194"/>
                <a:gd name="T86" fmla="*/ 1 w 597"/>
                <a:gd name="T87" fmla="*/ 1 h 194"/>
                <a:gd name="T88" fmla="*/ 1 w 597"/>
                <a:gd name="T89" fmla="*/ 1 h 194"/>
                <a:gd name="T90" fmla="*/ 1 w 597"/>
                <a:gd name="T91" fmla="*/ 1 h 194"/>
                <a:gd name="T92" fmla="*/ 1 w 597"/>
                <a:gd name="T93" fmla="*/ 1 h 194"/>
                <a:gd name="T94" fmla="*/ 1 w 597"/>
                <a:gd name="T95" fmla="*/ 1 h 194"/>
                <a:gd name="T96" fmla="*/ 1 w 597"/>
                <a:gd name="T97" fmla="*/ 1 h 194"/>
                <a:gd name="T98" fmla="*/ 1 w 597"/>
                <a:gd name="T99" fmla="*/ 1 h 194"/>
                <a:gd name="T100" fmla="*/ 1 w 597"/>
                <a:gd name="T101" fmla="*/ 1 h 194"/>
                <a:gd name="T102" fmla="*/ 1 w 597"/>
                <a:gd name="T103" fmla="*/ 1 h 194"/>
                <a:gd name="T104" fmla="*/ 1 w 597"/>
                <a:gd name="T105" fmla="*/ 1 h 194"/>
                <a:gd name="T106" fmla="*/ 1 w 597"/>
                <a:gd name="T107" fmla="*/ 1 h 194"/>
                <a:gd name="T108" fmla="*/ 1 w 597"/>
                <a:gd name="T109" fmla="*/ 1 h 194"/>
                <a:gd name="T110" fmla="*/ 1 w 597"/>
                <a:gd name="T111" fmla="*/ 1 h 194"/>
                <a:gd name="T112" fmla="*/ 1 w 597"/>
                <a:gd name="T113" fmla="*/ 1 h 194"/>
                <a:gd name="T114" fmla="*/ 1 w 597"/>
                <a:gd name="T115" fmla="*/ 1 h 194"/>
                <a:gd name="T116" fmla="*/ 1 w 597"/>
                <a:gd name="T117" fmla="*/ 1 h 194"/>
                <a:gd name="T118" fmla="*/ 1 w 597"/>
                <a:gd name="T119" fmla="*/ 1 h 19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97"/>
                <a:gd name="T181" fmla="*/ 0 h 194"/>
                <a:gd name="T182" fmla="*/ 597 w 597"/>
                <a:gd name="T183" fmla="*/ 194 h 19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97" h="194">
                  <a:moveTo>
                    <a:pt x="597" y="123"/>
                  </a:moveTo>
                  <a:lnTo>
                    <a:pt x="597" y="121"/>
                  </a:lnTo>
                  <a:lnTo>
                    <a:pt x="597" y="118"/>
                  </a:lnTo>
                  <a:lnTo>
                    <a:pt x="597" y="114"/>
                  </a:lnTo>
                  <a:lnTo>
                    <a:pt x="595" y="110"/>
                  </a:lnTo>
                  <a:lnTo>
                    <a:pt x="595" y="106"/>
                  </a:lnTo>
                  <a:lnTo>
                    <a:pt x="595" y="100"/>
                  </a:lnTo>
                  <a:lnTo>
                    <a:pt x="595" y="95"/>
                  </a:lnTo>
                  <a:lnTo>
                    <a:pt x="594" y="89"/>
                  </a:lnTo>
                  <a:lnTo>
                    <a:pt x="594" y="83"/>
                  </a:lnTo>
                  <a:lnTo>
                    <a:pt x="592" y="78"/>
                  </a:lnTo>
                  <a:lnTo>
                    <a:pt x="592" y="72"/>
                  </a:lnTo>
                  <a:lnTo>
                    <a:pt x="592" y="66"/>
                  </a:lnTo>
                  <a:lnTo>
                    <a:pt x="592" y="62"/>
                  </a:lnTo>
                  <a:lnTo>
                    <a:pt x="592" y="59"/>
                  </a:lnTo>
                  <a:lnTo>
                    <a:pt x="592" y="55"/>
                  </a:lnTo>
                  <a:lnTo>
                    <a:pt x="592" y="49"/>
                  </a:lnTo>
                  <a:lnTo>
                    <a:pt x="592" y="45"/>
                  </a:lnTo>
                  <a:lnTo>
                    <a:pt x="592" y="40"/>
                  </a:lnTo>
                  <a:lnTo>
                    <a:pt x="594" y="36"/>
                  </a:lnTo>
                  <a:lnTo>
                    <a:pt x="594" y="30"/>
                  </a:lnTo>
                  <a:lnTo>
                    <a:pt x="595" y="28"/>
                  </a:lnTo>
                  <a:lnTo>
                    <a:pt x="595" y="26"/>
                  </a:lnTo>
                  <a:lnTo>
                    <a:pt x="595" y="24"/>
                  </a:lnTo>
                  <a:lnTo>
                    <a:pt x="592" y="24"/>
                  </a:lnTo>
                  <a:lnTo>
                    <a:pt x="586" y="24"/>
                  </a:lnTo>
                  <a:lnTo>
                    <a:pt x="580" y="24"/>
                  </a:lnTo>
                  <a:lnTo>
                    <a:pt x="576" y="24"/>
                  </a:lnTo>
                  <a:lnTo>
                    <a:pt x="573" y="24"/>
                  </a:lnTo>
                  <a:lnTo>
                    <a:pt x="567" y="24"/>
                  </a:lnTo>
                  <a:lnTo>
                    <a:pt x="563" y="24"/>
                  </a:lnTo>
                  <a:lnTo>
                    <a:pt x="559" y="24"/>
                  </a:lnTo>
                  <a:lnTo>
                    <a:pt x="554" y="24"/>
                  </a:lnTo>
                  <a:lnTo>
                    <a:pt x="550" y="24"/>
                  </a:lnTo>
                  <a:lnTo>
                    <a:pt x="546" y="24"/>
                  </a:lnTo>
                  <a:lnTo>
                    <a:pt x="540" y="24"/>
                  </a:lnTo>
                  <a:lnTo>
                    <a:pt x="535" y="24"/>
                  </a:lnTo>
                  <a:lnTo>
                    <a:pt x="529" y="24"/>
                  </a:lnTo>
                  <a:lnTo>
                    <a:pt x="525" y="24"/>
                  </a:lnTo>
                  <a:lnTo>
                    <a:pt x="519" y="24"/>
                  </a:lnTo>
                  <a:lnTo>
                    <a:pt x="516" y="24"/>
                  </a:lnTo>
                  <a:lnTo>
                    <a:pt x="510" y="24"/>
                  </a:lnTo>
                  <a:lnTo>
                    <a:pt x="508" y="24"/>
                  </a:lnTo>
                  <a:lnTo>
                    <a:pt x="502" y="24"/>
                  </a:lnTo>
                  <a:lnTo>
                    <a:pt x="498" y="24"/>
                  </a:lnTo>
                  <a:lnTo>
                    <a:pt x="497" y="24"/>
                  </a:lnTo>
                  <a:lnTo>
                    <a:pt x="493" y="24"/>
                  </a:lnTo>
                  <a:lnTo>
                    <a:pt x="487" y="24"/>
                  </a:lnTo>
                  <a:lnTo>
                    <a:pt x="485" y="26"/>
                  </a:lnTo>
                  <a:lnTo>
                    <a:pt x="481" y="26"/>
                  </a:lnTo>
                  <a:lnTo>
                    <a:pt x="479" y="28"/>
                  </a:lnTo>
                  <a:lnTo>
                    <a:pt x="476" y="30"/>
                  </a:lnTo>
                  <a:lnTo>
                    <a:pt x="472" y="34"/>
                  </a:lnTo>
                  <a:lnTo>
                    <a:pt x="468" y="38"/>
                  </a:lnTo>
                  <a:lnTo>
                    <a:pt x="466" y="41"/>
                  </a:lnTo>
                  <a:lnTo>
                    <a:pt x="462" y="47"/>
                  </a:lnTo>
                  <a:lnTo>
                    <a:pt x="460" y="53"/>
                  </a:lnTo>
                  <a:lnTo>
                    <a:pt x="457" y="57"/>
                  </a:lnTo>
                  <a:lnTo>
                    <a:pt x="453" y="62"/>
                  </a:lnTo>
                  <a:lnTo>
                    <a:pt x="451" y="66"/>
                  </a:lnTo>
                  <a:lnTo>
                    <a:pt x="449" y="70"/>
                  </a:lnTo>
                  <a:lnTo>
                    <a:pt x="447" y="74"/>
                  </a:lnTo>
                  <a:lnTo>
                    <a:pt x="445" y="76"/>
                  </a:lnTo>
                  <a:lnTo>
                    <a:pt x="445" y="78"/>
                  </a:lnTo>
                  <a:lnTo>
                    <a:pt x="445" y="79"/>
                  </a:lnTo>
                  <a:lnTo>
                    <a:pt x="443" y="78"/>
                  </a:lnTo>
                  <a:lnTo>
                    <a:pt x="443" y="76"/>
                  </a:lnTo>
                  <a:lnTo>
                    <a:pt x="443" y="72"/>
                  </a:lnTo>
                  <a:lnTo>
                    <a:pt x="443" y="66"/>
                  </a:lnTo>
                  <a:lnTo>
                    <a:pt x="443" y="60"/>
                  </a:lnTo>
                  <a:lnTo>
                    <a:pt x="443" y="55"/>
                  </a:lnTo>
                  <a:lnTo>
                    <a:pt x="443" y="51"/>
                  </a:lnTo>
                  <a:lnTo>
                    <a:pt x="443" y="47"/>
                  </a:lnTo>
                  <a:lnTo>
                    <a:pt x="443" y="43"/>
                  </a:lnTo>
                  <a:lnTo>
                    <a:pt x="443" y="40"/>
                  </a:lnTo>
                  <a:lnTo>
                    <a:pt x="443" y="36"/>
                  </a:lnTo>
                  <a:lnTo>
                    <a:pt x="441" y="32"/>
                  </a:lnTo>
                  <a:lnTo>
                    <a:pt x="441" y="28"/>
                  </a:lnTo>
                  <a:lnTo>
                    <a:pt x="441" y="26"/>
                  </a:lnTo>
                  <a:lnTo>
                    <a:pt x="441" y="19"/>
                  </a:lnTo>
                  <a:lnTo>
                    <a:pt x="439" y="13"/>
                  </a:lnTo>
                  <a:lnTo>
                    <a:pt x="439" y="7"/>
                  </a:lnTo>
                  <a:lnTo>
                    <a:pt x="438" y="3"/>
                  </a:lnTo>
                  <a:lnTo>
                    <a:pt x="436" y="0"/>
                  </a:lnTo>
                  <a:lnTo>
                    <a:pt x="434" y="0"/>
                  </a:lnTo>
                  <a:lnTo>
                    <a:pt x="432" y="0"/>
                  </a:lnTo>
                  <a:lnTo>
                    <a:pt x="430" y="0"/>
                  </a:lnTo>
                  <a:lnTo>
                    <a:pt x="428" y="0"/>
                  </a:lnTo>
                  <a:lnTo>
                    <a:pt x="424" y="0"/>
                  </a:lnTo>
                  <a:lnTo>
                    <a:pt x="420" y="0"/>
                  </a:lnTo>
                  <a:lnTo>
                    <a:pt x="415" y="0"/>
                  </a:lnTo>
                  <a:lnTo>
                    <a:pt x="411" y="0"/>
                  </a:lnTo>
                  <a:lnTo>
                    <a:pt x="405" y="2"/>
                  </a:lnTo>
                  <a:lnTo>
                    <a:pt x="398" y="2"/>
                  </a:lnTo>
                  <a:lnTo>
                    <a:pt x="392" y="3"/>
                  </a:lnTo>
                  <a:lnTo>
                    <a:pt x="384" y="3"/>
                  </a:lnTo>
                  <a:lnTo>
                    <a:pt x="379" y="5"/>
                  </a:lnTo>
                  <a:lnTo>
                    <a:pt x="375" y="5"/>
                  </a:lnTo>
                  <a:lnTo>
                    <a:pt x="371" y="5"/>
                  </a:lnTo>
                  <a:lnTo>
                    <a:pt x="367" y="5"/>
                  </a:lnTo>
                  <a:lnTo>
                    <a:pt x="363" y="7"/>
                  </a:lnTo>
                  <a:lnTo>
                    <a:pt x="360" y="7"/>
                  </a:lnTo>
                  <a:lnTo>
                    <a:pt x="358" y="9"/>
                  </a:lnTo>
                  <a:lnTo>
                    <a:pt x="354" y="9"/>
                  </a:lnTo>
                  <a:lnTo>
                    <a:pt x="350" y="11"/>
                  </a:lnTo>
                  <a:lnTo>
                    <a:pt x="346" y="11"/>
                  </a:lnTo>
                  <a:lnTo>
                    <a:pt x="342" y="11"/>
                  </a:lnTo>
                  <a:lnTo>
                    <a:pt x="339" y="11"/>
                  </a:lnTo>
                  <a:lnTo>
                    <a:pt x="335" y="13"/>
                  </a:lnTo>
                  <a:lnTo>
                    <a:pt x="331" y="13"/>
                  </a:lnTo>
                  <a:lnTo>
                    <a:pt x="327" y="13"/>
                  </a:lnTo>
                  <a:lnTo>
                    <a:pt x="323" y="13"/>
                  </a:lnTo>
                  <a:lnTo>
                    <a:pt x="320" y="15"/>
                  </a:lnTo>
                  <a:lnTo>
                    <a:pt x="316" y="15"/>
                  </a:lnTo>
                  <a:lnTo>
                    <a:pt x="312" y="15"/>
                  </a:lnTo>
                  <a:lnTo>
                    <a:pt x="310" y="17"/>
                  </a:lnTo>
                  <a:lnTo>
                    <a:pt x="306" y="17"/>
                  </a:lnTo>
                  <a:lnTo>
                    <a:pt x="301" y="19"/>
                  </a:lnTo>
                  <a:lnTo>
                    <a:pt x="295" y="21"/>
                  </a:lnTo>
                  <a:lnTo>
                    <a:pt x="287" y="21"/>
                  </a:lnTo>
                  <a:lnTo>
                    <a:pt x="284" y="21"/>
                  </a:lnTo>
                  <a:lnTo>
                    <a:pt x="278" y="22"/>
                  </a:lnTo>
                  <a:lnTo>
                    <a:pt x="274" y="22"/>
                  </a:lnTo>
                  <a:lnTo>
                    <a:pt x="270" y="24"/>
                  </a:lnTo>
                  <a:lnTo>
                    <a:pt x="268" y="24"/>
                  </a:lnTo>
                  <a:lnTo>
                    <a:pt x="265" y="24"/>
                  </a:lnTo>
                  <a:lnTo>
                    <a:pt x="265" y="26"/>
                  </a:lnTo>
                  <a:lnTo>
                    <a:pt x="263" y="26"/>
                  </a:lnTo>
                  <a:lnTo>
                    <a:pt x="261" y="28"/>
                  </a:lnTo>
                  <a:lnTo>
                    <a:pt x="259" y="32"/>
                  </a:lnTo>
                  <a:lnTo>
                    <a:pt x="259" y="36"/>
                  </a:lnTo>
                  <a:lnTo>
                    <a:pt x="257" y="40"/>
                  </a:lnTo>
                  <a:lnTo>
                    <a:pt x="257" y="45"/>
                  </a:lnTo>
                  <a:lnTo>
                    <a:pt x="255" y="49"/>
                  </a:lnTo>
                  <a:lnTo>
                    <a:pt x="255" y="55"/>
                  </a:lnTo>
                  <a:lnTo>
                    <a:pt x="255" y="60"/>
                  </a:lnTo>
                  <a:lnTo>
                    <a:pt x="255" y="64"/>
                  </a:lnTo>
                  <a:lnTo>
                    <a:pt x="255" y="70"/>
                  </a:lnTo>
                  <a:lnTo>
                    <a:pt x="255" y="74"/>
                  </a:lnTo>
                  <a:lnTo>
                    <a:pt x="255" y="78"/>
                  </a:lnTo>
                  <a:lnTo>
                    <a:pt x="255" y="79"/>
                  </a:lnTo>
                  <a:lnTo>
                    <a:pt x="255" y="81"/>
                  </a:lnTo>
                  <a:lnTo>
                    <a:pt x="255" y="83"/>
                  </a:lnTo>
                  <a:lnTo>
                    <a:pt x="253" y="81"/>
                  </a:lnTo>
                  <a:lnTo>
                    <a:pt x="251" y="79"/>
                  </a:lnTo>
                  <a:lnTo>
                    <a:pt x="249" y="76"/>
                  </a:lnTo>
                  <a:lnTo>
                    <a:pt x="245" y="70"/>
                  </a:lnTo>
                  <a:lnTo>
                    <a:pt x="244" y="66"/>
                  </a:lnTo>
                  <a:lnTo>
                    <a:pt x="242" y="64"/>
                  </a:lnTo>
                  <a:lnTo>
                    <a:pt x="238" y="60"/>
                  </a:lnTo>
                  <a:lnTo>
                    <a:pt x="236" y="57"/>
                  </a:lnTo>
                  <a:lnTo>
                    <a:pt x="234" y="53"/>
                  </a:lnTo>
                  <a:lnTo>
                    <a:pt x="230" y="49"/>
                  </a:lnTo>
                  <a:lnTo>
                    <a:pt x="228" y="45"/>
                  </a:lnTo>
                  <a:lnTo>
                    <a:pt x="226" y="41"/>
                  </a:lnTo>
                  <a:lnTo>
                    <a:pt x="223" y="38"/>
                  </a:lnTo>
                  <a:lnTo>
                    <a:pt x="219" y="34"/>
                  </a:lnTo>
                  <a:lnTo>
                    <a:pt x="215" y="30"/>
                  </a:lnTo>
                  <a:lnTo>
                    <a:pt x="213" y="26"/>
                  </a:lnTo>
                  <a:lnTo>
                    <a:pt x="206" y="21"/>
                  </a:lnTo>
                  <a:lnTo>
                    <a:pt x="200" y="15"/>
                  </a:lnTo>
                  <a:lnTo>
                    <a:pt x="192" y="9"/>
                  </a:lnTo>
                  <a:lnTo>
                    <a:pt x="187" y="5"/>
                  </a:lnTo>
                  <a:lnTo>
                    <a:pt x="181" y="3"/>
                  </a:lnTo>
                  <a:lnTo>
                    <a:pt x="175" y="3"/>
                  </a:lnTo>
                  <a:lnTo>
                    <a:pt x="171" y="3"/>
                  </a:lnTo>
                  <a:lnTo>
                    <a:pt x="168" y="3"/>
                  </a:lnTo>
                  <a:lnTo>
                    <a:pt x="162" y="5"/>
                  </a:lnTo>
                  <a:lnTo>
                    <a:pt x="158" y="5"/>
                  </a:lnTo>
                  <a:lnTo>
                    <a:pt x="152" y="7"/>
                  </a:lnTo>
                  <a:lnTo>
                    <a:pt x="147" y="9"/>
                  </a:lnTo>
                  <a:lnTo>
                    <a:pt x="141" y="11"/>
                  </a:lnTo>
                  <a:lnTo>
                    <a:pt x="135" y="13"/>
                  </a:lnTo>
                  <a:lnTo>
                    <a:pt x="131" y="13"/>
                  </a:lnTo>
                  <a:lnTo>
                    <a:pt x="128" y="15"/>
                  </a:lnTo>
                  <a:lnTo>
                    <a:pt x="124" y="15"/>
                  </a:lnTo>
                  <a:lnTo>
                    <a:pt x="122" y="17"/>
                  </a:lnTo>
                  <a:lnTo>
                    <a:pt x="116" y="17"/>
                  </a:lnTo>
                  <a:lnTo>
                    <a:pt x="114" y="19"/>
                  </a:lnTo>
                  <a:lnTo>
                    <a:pt x="110" y="21"/>
                  </a:lnTo>
                  <a:lnTo>
                    <a:pt x="107" y="22"/>
                  </a:lnTo>
                  <a:lnTo>
                    <a:pt x="103" y="22"/>
                  </a:lnTo>
                  <a:lnTo>
                    <a:pt x="99" y="24"/>
                  </a:lnTo>
                  <a:lnTo>
                    <a:pt x="95" y="24"/>
                  </a:lnTo>
                  <a:lnTo>
                    <a:pt x="91" y="26"/>
                  </a:lnTo>
                  <a:lnTo>
                    <a:pt x="88" y="28"/>
                  </a:lnTo>
                  <a:lnTo>
                    <a:pt x="84" y="30"/>
                  </a:lnTo>
                  <a:lnTo>
                    <a:pt x="80" y="30"/>
                  </a:lnTo>
                  <a:lnTo>
                    <a:pt x="78" y="32"/>
                  </a:lnTo>
                  <a:lnTo>
                    <a:pt x="74" y="34"/>
                  </a:lnTo>
                  <a:lnTo>
                    <a:pt x="71" y="34"/>
                  </a:lnTo>
                  <a:lnTo>
                    <a:pt x="67" y="36"/>
                  </a:lnTo>
                  <a:lnTo>
                    <a:pt x="63" y="38"/>
                  </a:lnTo>
                  <a:lnTo>
                    <a:pt x="55" y="40"/>
                  </a:lnTo>
                  <a:lnTo>
                    <a:pt x="50" y="43"/>
                  </a:lnTo>
                  <a:lnTo>
                    <a:pt x="46" y="43"/>
                  </a:lnTo>
                  <a:lnTo>
                    <a:pt x="42" y="45"/>
                  </a:lnTo>
                  <a:lnTo>
                    <a:pt x="38" y="47"/>
                  </a:lnTo>
                  <a:lnTo>
                    <a:pt x="36" y="47"/>
                  </a:lnTo>
                  <a:lnTo>
                    <a:pt x="29" y="51"/>
                  </a:lnTo>
                  <a:lnTo>
                    <a:pt x="25" y="53"/>
                  </a:lnTo>
                  <a:lnTo>
                    <a:pt x="19" y="55"/>
                  </a:lnTo>
                  <a:lnTo>
                    <a:pt x="13" y="59"/>
                  </a:lnTo>
                  <a:lnTo>
                    <a:pt x="10" y="60"/>
                  </a:lnTo>
                  <a:lnTo>
                    <a:pt x="8" y="62"/>
                  </a:lnTo>
                  <a:lnTo>
                    <a:pt x="2" y="66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2" y="87"/>
                  </a:lnTo>
                  <a:lnTo>
                    <a:pt x="4" y="89"/>
                  </a:lnTo>
                  <a:lnTo>
                    <a:pt x="4" y="93"/>
                  </a:lnTo>
                  <a:lnTo>
                    <a:pt x="6" y="97"/>
                  </a:lnTo>
                  <a:lnTo>
                    <a:pt x="6" y="100"/>
                  </a:lnTo>
                  <a:lnTo>
                    <a:pt x="8" y="104"/>
                  </a:lnTo>
                  <a:lnTo>
                    <a:pt x="10" y="108"/>
                  </a:lnTo>
                  <a:lnTo>
                    <a:pt x="10" y="112"/>
                  </a:lnTo>
                  <a:lnTo>
                    <a:pt x="12" y="116"/>
                  </a:lnTo>
                  <a:lnTo>
                    <a:pt x="13" y="119"/>
                  </a:lnTo>
                  <a:lnTo>
                    <a:pt x="15" y="123"/>
                  </a:lnTo>
                  <a:lnTo>
                    <a:pt x="15" y="127"/>
                  </a:lnTo>
                  <a:lnTo>
                    <a:pt x="17" y="131"/>
                  </a:lnTo>
                  <a:lnTo>
                    <a:pt x="19" y="133"/>
                  </a:lnTo>
                  <a:lnTo>
                    <a:pt x="19" y="137"/>
                  </a:lnTo>
                  <a:lnTo>
                    <a:pt x="21" y="140"/>
                  </a:lnTo>
                  <a:lnTo>
                    <a:pt x="23" y="142"/>
                  </a:lnTo>
                  <a:lnTo>
                    <a:pt x="25" y="148"/>
                  </a:lnTo>
                  <a:lnTo>
                    <a:pt x="27" y="152"/>
                  </a:lnTo>
                  <a:lnTo>
                    <a:pt x="27" y="154"/>
                  </a:lnTo>
                  <a:lnTo>
                    <a:pt x="29" y="156"/>
                  </a:lnTo>
                  <a:lnTo>
                    <a:pt x="29" y="157"/>
                  </a:lnTo>
                  <a:lnTo>
                    <a:pt x="31" y="163"/>
                  </a:lnTo>
                  <a:lnTo>
                    <a:pt x="31" y="165"/>
                  </a:lnTo>
                  <a:lnTo>
                    <a:pt x="32" y="169"/>
                  </a:lnTo>
                  <a:lnTo>
                    <a:pt x="34" y="175"/>
                  </a:lnTo>
                  <a:lnTo>
                    <a:pt x="36" y="178"/>
                  </a:lnTo>
                  <a:lnTo>
                    <a:pt x="38" y="182"/>
                  </a:lnTo>
                  <a:lnTo>
                    <a:pt x="40" y="186"/>
                  </a:lnTo>
                  <a:lnTo>
                    <a:pt x="42" y="188"/>
                  </a:lnTo>
                  <a:lnTo>
                    <a:pt x="44" y="192"/>
                  </a:lnTo>
                  <a:lnTo>
                    <a:pt x="48" y="194"/>
                  </a:lnTo>
                  <a:lnTo>
                    <a:pt x="52" y="190"/>
                  </a:lnTo>
                  <a:lnTo>
                    <a:pt x="52" y="186"/>
                  </a:lnTo>
                  <a:lnTo>
                    <a:pt x="52" y="180"/>
                  </a:lnTo>
                  <a:lnTo>
                    <a:pt x="52" y="178"/>
                  </a:lnTo>
                  <a:lnTo>
                    <a:pt x="52" y="175"/>
                  </a:lnTo>
                  <a:lnTo>
                    <a:pt x="52" y="171"/>
                  </a:lnTo>
                  <a:lnTo>
                    <a:pt x="52" y="167"/>
                  </a:lnTo>
                  <a:lnTo>
                    <a:pt x="50" y="163"/>
                  </a:lnTo>
                  <a:lnTo>
                    <a:pt x="50" y="159"/>
                  </a:lnTo>
                  <a:lnTo>
                    <a:pt x="50" y="156"/>
                  </a:lnTo>
                  <a:lnTo>
                    <a:pt x="48" y="152"/>
                  </a:lnTo>
                  <a:lnTo>
                    <a:pt x="48" y="146"/>
                  </a:lnTo>
                  <a:lnTo>
                    <a:pt x="46" y="142"/>
                  </a:lnTo>
                  <a:lnTo>
                    <a:pt x="46" y="138"/>
                  </a:lnTo>
                  <a:lnTo>
                    <a:pt x="46" y="135"/>
                  </a:lnTo>
                  <a:lnTo>
                    <a:pt x="44" y="129"/>
                  </a:lnTo>
                  <a:lnTo>
                    <a:pt x="42" y="125"/>
                  </a:lnTo>
                  <a:lnTo>
                    <a:pt x="42" y="121"/>
                  </a:lnTo>
                  <a:lnTo>
                    <a:pt x="40" y="116"/>
                  </a:lnTo>
                  <a:lnTo>
                    <a:pt x="40" y="114"/>
                  </a:lnTo>
                  <a:lnTo>
                    <a:pt x="38" y="110"/>
                  </a:lnTo>
                  <a:lnTo>
                    <a:pt x="38" y="106"/>
                  </a:lnTo>
                  <a:lnTo>
                    <a:pt x="38" y="102"/>
                  </a:lnTo>
                  <a:lnTo>
                    <a:pt x="36" y="97"/>
                  </a:lnTo>
                  <a:lnTo>
                    <a:pt x="34" y="93"/>
                  </a:lnTo>
                  <a:lnTo>
                    <a:pt x="34" y="89"/>
                  </a:lnTo>
                  <a:lnTo>
                    <a:pt x="34" y="87"/>
                  </a:lnTo>
                  <a:lnTo>
                    <a:pt x="38" y="87"/>
                  </a:lnTo>
                  <a:lnTo>
                    <a:pt x="40" y="85"/>
                  </a:lnTo>
                  <a:lnTo>
                    <a:pt x="44" y="85"/>
                  </a:lnTo>
                  <a:lnTo>
                    <a:pt x="48" y="83"/>
                  </a:lnTo>
                  <a:lnTo>
                    <a:pt x="52" y="81"/>
                  </a:lnTo>
                  <a:lnTo>
                    <a:pt x="55" y="78"/>
                  </a:lnTo>
                  <a:lnTo>
                    <a:pt x="59" y="76"/>
                  </a:lnTo>
                  <a:lnTo>
                    <a:pt x="65" y="74"/>
                  </a:lnTo>
                  <a:lnTo>
                    <a:pt x="71" y="72"/>
                  </a:lnTo>
                  <a:lnTo>
                    <a:pt x="76" y="70"/>
                  </a:lnTo>
                  <a:lnTo>
                    <a:pt x="82" y="68"/>
                  </a:lnTo>
                  <a:lnTo>
                    <a:pt x="88" y="66"/>
                  </a:lnTo>
                  <a:lnTo>
                    <a:pt x="93" y="64"/>
                  </a:lnTo>
                  <a:lnTo>
                    <a:pt x="99" y="62"/>
                  </a:lnTo>
                  <a:lnTo>
                    <a:pt x="105" y="59"/>
                  </a:lnTo>
                  <a:lnTo>
                    <a:pt x="110" y="57"/>
                  </a:lnTo>
                  <a:lnTo>
                    <a:pt x="118" y="55"/>
                  </a:lnTo>
                  <a:lnTo>
                    <a:pt x="124" y="53"/>
                  </a:lnTo>
                  <a:lnTo>
                    <a:pt x="129" y="51"/>
                  </a:lnTo>
                  <a:lnTo>
                    <a:pt x="135" y="49"/>
                  </a:lnTo>
                  <a:lnTo>
                    <a:pt x="141" y="47"/>
                  </a:lnTo>
                  <a:lnTo>
                    <a:pt x="147" y="45"/>
                  </a:lnTo>
                  <a:lnTo>
                    <a:pt x="152" y="43"/>
                  </a:lnTo>
                  <a:lnTo>
                    <a:pt x="156" y="41"/>
                  </a:lnTo>
                  <a:lnTo>
                    <a:pt x="162" y="41"/>
                  </a:lnTo>
                  <a:lnTo>
                    <a:pt x="166" y="40"/>
                  </a:lnTo>
                  <a:lnTo>
                    <a:pt x="169" y="40"/>
                  </a:lnTo>
                  <a:lnTo>
                    <a:pt x="173" y="40"/>
                  </a:lnTo>
                  <a:lnTo>
                    <a:pt x="177" y="40"/>
                  </a:lnTo>
                  <a:lnTo>
                    <a:pt x="179" y="41"/>
                  </a:lnTo>
                  <a:lnTo>
                    <a:pt x="181" y="43"/>
                  </a:lnTo>
                  <a:lnTo>
                    <a:pt x="187" y="47"/>
                  </a:lnTo>
                  <a:lnTo>
                    <a:pt x="190" y="51"/>
                  </a:lnTo>
                  <a:lnTo>
                    <a:pt x="194" y="55"/>
                  </a:lnTo>
                  <a:lnTo>
                    <a:pt x="200" y="60"/>
                  </a:lnTo>
                  <a:lnTo>
                    <a:pt x="207" y="66"/>
                  </a:lnTo>
                  <a:lnTo>
                    <a:pt x="211" y="72"/>
                  </a:lnTo>
                  <a:lnTo>
                    <a:pt x="217" y="76"/>
                  </a:lnTo>
                  <a:lnTo>
                    <a:pt x="223" y="81"/>
                  </a:lnTo>
                  <a:lnTo>
                    <a:pt x="228" y="87"/>
                  </a:lnTo>
                  <a:lnTo>
                    <a:pt x="232" y="93"/>
                  </a:lnTo>
                  <a:lnTo>
                    <a:pt x="238" y="97"/>
                  </a:lnTo>
                  <a:lnTo>
                    <a:pt x="240" y="100"/>
                  </a:lnTo>
                  <a:lnTo>
                    <a:pt x="242" y="106"/>
                  </a:lnTo>
                  <a:lnTo>
                    <a:pt x="244" y="108"/>
                  </a:lnTo>
                  <a:lnTo>
                    <a:pt x="244" y="112"/>
                  </a:lnTo>
                  <a:lnTo>
                    <a:pt x="245" y="116"/>
                  </a:lnTo>
                  <a:lnTo>
                    <a:pt x="247" y="119"/>
                  </a:lnTo>
                  <a:lnTo>
                    <a:pt x="249" y="123"/>
                  </a:lnTo>
                  <a:lnTo>
                    <a:pt x="251" y="127"/>
                  </a:lnTo>
                  <a:lnTo>
                    <a:pt x="255" y="131"/>
                  </a:lnTo>
                  <a:lnTo>
                    <a:pt x="257" y="135"/>
                  </a:lnTo>
                  <a:lnTo>
                    <a:pt x="261" y="138"/>
                  </a:lnTo>
                  <a:lnTo>
                    <a:pt x="265" y="142"/>
                  </a:lnTo>
                  <a:lnTo>
                    <a:pt x="270" y="140"/>
                  </a:lnTo>
                  <a:lnTo>
                    <a:pt x="274" y="137"/>
                  </a:lnTo>
                  <a:lnTo>
                    <a:pt x="276" y="133"/>
                  </a:lnTo>
                  <a:lnTo>
                    <a:pt x="276" y="129"/>
                  </a:lnTo>
                  <a:lnTo>
                    <a:pt x="278" y="121"/>
                  </a:lnTo>
                  <a:lnTo>
                    <a:pt x="280" y="116"/>
                  </a:lnTo>
                  <a:lnTo>
                    <a:pt x="280" y="112"/>
                  </a:lnTo>
                  <a:lnTo>
                    <a:pt x="280" y="110"/>
                  </a:lnTo>
                  <a:lnTo>
                    <a:pt x="280" y="106"/>
                  </a:lnTo>
                  <a:lnTo>
                    <a:pt x="280" y="102"/>
                  </a:lnTo>
                  <a:lnTo>
                    <a:pt x="280" y="95"/>
                  </a:lnTo>
                  <a:lnTo>
                    <a:pt x="282" y="89"/>
                  </a:lnTo>
                  <a:lnTo>
                    <a:pt x="280" y="85"/>
                  </a:lnTo>
                  <a:lnTo>
                    <a:pt x="280" y="81"/>
                  </a:lnTo>
                  <a:lnTo>
                    <a:pt x="280" y="78"/>
                  </a:lnTo>
                  <a:lnTo>
                    <a:pt x="280" y="74"/>
                  </a:lnTo>
                  <a:lnTo>
                    <a:pt x="280" y="68"/>
                  </a:lnTo>
                  <a:lnTo>
                    <a:pt x="280" y="64"/>
                  </a:lnTo>
                  <a:lnTo>
                    <a:pt x="280" y="59"/>
                  </a:lnTo>
                  <a:lnTo>
                    <a:pt x="280" y="57"/>
                  </a:lnTo>
                  <a:lnTo>
                    <a:pt x="280" y="53"/>
                  </a:lnTo>
                  <a:lnTo>
                    <a:pt x="420" y="30"/>
                  </a:lnTo>
                  <a:lnTo>
                    <a:pt x="420" y="32"/>
                  </a:lnTo>
                  <a:lnTo>
                    <a:pt x="420" y="34"/>
                  </a:lnTo>
                  <a:lnTo>
                    <a:pt x="420" y="38"/>
                  </a:lnTo>
                  <a:lnTo>
                    <a:pt x="420" y="43"/>
                  </a:lnTo>
                  <a:lnTo>
                    <a:pt x="422" y="49"/>
                  </a:lnTo>
                  <a:lnTo>
                    <a:pt x="422" y="55"/>
                  </a:lnTo>
                  <a:lnTo>
                    <a:pt x="424" y="60"/>
                  </a:lnTo>
                  <a:lnTo>
                    <a:pt x="424" y="66"/>
                  </a:lnTo>
                  <a:lnTo>
                    <a:pt x="426" y="72"/>
                  </a:lnTo>
                  <a:lnTo>
                    <a:pt x="426" y="78"/>
                  </a:lnTo>
                  <a:lnTo>
                    <a:pt x="428" y="85"/>
                  </a:lnTo>
                  <a:lnTo>
                    <a:pt x="428" y="89"/>
                  </a:lnTo>
                  <a:lnTo>
                    <a:pt x="430" y="95"/>
                  </a:lnTo>
                  <a:lnTo>
                    <a:pt x="432" y="97"/>
                  </a:lnTo>
                  <a:lnTo>
                    <a:pt x="434" y="102"/>
                  </a:lnTo>
                  <a:lnTo>
                    <a:pt x="438" y="106"/>
                  </a:lnTo>
                  <a:lnTo>
                    <a:pt x="441" y="108"/>
                  </a:lnTo>
                  <a:lnTo>
                    <a:pt x="445" y="110"/>
                  </a:lnTo>
                  <a:lnTo>
                    <a:pt x="449" y="112"/>
                  </a:lnTo>
                  <a:lnTo>
                    <a:pt x="453" y="110"/>
                  </a:lnTo>
                  <a:lnTo>
                    <a:pt x="457" y="110"/>
                  </a:lnTo>
                  <a:lnTo>
                    <a:pt x="458" y="106"/>
                  </a:lnTo>
                  <a:lnTo>
                    <a:pt x="462" y="106"/>
                  </a:lnTo>
                  <a:lnTo>
                    <a:pt x="464" y="102"/>
                  </a:lnTo>
                  <a:lnTo>
                    <a:pt x="466" y="100"/>
                  </a:lnTo>
                  <a:lnTo>
                    <a:pt x="468" y="97"/>
                  </a:lnTo>
                  <a:lnTo>
                    <a:pt x="470" y="95"/>
                  </a:lnTo>
                  <a:lnTo>
                    <a:pt x="472" y="89"/>
                  </a:lnTo>
                  <a:lnTo>
                    <a:pt x="476" y="85"/>
                  </a:lnTo>
                  <a:lnTo>
                    <a:pt x="478" y="83"/>
                  </a:lnTo>
                  <a:lnTo>
                    <a:pt x="481" y="78"/>
                  </a:lnTo>
                  <a:lnTo>
                    <a:pt x="483" y="74"/>
                  </a:lnTo>
                  <a:lnTo>
                    <a:pt x="485" y="70"/>
                  </a:lnTo>
                  <a:lnTo>
                    <a:pt x="487" y="66"/>
                  </a:lnTo>
                  <a:lnTo>
                    <a:pt x="491" y="62"/>
                  </a:lnTo>
                  <a:lnTo>
                    <a:pt x="495" y="59"/>
                  </a:lnTo>
                  <a:lnTo>
                    <a:pt x="498" y="55"/>
                  </a:lnTo>
                  <a:lnTo>
                    <a:pt x="502" y="53"/>
                  </a:lnTo>
                  <a:lnTo>
                    <a:pt x="506" y="53"/>
                  </a:lnTo>
                  <a:lnTo>
                    <a:pt x="512" y="53"/>
                  </a:lnTo>
                  <a:lnTo>
                    <a:pt x="517" y="53"/>
                  </a:lnTo>
                  <a:lnTo>
                    <a:pt x="523" y="53"/>
                  </a:lnTo>
                  <a:lnTo>
                    <a:pt x="529" y="53"/>
                  </a:lnTo>
                  <a:lnTo>
                    <a:pt x="536" y="53"/>
                  </a:lnTo>
                  <a:lnTo>
                    <a:pt x="544" y="53"/>
                  </a:lnTo>
                  <a:lnTo>
                    <a:pt x="550" y="53"/>
                  </a:lnTo>
                  <a:lnTo>
                    <a:pt x="555" y="53"/>
                  </a:lnTo>
                  <a:lnTo>
                    <a:pt x="561" y="55"/>
                  </a:lnTo>
                  <a:lnTo>
                    <a:pt x="565" y="55"/>
                  </a:lnTo>
                  <a:lnTo>
                    <a:pt x="569" y="55"/>
                  </a:lnTo>
                  <a:lnTo>
                    <a:pt x="571" y="55"/>
                  </a:lnTo>
                  <a:lnTo>
                    <a:pt x="573" y="55"/>
                  </a:lnTo>
                  <a:lnTo>
                    <a:pt x="573" y="59"/>
                  </a:lnTo>
                  <a:lnTo>
                    <a:pt x="573" y="60"/>
                  </a:lnTo>
                  <a:lnTo>
                    <a:pt x="574" y="66"/>
                  </a:lnTo>
                  <a:lnTo>
                    <a:pt x="574" y="68"/>
                  </a:lnTo>
                  <a:lnTo>
                    <a:pt x="574" y="72"/>
                  </a:lnTo>
                  <a:lnTo>
                    <a:pt x="574" y="76"/>
                  </a:lnTo>
                  <a:lnTo>
                    <a:pt x="574" y="79"/>
                  </a:lnTo>
                  <a:lnTo>
                    <a:pt x="574" y="83"/>
                  </a:lnTo>
                  <a:lnTo>
                    <a:pt x="574" y="87"/>
                  </a:lnTo>
                  <a:lnTo>
                    <a:pt x="574" y="93"/>
                  </a:lnTo>
                  <a:lnTo>
                    <a:pt x="576" y="97"/>
                  </a:lnTo>
                  <a:lnTo>
                    <a:pt x="576" y="100"/>
                  </a:lnTo>
                  <a:lnTo>
                    <a:pt x="576" y="106"/>
                  </a:lnTo>
                  <a:lnTo>
                    <a:pt x="576" y="108"/>
                  </a:lnTo>
                  <a:lnTo>
                    <a:pt x="578" y="112"/>
                  </a:lnTo>
                  <a:lnTo>
                    <a:pt x="582" y="116"/>
                  </a:lnTo>
                  <a:lnTo>
                    <a:pt x="586" y="119"/>
                  </a:lnTo>
                  <a:lnTo>
                    <a:pt x="590" y="121"/>
                  </a:lnTo>
                  <a:lnTo>
                    <a:pt x="594" y="123"/>
                  </a:lnTo>
                  <a:lnTo>
                    <a:pt x="597" y="1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Freeform 44"/>
            <p:cNvSpPr>
              <a:spLocks/>
            </p:cNvSpPr>
            <p:nvPr/>
          </p:nvSpPr>
          <p:spPr bwMode="auto">
            <a:xfrm>
              <a:off x="3756" y="2507"/>
              <a:ext cx="149" cy="306"/>
            </a:xfrm>
            <a:custGeom>
              <a:avLst/>
              <a:gdLst>
                <a:gd name="T0" fmla="*/ 0 w 299"/>
                <a:gd name="T1" fmla="*/ 1 h 610"/>
                <a:gd name="T2" fmla="*/ 0 w 299"/>
                <a:gd name="T3" fmla="*/ 1 h 610"/>
                <a:gd name="T4" fmla="*/ 0 w 299"/>
                <a:gd name="T5" fmla="*/ 1 h 610"/>
                <a:gd name="T6" fmla="*/ 0 w 299"/>
                <a:gd name="T7" fmla="*/ 1 h 610"/>
                <a:gd name="T8" fmla="*/ 0 w 299"/>
                <a:gd name="T9" fmla="*/ 1 h 610"/>
                <a:gd name="T10" fmla="*/ 0 w 299"/>
                <a:gd name="T11" fmla="*/ 1 h 610"/>
                <a:gd name="T12" fmla="*/ 0 w 299"/>
                <a:gd name="T13" fmla="*/ 1 h 610"/>
                <a:gd name="T14" fmla="*/ 0 w 299"/>
                <a:gd name="T15" fmla="*/ 1 h 610"/>
                <a:gd name="T16" fmla="*/ 0 w 299"/>
                <a:gd name="T17" fmla="*/ 1 h 610"/>
                <a:gd name="T18" fmla="*/ 0 w 299"/>
                <a:gd name="T19" fmla="*/ 1 h 610"/>
                <a:gd name="T20" fmla="*/ 0 w 299"/>
                <a:gd name="T21" fmla="*/ 1 h 610"/>
                <a:gd name="T22" fmla="*/ 0 w 299"/>
                <a:gd name="T23" fmla="*/ 1 h 610"/>
                <a:gd name="T24" fmla="*/ 0 w 299"/>
                <a:gd name="T25" fmla="*/ 1 h 610"/>
                <a:gd name="T26" fmla="*/ 0 w 299"/>
                <a:gd name="T27" fmla="*/ 1 h 610"/>
                <a:gd name="T28" fmla="*/ 0 w 299"/>
                <a:gd name="T29" fmla="*/ 1 h 610"/>
                <a:gd name="T30" fmla="*/ 0 w 299"/>
                <a:gd name="T31" fmla="*/ 1 h 610"/>
                <a:gd name="T32" fmla="*/ 0 w 299"/>
                <a:gd name="T33" fmla="*/ 1 h 610"/>
                <a:gd name="T34" fmla="*/ 0 w 299"/>
                <a:gd name="T35" fmla="*/ 1 h 610"/>
                <a:gd name="T36" fmla="*/ 0 w 299"/>
                <a:gd name="T37" fmla="*/ 1 h 610"/>
                <a:gd name="T38" fmla="*/ 0 w 299"/>
                <a:gd name="T39" fmla="*/ 1 h 610"/>
                <a:gd name="T40" fmla="*/ 0 w 299"/>
                <a:gd name="T41" fmla="*/ 1 h 610"/>
                <a:gd name="T42" fmla="*/ 0 w 299"/>
                <a:gd name="T43" fmla="*/ 1 h 610"/>
                <a:gd name="T44" fmla="*/ 0 w 299"/>
                <a:gd name="T45" fmla="*/ 1 h 610"/>
                <a:gd name="T46" fmla="*/ 0 w 299"/>
                <a:gd name="T47" fmla="*/ 1 h 610"/>
                <a:gd name="T48" fmla="*/ 0 w 299"/>
                <a:gd name="T49" fmla="*/ 1 h 610"/>
                <a:gd name="T50" fmla="*/ 0 w 299"/>
                <a:gd name="T51" fmla="*/ 1 h 610"/>
                <a:gd name="T52" fmla="*/ 0 w 299"/>
                <a:gd name="T53" fmla="*/ 1 h 610"/>
                <a:gd name="T54" fmla="*/ 0 w 299"/>
                <a:gd name="T55" fmla="*/ 1 h 610"/>
                <a:gd name="T56" fmla="*/ 0 w 299"/>
                <a:gd name="T57" fmla="*/ 1 h 610"/>
                <a:gd name="T58" fmla="*/ 0 w 299"/>
                <a:gd name="T59" fmla="*/ 1 h 610"/>
                <a:gd name="T60" fmla="*/ 0 w 299"/>
                <a:gd name="T61" fmla="*/ 1 h 610"/>
                <a:gd name="T62" fmla="*/ 0 w 299"/>
                <a:gd name="T63" fmla="*/ 1 h 610"/>
                <a:gd name="T64" fmla="*/ 0 w 299"/>
                <a:gd name="T65" fmla="*/ 1 h 610"/>
                <a:gd name="T66" fmla="*/ 0 w 299"/>
                <a:gd name="T67" fmla="*/ 1 h 610"/>
                <a:gd name="T68" fmla="*/ 0 w 299"/>
                <a:gd name="T69" fmla="*/ 1 h 610"/>
                <a:gd name="T70" fmla="*/ 0 w 299"/>
                <a:gd name="T71" fmla="*/ 1 h 610"/>
                <a:gd name="T72" fmla="*/ 0 w 299"/>
                <a:gd name="T73" fmla="*/ 1 h 610"/>
                <a:gd name="T74" fmla="*/ 0 w 299"/>
                <a:gd name="T75" fmla="*/ 1 h 610"/>
                <a:gd name="T76" fmla="*/ 0 w 299"/>
                <a:gd name="T77" fmla="*/ 1 h 610"/>
                <a:gd name="T78" fmla="*/ 0 w 299"/>
                <a:gd name="T79" fmla="*/ 1 h 610"/>
                <a:gd name="T80" fmla="*/ 0 w 299"/>
                <a:gd name="T81" fmla="*/ 1 h 610"/>
                <a:gd name="T82" fmla="*/ 0 w 299"/>
                <a:gd name="T83" fmla="*/ 1 h 610"/>
                <a:gd name="T84" fmla="*/ 0 w 299"/>
                <a:gd name="T85" fmla="*/ 1 h 610"/>
                <a:gd name="T86" fmla="*/ 0 w 299"/>
                <a:gd name="T87" fmla="*/ 1 h 610"/>
                <a:gd name="T88" fmla="*/ 0 w 299"/>
                <a:gd name="T89" fmla="*/ 1 h 610"/>
                <a:gd name="T90" fmla="*/ 0 w 299"/>
                <a:gd name="T91" fmla="*/ 1 h 610"/>
                <a:gd name="T92" fmla="*/ 0 w 299"/>
                <a:gd name="T93" fmla="*/ 1 h 610"/>
                <a:gd name="T94" fmla="*/ 0 w 299"/>
                <a:gd name="T95" fmla="*/ 1 h 610"/>
                <a:gd name="T96" fmla="*/ 0 w 299"/>
                <a:gd name="T97" fmla="*/ 1 h 610"/>
                <a:gd name="T98" fmla="*/ 0 w 299"/>
                <a:gd name="T99" fmla="*/ 1 h 610"/>
                <a:gd name="T100" fmla="*/ 0 w 299"/>
                <a:gd name="T101" fmla="*/ 1 h 610"/>
                <a:gd name="T102" fmla="*/ 0 w 299"/>
                <a:gd name="T103" fmla="*/ 1 h 610"/>
                <a:gd name="T104" fmla="*/ 0 w 299"/>
                <a:gd name="T105" fmla="*/ 1 h 610"/>
                <a:gd name="T106" fmla="*/ 0 w 299"/>
                <a:gd name="T107" fmla="*/ 1 h 610"/>
                <a:gd name="T108" fmla="*/ 0 w 299"/>
                <a:gd name="T109" fmla="*/ 1 h 610"/>
                <a:gd name="T110" fmla="*/ 0 w 299"/>
                <a:gd name="T111" fmla="*/ 1 h 610"/>
                <a:gd name="T112" fmla="*/ 0 w 299"/>
                <a:gd name="T113" fmla="*/ 1 h 61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99"/>
                <a:gd name="T172" fmla="*/ 0 h 610"/>
                <a:gd name="T173" fmla="*/ 299 w 299"/>
                <a:gd name="T174" fmla="*/ 610 h 61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99" h="610">
                  <a:moveTo>
                    <a:pt x="272" y="42"/>
                  </a:moveTo>
                  <a:lnTo>
                    <a:pt x="270" y="40"/>
                  </a:lnTo>
                  <a:lnTo>
                    <a:pt x="264" y="34"/>
                  </a:lnTo>
                  <a:lnTo>
                    <a:pt x="261" y="30"/>
                  </a:lnTo>
                  <a:lnTo>
                    <a:pt x="257" y="26"/>
                  </a:lnTo>
                  <a:lnTo>
                    <a:pt x="253" y="23"/>
                  </a:lnTo>
                  <a:lnTo>
                    <a:pt x="249" y="19"/>
                  </a:lnTo>
                  <a:lnTo>
                    <a:pt x="243" y="15"/>
                  </a:lnTo>
                  <a:lnTo>
                    <a:pt x="240" y="11"/>
                  </a:lnTo>
                  <a:lnTo>
                    <a:pt x="234" y="7"/>
                  </a:lnTo>
                  <a:lnTo>
                    <a:pt x="230" y="6"/>
                  </a:lnTo>
                  <a:lnTo>
                    <a:pt x="224" y="2"/>
                  </a:lnTo>
                  <a:lnTo>
                    <a:pt x="221" y="0"/>
                  </a:lnTo>
                  <a:lnTo>
                    <a:pt x="217" y="0"/>
                  </a:lnTo>
                  <a:lnTo>
                    <a:pt x="215" y="0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200" y="0"/>
                  </a:lnTo>
                  <a:lnTo>
                    <a:pt x="194" y="2"/>
                  </a:lnTo>
                  <a:lnTo>
                    <a:pt x="190" y="2"/>
                  </a:lnTo>
                  <a:lnTo>
                    <a:pt x="186" y="2"/>
                  </a:lnTo>
                  <a:lnTo>
                    <a:pt x="183" y="2"/>
                  </a:lnTo>
                  <a:lnTo>
                    <a:pt x="181" y="2"/>
                  </a:lnTo>
                  <a:lnTo>
                    <a:pt x="177" y="2"/>
                  </a:lnTo>
                  <a:lnTo>
                    <a:pt x="173" y="4"/>
                  </a:lnTo>
                  <a:lnTo>
                    <a:pt x="169" y="4"/>
                  </a:lnTo>
                  <a:lnTo>
                    <a:pt x="166" y="6"/>
                  </a:lnTo>
                  <a:lnTo>
                    <a:pt x="162" y="6"/>
                  </a:lnTo>
                  <a:lnTo>
                    <a:pt x="158" y="6"/>
                  </a:lnTo>
                  <a:lnTo>
                    <a:pt x="154" y="6"/>
                  </a:lnTo>
                  <a:lnTo>
                    <a:pt x="150" y="7"/>
                  </a:lnTo>
                  <a:lnTo>
                    <a:pt x="145" y="7"/>
                  </a:lnTo>
                  <a:lnTo>
                    <a:pt x="139" y="9"/>
                  </a:lnTo>
                  <a:lnTo>
                    <a:pt x="135" y="11"/>
                  </a:lnTo>
                  <a:lnTo>
                    <a:pt x="131" y="13"/>
                  </a:lnTo>
                  <a:lnTo>
                    <a:pt x="129" y="13"/>
                  </a:lnTo>
                  <a:lnTo>
                    <a:pt x="129" y="15"/>
                  </a:lnTo>
                  <a:lnTo>
                    <a:pt x="129" y="17"/>
                  </a:lnTo>
                  <a:lnTo>
                    <a:pt x="131" y="21"/>
                  </a:lnTo>
                  <a:lnTo>
                    <a:pt x="133" y="26"/>
                  </a:lnTo>
                  <a:lnTo>
                    <a:pt x="135" y="32"/>
                  </a:lnTo>
                  <a:lnTo>
                    <a:pt x="135" y="36"/>
                  </a:lnTo>
                  <a:lnTo>
                    <a:pt x="137" y="38"/>
                  </a:lnTo>
                  <a:lnTo>
                    <a:pt x="139" y="42"/>
                  </a:lnTo>
                  <a:lnTo>
                    <a:pt x="141" y="45"/>
                  </a:lnTo>
                  <a:lnTo>
                    <a:pt x="141" y="49"/>
                  </a:lnTo>
                  <a:lnTo>
                    <a:pt x="143" y="53"/>
                  </a:lnTo>
                  <a:lnTo>
                    <a:pt x="145" y="57"/>
                  </a:lnTo>
                  <a:lnTo>
                    <a:pt x="146" y="63"/>
                  </a:lnTo>
                  <a:lnTo>
                    <a:pt x="148" y="64"/>
                  </a:lnTo>
                  <a:lnTo>
                    <a:pt x="148" y="68"/>
                  </a:lnTo>
                  <a:lnTo>
                    <a:pt x="150" y="72"/>
                  </a:lnTo>
                  <a:lnTo>
                    <a:pt x="152" y="76"/>
                  </a:lnTo>
                  <a:lnTo>
                    <a:pt x="154" y="80"/>
                  </a:lnTo>
                  <a:lnTo>
                    <a:pt x="154" y="83"/>
                  </a:lnTo>
                  <a:lnTo>
                    <a:pt x="156" y="87"/>
                  </a:lnTo>
                  <a:lnTo>
                    <a:pt x="158" y="89"/>
                  </a:lnTo>
                  <a:lnTo>
                    <a:pt x="160" y="95"/>
                  </a:lnTo>
                  <a:lnTo>
                    <a:pt x="162" y="99"/>
                  </a:lnTo>
                  <a:lnTo>
                    <a:pt x="162" y="102"/>
                  </a:lnTo>
                  <a:lnTo>
                    <a:pt x="164" y="102"/>
                  </a:lnTo>
                  <a:lnTo>
                    <a:pt x="162" y="102"/>
                  </a:lnTo>
                  <a:lnTo>
                    <a:pt x="158" y="102"/>
                  </a:lnTo>
                  <a:lnTo>
                    <a:pt x="152" y="101"/>
                  </a:lnTo>
                  <a:lnTo>
                    <a:pt x="146" y="99"/>
                  </a:lnTo>
                  <a:lnTo>
                    <a:pt x="143" y="97"/>
                  </a:lnTo>
                  <a:lnTo>
                    <a:pt x="139" y="97"/>
                  </a:lnTo>
                  <a:lnTo>
                    <a:pt x="135" y="95"/>
                  </a:lnTo>
                  <a:lnTo>
                    <a:pt x="131" y="95"/>
                  </a:lnTo>
                  <a:lnTo>
                    <a:pt x="126" y="93"/>
                  </a:lnTo>
                  <a:lnTo>
                    <a:pt x="122" y="93"/>
                  </a:lnTo>
                  <a:lnTo>
                    <a:pt x="118" y="91"/>
                  </a:lnTo>
                  <a:lnTo>
                    <a:pt x="112" y="91"/>
                  </a:lnTo>
                  <a:lnTo>
                    <a:pt x="108" y="89"/>
                  </a:lnTo>
                  <a:lnTo>
                    <a:pt x="103" y="87"/>
                  </a:lnTo>
                  <a:lnTo>
                    <a:pt x="99" y="87"/>
                  </a:lnTo>
                  <a:lnTo>
                    <a:pt x="93" y="85"/>
                  </a:lnTo>
                  <a:lnTo>
                    <a:pt x="89" y="85"/>
                  </a:lnTo>
                  <a:lnTo>
                    <a:pt x="86" y="83"/>
                  </a:lnTo>
                  <a:lnTo>
                    <a:pt x="82" y="83"/>
                  </a:lnTo>
                  <a:lnTo>
                    <a:pt x="78" y="83"/>
                  </a:lnTo>
                  <a:lnTo>
                    <a:pt x="74" y="83"/>
                  </a:lnTo>
                  <a:lnTo>
                    <a:pt x="70" y="82"/>
                  </a:lnTo>
                  <a:lnTo>
                    <a:pt x="67" y="82"/>
                  </a:lnTo>
                  <a:lnTo>
                    <a:pt x="65" y="82"/>
                  </a:lnTo>
                  <a:lnTo>
                    <a:pt x="59" y="82"/>
                  </a:lnTo>
                  <a:lnTo>
                    <a:pt x="57" y="83"/>
                  </a:lnTo>
                  <a:lnTo>
                    <a:pt x="55" y="85"/>
                  </a:lnTo>
                  <a:lnTo>
                    <a:pt x="53" y="87"/>
                  </a:lnTo>
                  <a:lnTo>
                    <a:pt x="48" y="93"/>
                  </a:lnTo>
                  <a:lnTo>
                    <a:pt x="44" y="99"/>
                  </a:lnTo>
                  <a:lnTo>
                    <a:pt x="42" y="102"/>
                  </a:lnTo>
                  <a:lnTo>
                    <a:pt x="38" y="106"/>
                  </a:lnTo>
                  <a:lnTo>
                    <a:pt x="36" y="110"/>
                  </a:lnTo>
                  <a:lnTo>
                    <a:pt x="34" y="116"/>
                  </a:lnTo>
                  <a:lnTo>
                    <a:pt x="32" y="120"/>
                  </a:lnTo>
                  <a:lnTo>
                    <a:pt x="29" y="123"/>
                  </a:lnTo>
                  <a:lnTo>
                    <a:pt x="27" y="127"/>
                  </a:lnTo>
                  <a:lnTo>
                    <a:pt x="27" y="133"/>
                  </a:lnTo>
                  <a:lnTo>
                    <a:pt x="23" y="137"/>
                  </a:lnTo>
                  <a:lnTo>
                    <a:pt x="21" y="142"/>
                  </a:lnTo>
                  <a:lnTo>
                    <a:pt x="19" y="146"/>
                  </a:lnTo>
                  <a:lnTo>
                    <a:pt x="17" y="150"/>
                  </a:lnTo>
                  <a:lnTo>
                    <a:pt x="15" y="154"/>
                  </a:lnTo>
                  <a:lnTo>
                    <a:pt x="13" y="160"/>
                  </a:lnTo>
                  <a:lnTo>
                    <a:pt x="11" y="163"/>
                  </a:lnTo>
                  <a:lnTo>
                    <a:pt x="11" y="167"/>
                  </a:lnTo>
                  <a:lnTo>
                    <a:pt x="10" y="175"/>
                  </a:lnTo>
                  <a:lnTo>
                    <a:pt x="10" y="180"/>
                  </a:lnTo>
                  <a:lnTo>
                    <a:pt x="10" y="184"/>
                  </a:lnTo>
                  <a:lnTo>
                    <a:pt x="13" y="186"/>
                  </a:lnTo>
                  <a:lnTo>
                    <a:pt x="17" y="186"/>
                  </a:lnTo>
                  <a:lnTo>
                    <a:pt x="21" y="190"/>
                  </a:lnTo>
                  <a:lnTo>
                    <a:pt x="27" y="192"/>
                  </a:lnTo>
                  <a:lnTo>
                    <a:pt x="32" y="194"/>
                  </a:lnTo>
                  <a:lnTo>
                    <a:pt x="36" y="196"/>
                  </a:lnTo>
                  <a:lnTo>
                    <a:pt x="38" y="196"/>
                  </a:lnTo>
                  <a:lnTo>
                    <a:pt x="42" y="198"/>
                  </a:lnTo>
                  <a:lnTo>
                    <a:pt x="46" y="199"/>
                  </a:lnTo>
                  <a:lnTo>
                    <a:pt x="49" y="201"/>
                  </a:lnTo>
                  <a:lnTo>
                    <a:pt x="53" y="203"/>
                  </a:lnTo>
                  <a:lnTo>
                    <a:pt x="57" y="205"/>
                  </a:lnTo>
                  <a:lnTo>
                    <a:pt x="61" y="207"/>
                  </a:lnTo>
                  <a:lnTo>
                    <a:pt x="65" y="207"/>
                  </a:lnTo>
                  <a:lnTo>
                    <a:pt x="69" y="209"/>
                  </a:lnTo>
                  <a:lnTo>
                    <a:pt x="72" y="211"/>
                  </a:lnTo>
                  <a:lnTo>
                    <a:pt x="76" y="213"/>
                  </a:lnTo>
                  <a:lnTo>
                    <a:pt x="78" y="215"/>
                  </a:lnTo>
                  <a:lnTo>
                    <a:pt x="82" y="218"/>
                  </a:lnTo>
                  <a:lnTo>
                    <a:pt x="86" y="220"/>
                  </a:lnTo>
                  <a:lnTo>
                    <a:pt x="89" y="222"/>
                  </a:lnTo>
                  <a:lnTo>
                    <a:pt x="95" y="226"/>
                  </a:lnTo>
                  <a:lnTo>
                    <a:pt x="101" y="232"/>
                  </a:lnTo>
                  <a:lnTo>
                    <a:pt x="105" y="237"/>
                  </a:lnTo>
                  <a:lnTo>
                    <a:pt x="108" y="243"/>
                  </a:lnTo>
                  <a:lnTo>
                    <a:pt x="108" y="241"/>
                  </a:lnTo>
                  <a:lnTo>
                    <a:pt x="107" y="241"/>
                  </a:lnTo>
                  <a:lnTo>
                    <a:pt x="103" y="241"/>
                  </a:lnTo>
                  <a:lnTo>
                    <a:pt x="97" y="241"/>
                  </a:lnTo>
                  <a:lnTo>
                    <a:pt x="91" y="239"/>
                  </a:lnTo>
                  <a:lnTo>
                    <a:pt x="86" y="239"/>
                  </a:lnTo>
                  <a:lnTo>
                    <a:pt x="80" y="239"/>
                  </a:lnTo>
                  <a:lnTo>
                    <a:pt x="72" y="239"/>
                  </a:lnTo>
                  <a:lnTo>
                    <a:pt x="69" y="237"/>
                  </a:lnTo>
                  <a:lnTo>
                    <a:pt x="65" y="237"/>
                  </a:lnTo>
                  <a:lnTo>
                    <a:pt x="61" y="237"/>
                  </a:lnTo>
                  <a:lnTo>
                    <a:pt x="57" y="237"/>
                  </a:lnTo>
                  <a:lnTo>
                    <a:pt x="51" y="236"/>
                  </a:lnTo>
                  <a:lnTo>
                    <a:pt x="46" y="236"/>
                  </a:lnTo>
                  <a:lnTo>
                    <a:pt x="38" y="236"/>
                  </a:lnTo>
                  <a:lnTo>
                    <a:pt x="34" y="234"/>
                  </a:lnTo>
                  <a:lnTo>
                    <a:pt x="29" y="234"/>
                  </a:lnTo>
                  <a:lnTo>
                    <a:pt x="27" y="234"/>
                  </a:lnTo>
                  <a:lnTo>
                    <a:pt x="19" y="234"/>
                  </a:lnTo>
                  <a:lnTo>
                    <a:pt x="17" y="236"/>
                  </a:lnTo>
                  <a:lnTo>
                    <a:pt x="15" y="237"/>
                  </a:lnTo>
                  <a:lnTo>
                    <a:pt x="15" y="241"/>
                  </a:lnTo>
                  <a:lnTo>
                    <a:pt x="17" y="245"/>
                  </a:lnTo>
                  <a:lnTo>
                    <a:pt x="17" y="253"/>
                  </a:lnTo>
                  <a:lnTo>
                    <a:pt x="17" y="256"/>
                  </a:lnTo>
                  <a:lnTo>
                    <a:pt x="19" y="260"/>
                  </a:lnTo>
                  <a:lnTo>
                    <a:pt x="19" y="264"/>
                  </a:lnTo>
                  <a:lnTo>
                    <a:pt x="19" y="270"/>
                  </a:lnTo>
                  <a:lnTo>
                    <a:pt x="19" y="272"/>
                  </a:lnTo>
                  <a:lnTo>
                    <a:pt x="19" y="275"/>
                  </a:lnTo>
                  <a:lnTo>
                    <a:pt x="19" y="277"/>
                  </a:lnTo>
                  <a:lnTo>
                    <a:pt x="19" y="281"/>
                  </a:lnTo>
                  <a:lnTo>
                    <a:pt x="17" y="285"/>
                  </a:lnTo>
                  <a:lnTo>
                    <a:pt x="17" y="291"/>
                  </a:lnTo>
                  <a:lnTo>
                    <a:pt x="15" y="295"/>
                  </a:lnTo>
                  <a:lnTo>
                    <a:pt x="15" y="300"/>
                  </a:lnTo>
                  <a:lnTo>
                    <a:pt x="15" y="304"/>
                  </a:lnTo>
                  <a:lnTo>
                    <a:pt x="13" y="310"/>
                  </a:lnTo>
                  <a:lnTo>
                    <a:pt x="11" y="314"/>
                  </a:lnTo>
                  <a:lnTo>
                    <a:pt x="11" y="319"/>
                  </a:lnTo>
                  <a:lnTo>
                    <a:pt x="10" y="325"/>
                  </a:lnTo>
                  <a:lnTo>
                    <a:pt x="10" y="331"/>
                  </a:lnTo>
                  <a:lnTo>
                    <a:pt x="8" y="334"/>
                  </a:lnTo>
                  <a:lnTo>
                    <a:pt x="8" y="340"/>
                  </a:lnTo>
                  <a:lnTo>
                    <a:pt x="6" y="346"/>
                  </a:lnTo>
                  <a:lnTo>
                    <a:pt x="6" y="352"/>
                  </a:lnTo>
                  <a:lnTo>
                    <a:pt x="6" y="355"/>
                  </a:lnTo>
                  <a:lnTo>
                    <a:pt x="4" y="361"/>
                  </a:lnTo>
                  <a:lnTo>
                    <a:pt x="2" y="367"/>
                  </a:lnTo>
                  <a:lnTo>
                    <a:pt x="2" y="371"/>
                  </a:lnTo>
                  <a:lnTo>
                    <a:pt x="2" y="374"/>
                  </a:lnTo>
                  <a:lnTo>
                    <a:pt x="2" y="380"/>
                  </a:lnTo>
                  <a:lnTo>
                    <a:pt x="2" y="384"/>
                  </a:lnTo>
                  <a:lnTo>
                    <a:pt x="0" y="386"/>
                  </a:lnTo>
                  <a:lnTo>
                    <a:pt x="0" y="390"/>
                  </a:lnTo>
                  <a:lnTo>
                    <a:pt x="2" y="393"/>
                  </a:lnTo>
                  <a:lnTo>
                    <a:pt x="2" y="399"/>
                  </a:lnTo>
                  <a:lnTo>
                    <a:pt x="4" y="401"/>
                  </a:lnTo>
                  <a:lnTo>
                    <a:pt x="8" y="403"/>
                  </a:lnTo>
                  <a:lnTo>
                    <a:pt x="15" y="405"/>
                  </a:lnTo>
                  <a:lnTo>
                    <a:pt x="17" y="405"/>
                  </a:lnTo>
                  <a:lnTo>
                    <a:pt x="21" y="405"/>
                  </a:lnTo>
                  <a:lnTo>
                    <a:pt x="25" y="405"/>
                  </a:lnTo>
                  <a:lnTo>
                    <a:pt x="29" y="407"/>
                  </a:lnTo>
                  <a:lnTo>
                    <a:pt x="34" y="405"/>
                  </a:lnTo>
                  <a:lnTo>
                    <a:pt x="40" y="405"/>
                  </a:lnTo>
                  <a:lnTo>
                    <a:pt x="44" y="403"/>
                  </a:lnTo>
                  <a:lnTo>
                    <a:pt x="46" y="403"/>
                  </a:lnTo>
                  <a:lnTo>
                    <a:pt x="44" y="405"/>
                  </a:lnTo>
                  <a:lnTo>
                    <a:pt x="38" y="407"/>
                  </a:lnTo>
                  <a:lnTo>
                    <a:pt x="34" y="409"/>
                  </a:lnTo>
                  <a:lnTo>
                    <a:pt x="30" y="412"/>
                  </a:lnTo>
                  <a:lnTo>
                    <a:pt x="27" y="414"/>
                  </a:lnTo>
                  <a:lnTo>
                    <a:pt x="23" y="418"/>
                  </a:lnTo>
                  <a:lnTo>
                    <a:pt x="17" y="422"/>
                  </a:lnTo>
                  <a:lnTo>
                    <a:pt x="13" y="424"/>
                  </a:lnTo>
                  <a:lnTo>
                    <a:pt x="10" y="428"/>
                  </a:lnTo>
                  <a:lnTo>
                    <a:pt x="6" y="431"/>
                  </a:lnTo>
                  <a:lnTo>
                    <a:pt x="4" y="435"/>
                  </a:lnTo>
                  <a:lnTo>
                    <a:pt x="2" y="439"/>
                  </a:lnTo>
                  <a:lnTo>
                    <a:pt x="0" y="443"/>
                  </a:lnTo>
                  <a:lnTo>
                    <a:pt x="0" y="447"/>
                  </a:lnTo>
                  <a:lnTo>
                    <a:pt x="0" y="448"/>
                  </a:lnTo>
                  <a:lnTo>
                    <a:pt x="0" y="450"/>
                  </a:lnTo>
                  <a:lnTo>
                    <a:pt x="0" y="454"/>
                  </a:lnTo>
                  <a:lnTo>
                    <a:pt x="0" y="458"/>
                  </a:lnTo>
                  <a:lnTo>
                    <a:pt x="0" y="462"/>
                  </a:lnTo>
                  <a:lnTo>
                    <a:pt x="0" y="468"/>
                  </a:lnTo>
                  <a:lnTo>
                    <a:pt x="0" y="471"/>
                  </a:lnTo>
                  <a:lnTo>
                    <a:pt x="2" y="477"/>
                  </a:lnTo>
                  <a:lnTo>
                    <a:pt x="2" y="483"/>
                  </a:lnTo>
                  <a:lnTo>
                    <a:pt x="2" y="488"/>
                  </a:lnTo>
                  <a:lnTo>
                    <a:pt x="2" y="496"/>
                  </a:lnTo>
                  <a:lnTo>
                    <a:pt x="4" y="502"/>
                  </a:lnTo>
                  <a:lnTo>
                    <a:pt x="4" y="509"/>
                  </a:lnTo>
                  <a:lnTo>
                    <a:pt x="4" y="515"/>
                  </a:lnTo>
                  <a:lnTo>
                    <a:pt x="4" y="519"/>
                  </a:lnTo>
                  <a:lnTo>
                    <a:pt x="6" y="523"/>
                  </a:lnTo>
                  <a:lnTo>
                    <a:pt x="6" y="526"/>
                  </a:lnTo>
                  <a:lnTo>
                    <a:pt x="6" y="530"/>
                  </a:lnTo>
                  <a:lnTo>
                    <a:pt x="6" y="536"/>
                  </a:lnTo>
                  <a:lnTo>
                    <a:pt x="8" y="542"/>
                  </a:lnTo>
                  <a:lnTo>
                    <a:pt x="8" y="549"/>
                  </a:lnTo>
                  <a:lnTo>
                    <a:pt x="8" y="557"/>
                  </a:lnTo>
                  <a:lnTo>
                    <a:pt x="10" y="561"/>
                  </a:lnTo>
                  <a:lnTo>
                    <a:pt x="10" y="566"/>
                  </a:lnTo>
                  <a:lnTo>
                    <a:pt x="11" y="572"/>
                  </a:lnTo>
                  <a:lnTo>
                    <a:pt x="13" y="578"/>
                  </a:lnTo>
                  <a:lnTo>
                    <a:pt x="13" y="582"/>
                  </a:lnTo>
                  <a:lnTo>
                    <a:pt x="15" y="587"/>
                  </a:lnTo>
                  <a:lnTo>
                    <a:pt x="15" y="589"/>
                  </a:lnTo>
                  <a:lnTo>
                    <a:pt x="17" y="593"/>
                  </a:lnTo>
                  <a:lnTo>
                    <a:pt x="21" y="597"/>
                  </a:lnTo>
                  <a:lnTo>
                    <a:pt x="27" y="597"/>
                  </a:lnTo>
                  <a:lnTo>
                    <a:pt x="29" y="597"/>
                  </a:lnTo>
                  <a:lnTo>
                    <a:pt x="34" y="595"/>
                  </a:lnTo>
                  <a:lnTo>
                    <a:pt x="40" y="593"/>
                  </a:lnTo>
                  <a:lnTo>
                    <a:pt x="46" y="589"/>
                  </a:lnTo>
                  <a:lnTo>
                    <a:pt x="51" y="587"/>
                  </a:lnTo>
                  <a:lnTo>
                    <a:pt x="59" y="585"/>
                  </a:lnTo>
                  <a:lnTo>
                    <a:pt x="63" y="583"/>
                  </a:lnTo>
                  <a:lnTo>
                    <a:pt x="67" y="583"/>
                  </a:lnTo>
                  <a:lnTo>
                    <a:pt x="69" y="582"/>
                  </a:lnTo>
                  <a:lnTo>
                    <a:pt x="72" y="580"/>
                  </a:lnTo>
                  <a:lnTo>
                    <a:pt x="78" y="578"/>
                  </a:lnTo>
                  <a:lnTo>
                    <a:pt x="86" y="576"/>
                  </a:lnTo>
                  <a:lnTo>
                    <a:pt x="89" y="572"/>
                  </a:lnTo>
                  <a:lnTo>
                    <a:pt x="95" y="570"/>
                  </a:lnTo>
                  <a:lnTo>
                    <a:pt x="99" y="568"/>
                  </a:lnTo>
                  <a:lnTo>
                    <a:pt x="103" y="568"/>
                  </a:lnTo>
                  <a:lnTo>
                    <a:pt x="105" y="568"/>
                  </a:lnTo>
                  <a:lnTo>
                    <a:pt x="107" y="568"/>
                  </a:lnTo>
                  <a:lnTo>
                    <a:pt x="110" y="576"/>
                  </a:lnTo>
                  <a:lnTo>
                    <a:pt x="112" y="578"/>
                  </a:lnTo>
                  <a:lnTo>
                    <a:pt x="114" y="582"/>
                  </a:lnTo>
                  <a:lnTo>
                    <a:pt x="118" y="585"/>
                  </a:lnTo>
                  <a:lnTo>
                    <a:pt x="122" y="589"/>
                  </a:lnTo>
                  <a:lnTo>
                    <a:pt x="126" y="595"/>
                  </a:lnTo>
                  <a:lnTo>
                    <a:pt x="129" y="597"/>
                  </a:lnTo>
                  <a:lnTo>
                    <a:pt x="133" y="601"/>
                  </a:lnTo>
                  <a:lnTo>
                    <a:pt x="137" y="604"/>
                  </a:lnTo>
                  <a:lnTo>
                    <a:pt x="141" y="606"/>
                  </a:lnTo>
                  <a:lnTo>
                    <a:pt x="145" y="608"/>
                  </a:lnTo>
                  <a:lnTo>
                    <a:pt x="148" y="610"/>
                  </a:lnTo>
                  <a:lnTo>
                    <a:pt x="150" y="610"/>
                  </a:lnTo>
                  <a:lnTo>
                    <a:pt x="154" y="608"/>
                  </a:lnTo>
                  <a:lnTo>
                    <a:pt x="160" y="606"/>
                  </a:lnTo>
                  <a:lnTo>
                    <a:pt x="164" y="606"/>
                  </a:lnTo>
                  <a:lnTo>
                    <a:pt x="167" y="604"/>
                  </a:lnTo>
                  <a:lnTo>
                    <a:pt x="171" y="602"/>
                  </a:lnTo>
                  <a:lnTo>
                    <a:pt x="177" y="602"/>
                  </a:lnTo>
                  <a:lnTo>
                    <a:pt x="181" y="599"/>
                  </a:lnTo>
                  <a:lnTo>
                    <a:pt x="186" y="597"/>
                  </a:lnTo>
                  <a:lnTo>
                    <a:pt x="192" y="597"/>
                  </a:lnTo>
                  <a:lnTo>
                    <a:pt x="198" y="595"/>
                  </a:lnTo>
                  <a:lnTo>
                    <a:pt x="204" y="591"/>
                  </a:lnTo>
                  <a:lnTo>
                    <a:pt x="209" y="589"/>
                  </a:lnTo>
                  <a:lnTo>
                    <a:pt x="215" y="587"/>
                  </a:lnTo>
                  <a:lnTo>
                    <a:pt x="221" y="585"/>
                  </a:lnTo>
                  <a:lnTo>
                    <a:pt x="224" y="583"/>
                  </a:lnTo>
                  <a:lnTo>
                    <a:pt x="230" y="582"/>
                  </a:lnTo>
                  <a:lnTo>
                    <a:pt x="236" y="580"/>
                  </a:lnTo>
                  <a:lnTo>
                    <a:pt x="242" y="578"/>
                  </a:lnTo>
                  <a:lnTo>
                    <a:pt x="245" y="576"/>
                  </a:lnTo>
                  <a:lnTo>
                    <a:pt x="251" y="574"/>
                  </a:lnTo>
                  <a:lnTo>
                    <a:pt x="255" y="572"/>
                  </a:lnTo>
                  <a:lnTo>
                    <a:pt x="261" y="570"/>
                  </a:lnTo>
                  <a:lnTo>
                    <a:pt x="262" y="568"/>
                  </a:lnTo>
                  <a:lnTo>
                    <a:pt x="266" y="566"/>
                  </a:lnTo>
                  <a:lnTo>
                    <a:pt x="270" y="566"/>
                  </a:lnTo>
                  <a:lnTo>
                    <a:pt x="272" y="566"/>
                  </a:lnTo>
                  <a:lnTo>
                    <a:pt x="276" y="564"/>
                  </a:lnTo>
                  <a:lnTo>
                    <a:pt x="278" y="564"/>
                  </a:lnTo>
                  <a:lnTo>
                    <a:pt x="299" y="530"/>
                  </a:lnTo>
                  <a:lnTo>
                    <a:pt x="154" y="589"/>
                  </a:lnTo>
                  <a:lnTo>
                    <a:pt x="139" y="566"/>
                  </a:lnTo>
                  <a:lnTo>
                    <a:pt x="143" y="564"/>
                  </a:lnTo>
                  <a:lnTo>
                    <a:pt x="146" y="563"/>
                  </a:lnTo>
                  <a:lnTo>
                    <a:pt x="152" y="563"/>
                  </a:lnTo>
                  <a:lnTo>
                    <a:pt x="154" y="561"/>
                  </a:lnTo>
                  <a:lnTo>
                    <a:pt x="158" y="561"/>
                  </a:lnTo>
                  <a:lnTo>
                    <a:pt x="162" y="559"/>
                  </a:lnTo>
                  <a:lnTo>
                    <a:pt x="166" y="559"/>
                  </a:lnTo>
                  <a:lnTo>
                    <a:pt x="169" y="557"/>
                  </a:lnTo>
                  <a:lnTo>
                    <a:pt x="173" y="557"/>
                  </a:lnTo>
                  <a:lnTo>
                    <a:pt x="177" y="555"/>
                  </a:lnTo>
                  <a:lnTo>
                    <a:pt x="181" y="555"/>
                  </a:lnTo>
                  <a:lnTo>
                    <a:pt x="185" y="553"/>
                  </a:lnTo>
                  <a:lnTo>
                    <a:pt x="188" y="551"/>
                  </a:lnTo>
                  <a:lnTo>
                    <a:pt x="192" y="549"/>
                  </a:lnTo>
                  <a:lnTo>
                    <a:pt x="198" y="549"/>
                  </a:lnTo>
                  <a:lnTo>
                    <a:pt x="200" y="547"/>
                  </a:lnTo>
                  <a:lnTo>
                    <a:pt x="204" y="545"/>
                  </a:lnTo>
                  <a:lnTo>
                    <a:pt x="207" y="545"/>
                  </a:lnTo>
                  <a:lnTo>
                    <a:pt x="211" y="544"/>
                  </a:lnTo>
                  <a:lnTo>
                    <a:pt x="217" y="542"/>
                  </a:lnTo>
                  <a:lnTo>
                    <a:pt x="221" y="540"/>
                  </a:lnTo>
                  <a:lnTo>
                    <a:pt x="224" y="538"/>
                  </a:lnTo>
                  <a:lnTo>
                    <a:pt x="226" y="536"/>
                  </a:lnTo>
                  <a:lnTo>
                    <a:pt x="226" y="532"/>
                  </a:lnTo>
                  <a:lnTo>
                    <a:pt x="226" y="528"/>
                  </a:lnTo>
                  <a:lnTo>
                    <a:pt x="224" y="523"/>
                  </a:lnTo>
                  <a:lnTo>
                    <a:pt x="224" y="519"/>
                  </a:lnTo>
                  <a:lnTo>
                    <a:pt x="223" y="513"/>
                  </a:lnTo>
                  <a:lnTo>
                    <a:pt x="219" y="513"/>
                  </a:lnTo>
                  <a:lnTo>
                    <a:pt x="217" y="513"/>
                  </a:lnTo>
                  <a:lnTo>
                    <a:pt x="215" y="513"/>
                  </a:lnTo>
                  <a:lnTo>
                    <a:pt x="211" y="513"/>
                  </a:lnTo>
                  <a:lnTo>
                    <a:pt x="207" y="515"/>
                  </a:lnTo>
                  <a:lnTo>
                    <a:pt x="202" y="515"/>
                  </a:lnTo>
                  <a:lnTo>
                    <a:pt x="198" y="517"/>
                  </a:lnTo>
                  <a:lnTo>
                    <a:pt x="190" y="519"/>
                  </a:lnTo>
                  <a:lnTo>
                    <a:pt x="185" y="521"/>
                  </a:lnTo>
                  <a:lnTo>
                    <a:pt x="181" y="521"/>
                  </a:lnTo>
                  <a:lnTo>
                    <a:pt x="177" y="523"/>
                  </a:lnTo>
                  <a:lnTo>
                    <a:pt x="173" y="523"/>
                  </a:lnTo>
                  <a:lnTo>
                    <a:pt x="171" y="525"/>
                  </a:lnTo>
                  <a:lnTo>
                    <a:pt x="167" y="525"/>
                  </a:lnTo>
                  <a:lnTo>
                    <a:pt x="164" y="526"/>
                  </a:lnTo>
                  <a:lnTo>
                    <a:pt x="160" y="526"/>
                  </a:lnTo>
                  <a:lnTo>
                    <a:pt x="156" y="528"/>
                  </a:lnTo>
                  <a:lnTo>
                    <a:pt x="150" y="530"/>
                  </a:lnTo>
                  <a:lnTo>
                    <a:pt x="146" y="530"/>
                  </a:lnTo>
                  <a:lnTo>
                    <a:pt x="143" y="532"/>
                  </a:lnTo>
                  <a:lnTo>
                    <a:pt x="139" y="534"/>
                  </a:lnTo>
                  <a:lnTo>
                    <a:pt x="135" y="534"/>
                  </a:lnTo>
                  <a:lnTo>
                    <a:pt x="129" y="536"/>
                  </a:lnTo>
                  <a:lnTo>
                    <a:pt x="126" y="538"/>
                  </a:lnTo>
                  <a:lnTo>
                    <a:pt x="122" y="540"/>
                  </a:lnTo>
                  <a:lnTo>
                    <a:pt x="118" y="540"/>
                  </a:lnTo>
                  <a:lnTo>
                    <a:pt x="114" y="542"/>
                  </a:lnTo>
                  <a:lnTo>
                    <a:pt x="108" y="542"/>
                  </a:lnTo>
                  <a:lnTo>
                    <a:pt x="105" y="544"/>
                  </a:lnTo>
                  <a:lnTo>
                    <a:pt x="101" y="544"/>
                  </a:lnTo>
                  <a:lnTo>
                    <a:pt x="97" y="545"/>
                  </a:lnTo>
                  <a:lnTo>
                    <a:pt x="93" y="547"/>
                  </a:lnTo>
                  <a:lnTo>
                    <a:pt x="89" y="549"/>
                  </a:lnTo>
                  <a:lnTo>
                    <a:pt x="84" y="549"/>
                  </a:lnTo>
                  <a:lnTo>
                    <a:pt x="80" y="551"/>
                  </a:lnTo>
                  <a:lnTo>
                    <a:pt x="76" y="551"/>
                  </a:lnTo>
                  <a:lnTo>
                    <a:pt x="74" y="553"/>
                  </a:lnTo>
                  <a:lnTo>
                    <a:pt x="70" y="553"/>
                  </a:lnTo>
                  <a:lnTo>
                    <a:pt x="67" y="555"/>
                  </a:lnTo>
                  <a:lnTo>
                    <a:pt x="63" y="557"/>
                  </a:lnTo>
                  <a:lnTo>
                    <a:pt x="61" y="557"/>
                  </a:lnTo>
                  <a:lnTo>
                    <a:pt x="53" y="559"/>
                  </a:lnTo>
                  <a:lnTo>
                    <a:pt x="48" y="561"/>
                  </a:lnTo>
                  <a:lnTo>
                    <a:pt x="44" y="561"/>
                  </a:lnTo>
                  <a:lnTo>
                    <a:pt x="38" y="563"/>
                  </a:lnTo>
                  <a:lnTo>
                    <a:pt x="34" y="564"/>
                  </a:lnTo>
                  <a:lnTo>
                    <a:pt x="32" y="566"/>
                  </a:lnTo>
                  <a:lnTo>
                    <a:pt x="17" y="450"/>
                  </a:lnTo>
                  <a:lnTo>
                    <a:pt x="19" y="450"/>
                  </a:lnTo>
                  <a:lnTo>
                    <a:pt x="23" y="447"/>
                  </a:lnTo>
                  <a:lnTo>
                    <a:pt x="25" y="445"/>
                  </a:lnTo>
                  <a:lnTo>
                    <a:pt x="29" y="443"/>
                  </a:lnTo>
                  <a:lnTo>
                    <a:pt x="30" y="441"/>
                  </a:lnTo>
                  <a:lnTo>
                    <a:pt x="36" y="439"/>
                  </a:lnTo>
                  <a:lnTo>
                    <a:pt x="40" y="435"/>
                  </a:lnTo>
                  <a:lnTo>
                    <a:pt x="44" y="433"/>
                  </a:lnTo>
                  <a:lnTo>
                    <a:pt x="48" y="431"/>
                  </a:lnTo>
                  <a:lnTo>
                    <a:pt x="53" y="429"/>
                  </a:lnTo>
                  <a:lnTo>
                    <a:pt x="57" y="426"/>
                  </a:lnTo>
                  <a:lnTo>
                    <a:pt x="63" y="424"/>
                  </a:lnTo>
                  <a:lnTo>
                    <a:pt x="69" y="422"/>
                  </a:lnTo>
                  <a:lnTo>
                    <a:pt x="74" y="422"/>
                  </a:lnTo>
                  <a:lnTo>
                    <a:pt x="78" y="420"/>
                  </a:lnTo>
                  <a:lnTo>
                    <a:pt x="82" y="418"/>
                  </a:lnTo>
                  <a:lnTo>
                    <a:pt x="88" y="416"/>
                  </a:lnTo>
                  <a:lnTo>
                    <a:pt x="91" y="416"/>
                  </a:lnTo>
                  <a:lnTo>
                    <a:pt x="97" y="414"/>
                  </a:lnTo>
                  <a:lnTo>
                    <a:pt x="101" y="414"/>
                  </a:lnTo>
                  <a:lnTo>
                    <a:pt x="105" y="414"/>
                  </a:lnTo>
                  <a:lnTo>
                    <a:pt x="110" y="414"/>
                  </a:lnTo>
                  <a:lnTo>
                    <a:pt x="112" y="414"/>
                  </a:lnTo>
                  <a:lnTo>
                    <a:pt x="116" y="414"/>
                  </a:lnTo>
                  <a:lnTo>
                    <a:pt x="120" y="414"/>
                  </a:lnTo>
                  <a:lnTo>
                    <a:pt x="124" y="414"/>
                  </a:lnTo>
                  <a:lnTo>
                    <a:pt x="127" y="414"/>
                  </a:lnTo>
                  <a:lnTo>
                    <a:pt x="131" y="412"/>
                  </a:lnTo>
                  <a:lnTo>
                    <a:pt x="133" y="410"/>
                  </a:lnTo>
                  <a:lnTo>
                    <a:pt x="135" y="407"/>
                  </a:lnTo>
                  <a:lnTo>
                    <a:pt x="135" y="403"/>
                  </a:lnTo>
                  <a:lnTo>
                    <a:pt x="137" y="401"/>
                  </a:lnTo>
                  <a:lnTo>
                    <a:pt x="139" y="393"/>
                  </a:lnTo>
                  <a:lnTo>
                    <a:pt x="139" y="391"/>
                  </a:lnTo>
                  <a:lnTo>
                    <a:pt x="135" y="390"/>
                  </a:lnTo>
                  <a:lnTo>
                    <a:pt x="131" y="390"/>
                  </a:lnTo>
                  <a:lnTo>
                    <a:pt x="129" y="388"/>
                  </a:lnTo>
                  <a:lnTo>
                    <a:pt x="126" y="388"/>
                  </a:lnTo>
                  <a:lnTo>
                    <a:pt x="122" y="388"/>
                  </a:lnTo>
                  <a:lnTo>
                    <a:pt x="118" y="388"/>
                  </a:lnTo>
                  <a:lnTo>
                    <a:pt x="114" y="388"/>
                  </a:lnTo>
                  <a:lnTo>
                    <a:pt x="110" y="386"/>
                  </a:lnTo>
                  <a:lnTo>
                    <a:pt x="105" y="386"/>
                  </a:lnTo>
                  <a:lnTo>
                    <a:pt x="101" y="386"/>
                  </a:lnTo>
                  <a:lnTo>
                    <a:pt x="95" y="386"/>
                  </a:lnTo>
                  <a:lnTo>
                    <a:pt x="91" y="386"/>
                  </a:lnTo>
                  <a:lnTo>
                    <a:pt x="86" y="386"/>
                  </a:lnTo>
                  <a:lnTo>
                    <a:pt x="82" y="386"/>
                  </a:lnTo>
                  <a:lnTo>
                    <a:pt x="76" y="386"/>
                  </a:lnTo>
                  <a:lnTo>
                    <a:pt x="72" y="386"/>
                  </a:lnTo>
                  <a:lnTo>
                    <a:pt x="67" y="384"/>
                  </a:lnTo>
                  <a:lnTo>
                    <a:pt x="63" y="384"/>
                  </a:lnTo>
                  <a:lnTo>
                    <a:pt x="57" y="384"/>
                  </a:lnTo>
                  <a:lnTo>
                    <a:pt x="53" y="384"/>
                  </a:lnTo>
                  <a:lnTo>
                    <a:pt x="48" y="384"/>
                  </a:lnTo>
                  <a:lnTo>
                    <a:pt x="46" y="384"/>
                  </a:lnTo>
                  <a:lnTo>
                    <a:pt x="42" y="384"/>
                  </a:lnTo>
                  <a:lnTo>
                    <a:pt x="38" y="384"/>
                  </a:lnTo>
                  <a:lnTo>
                    <a:pt x="36" y="384"/>
                  </a:lnTo>
                  <a:lnTo>
                    <a:pt x="34" y="384"/>
                  </a:lnTo>
                  <a:lnTo>
                    <a:pt x="30" y="384"/>
                  </a:lnTo>
                  <a:lnTo>
                    <a:pt x="29" y="384"/>
                  </a:lnTo>
                  <a:lnTo>
                    <a:pt x="29" y="382"/>
                  </a:lnTo>
                  <a:lnTo>
                    <a:pt x="30" y="378"/>
                  </a:lnTo>
                  <a:lnTo>
                    <a:pt x="30" y="376"/>
                  </a:lnTo>
                  <a:lnTo>
                    <a:pt x="30" y="371"/>
                  </a:lnTo>
                  <a:lnTo>
                    <a:pt x="32" y="367"/>
                  </a:lnTo>
                  <a:lnTo>
                    <a:pt x="34" y="361"/>
                  </a:lnTo>
                  <a:lnTo>
                    <a:pt x="34" y="357"/>
                  </a:lnTo>
                  <a:lnTo>
                    <a:pt x="36" y="352"/>
                  </a:lnTo>
                  <a:lnTo>
                    <a:pt x="36" y="346"/>
                  </a:lnTo>
                  <a:lnTo>
                    <a:pt x="36" y="340"/>
                  </a:lnTo>
                  <a:lnTo>
                    <a:pt x="38" y="334"/>
                  </a:lnTo>
                  <a:lnTo>
                    <a:pt x="38" y="329"/>
                  </a:lnTo>
                  <a:lnTo>
                    <a:pt x="40" y="323"/>
                  </a:lnTo>
                  <a:lnTo>
                    <a:pt x="40" y="319"/>
                  </a:lnTo>
                  <a:lnTo>
                    <a:pt x="42" y="315"/>
                  </a:lnTo>
                  <a:lnTo>
                    <a:pt x="42" y="312"/>
                  </a:lnTo>
                  <a:lnTo>
                    <a:pt x="42" y="306"/>
                  </a:lnTo>
                  <a:lnTo>
                    <a:pt x="42" y="302"/>
                  </a:lnTo>
                  <a:lnTo>
                    <a:pt x="44" y="298"/>
                  </a:lnTo>
                  <a:lnTo>
                    <a:pt x="44" y="293"/>
                  </a:lnTo>
                  <a:lnTo>
                    <a:pt x="44" y="289"/>
                  </a:lnTo>
                  <a:lnTo>
                    <a:pt x="44" y="285"/>
                  </a:lnTo>
                  <a:lnTo>
                    <a:pt x="44" y="281"/>
                  </a:lnTo>
                  <a:lnTo>
                    <a:pt x="44" y="275"/>
                  </a:lnTo>
                  <a:lnTo>
                    <a:pt x="44" y="274"/>
                  </a:lnTo>
                  <a:lnTo>
                    <a:pt x="44" y="270"/>
                  </a:lnTo>
                  <a:lnTo>
                    <a:pt x="44" y="268"/>
                  </a:lnTo>
                  <a:lnTo>
                    <a:pt x="44" y="264"/>
                  </a:lnTo>
                  <a:lnTo>
                    <a:pt x="44" y="262"/>
                  </a:lnTo>
                  <a:lnTo>
                    <a:pt x="122" y="266"/>
                  </a:lnTo>
                  <a:lnTo>
                    <a:pt x="122" y="268"/>
                  </a:lnTo>
                  <a:lnTo>
                    <a:pt x="122" y="274"/>
                  </a:lnTo>
                  <a:lnTo>
                    <a:pt x="124" y="275"/>
                  </a:lnTo>
                  <a:lnTo>
                    <a:pt x="126" y="277"/>
                  </a:lnTo>
                  <a:lnTo>
                    <a:pt x="129" y="277"/>
                  </a:lnTo>
                  <a:lnTo>
                    <a:pt x="133" y="275"/>
                  </a:lnTo>
                  <a:lnTo>
                    <a:pt x="137" y="274"/>
                  </a:lnTo>
                  <a:lnTo>
                    <a:pt x="139" y="270"/>
                  </a:lnTo>
                  <a:lnTo>
                    <a:pt x="141" y="266"/>
                  </a:lnTo>
                  <a:lnTo>
                    <a:pt x="143" y="262"/>
                  </a:lnTo>
                  <a:lnTo>
                    <a:pt x="141" y="256"/>
                  </a:lnTo>
                  <a:lnTo>
                    <a:pt x="141" y="251"/>
                  </a:lnTo>
                  <a:lnTo>
                    <a:pt x="139" y="247"/>
                  </a:lnTo>
                  <a:lnTo>
                    <a:pt x="139" y="243"/>
                  </a:lnTo>
                  <a:lnTo>
                    <a:pt x="137" y="239"/>
                  </a:lnTo>
                  <a:lnTo>
                    <a:pt x="135" y="234"/>
                  </a:lnTo>
                  <a:lnTo>
                    <a:pt x="131" y="228"/>
                  </a:lnTo>
                  <a:lnTo>
                    <a:pt x="127" y="224"/>
                  </a:lnTo>
                  <a:lnTo>
                    <a:pt x="122" y="218"/>
                  </a:lnTo>
                  <a:lnTo>
                    <a:pt x="116" y="213"/>
                  </a:lnTo>
                  <a:lnTo>
                    <a:pt x="112" y="209"/>
                  </a:lnTo>
                  <a:lnTo>
                    <a:pt x="108" y="207"/>
                  </a:lnTo>
                  <a:lnTo>
                    <a:pt x="105" y="203"/>
                  </a:lnTo>
                  <a:lnTo>
                    <a:pt x="101" y="201"/>
                  </a:lnTo>
                  <a:lnTo>
                    <a:pt x="97" y="199"/>
                  </a:lnTo>
                  <a:lnTo>
                    <a:pt x="93" y="196"/>
                  </a:lnTo>
                  <a:lnTo>
                    <a:pt x="89" y="194"/>
                  </a:lnTo>
                  <a:lnTo>
                    <a:pt x="86" y="192"/>
                  </a:lnTo>
                  <a:lnTo>
                    <a:pt x="82" y="188"/>
                  </a:lnTo>
                  <a:lnTo>
                    <a:pt x="78" y="186"/>
                  </a:lnTo>
                  <a:lnTo>
                    <a:pt x="74" y="184"/>
                  </a:lnTo>
                  <a:lnTo>
                    <a:pt x="70" y="182"/>
                  </a:lnTo>
                  <a:lnTo>
                    <a:pt x="63" y="177"/>
                  </a:lnTo>
                  <a:lnTo>
                    <a:pt x="57" y="175"/>
                  </a:lnTo>
                  <a:lnTo>
                    <a:pt x="51" y="173"/>
                  </a:lnTo>
                  <a:lnTo>
                    <a:pt x="48" y="171"/>
                  </a:lnTo>
                  <a:lnTo>
                    <a:pt x="46" y="169"/>
                  </a:lnTo>
                  <a:lnTo>
                    <a:pt x="72" y="108"/>
                  </a:lnTo>
                  <a:lnTo>
                    <a:pt x="76" y="108"/>
                  </a:lnTo>
                  <a:lnTo>
                    <a:pt x="80" y="108"/>
                  </a:lnTo>
                  <a:lnTo>
                    <a:pt x="86" y="110"/>
                  </a:lnTo>
                  <a:lnTo>
                    <a:pt x="89" y="110"/>
                  </a:lnTo>
                  <a:lnTo>
                    <a:pt x="93" y="110"/>
                  </a:lnTo>
                  <a:lnTo>
                    <a:pt x="97" y="110"/>
                  </a:lnTo>
                  <a:lnTo>
                    <a:pt x="101" y="110"/>
                  </a:lnTo>
                  <a:lnTo>
                    <a:pt x="105" y="110"/>
                  </a:lnTo>
                  <a:lnTo>
                    <a:pt x="110" y="110"/>
                  </a:lnTo>
                  <a:lnTo>
                    <a:pt x="114" y="112"/>
                  </a:lnTo>
                  <a:lnTo>
                    <a:pt x="120" y="112"/>
                  </a:lnTo>
                  <a:lnTo>
                    <a:pt x="124" y="112"/>
                  </a:lnTo>
                  <a:lnTo>
                    <a:pt x="127" y="112"/>
                  </a:lnTo>
                  <a:lnTo>
                    <a:pt x="131" y="114"/>
                  </a:lnTo>
                  <a:lnTo>
                    <a:pt x="137" y="114"/>
                  </a:lnTo>
                  <a:lnTo>
                    <a:pt x="141" y="114"/>
                  </a:lnTo>
                  <a:lnTo>
                    <a:pt x="145" y="114"/>
                  </a:lnTo>
                  <a:lnTo>
                    <a:pt x="148" y="116"/>
                  </a:lnTo>
                  <a:lnTo>
                    <a:pt x="154" y="116"/>
                  </a:lnTo>
                  <a:lnTo>
                    <a:pt x="160" y="118"/>
                  </a:lnTo>
                  <a:lnTo>
                    <a:pt x="166" y="120"/>
                  </a:lnTo>
                  <a:lnTo>
                    <a:pt x="169" y="122"/>
                  </a:lnTo>
                  <a:lnTo>
                    <a:pt x="173" y="123"/>
                  </a:lnTo>
                  <a:lnTo>
                    <a:pt x="175" y="125"/>
                  </a:lnTo>
                  <a:lnTo>
                    <a:pt x="177" y="129"/>
                  </a:lnTo>
                  <a:lnTo>
                    <a:pt x="179" y="131"/>
                  </a:lnTo>
                  <a:lnTo>
                    <a:pt x="181" y="133"/>
                  </a:lnTo>
                  <a:lnTo>
                    <a:pt x="183" y="133"/>
                  </a:lnTo>
                  <a:lnTo>
                    <a:pt x="188" y="129"/>
                  </a:lnTo>
                  <a:lnTo>
                    <a:pt x="190" y="125"/>
                  </a:lnTo>
                  <a:lnTo>
                    <a:pt x="190" y="120"/>
                  </a:lnTo>
                  <a:lnTo>
                    <a:pt x="190" y="114"/>
                  </a:lnTo>
                  <a:lnTo>
                    <a:pt x="190" y="110"/>
                  </a:lnTo>
                  <a:lnTo>
                    <a:pt x="190" y="104"/>
                  </a:lnTo>
                  <a:lnTo>
                    <a:pt x="188" y="99"/>
                  </a:lnTo>
                  <a:lnTo>
                    <a:pt x="188" y="93"/>
                  </a:lnTo>
                  <a:lnTo>
                    <a:pt x="186" y="87"/>
                  </a:lnTo>
                  <a:lnTo>
                    <a:pt x="185" y="83"/>
                  </a:lnTo>
                  <a:lnTo>
                    <a:pt x="185" y="82"/>
                  </a:lnTo>
                  <a:lnTo>
                    <a:pt x="183" y="78"/>
                  </a:lnTo>
                  <a:lnTo>
                    <a:pt x="183" y="74"/>
                  </a:lnTo>
                  <a:lnTo>
                    <a:pt x="181" y="70"/>
                  </a:lnTo>
                  <a:lnTo>
                    <a:pt x="179" y="66"/>
                  </a:lnTo>
                  <a:lnTo>
                    <a:pt x="177" y="61"/>
                  </a:lnTo>
                  <a:lnTo>
                    <a:pt x="175" y="57"/>
                  </a:lnTo>
                  <a:lnTo>
                    <a:pt x="173" y="53"/>
                  </a:lnTo>
                  <a:lnTo>
                    <a:pt x="173" y="49"/>
                  </a:lnTo>
                  <a:lnTo>
                    <a:pt x="171" y="45"/>
                  </a:lnTo>
                  <a:lnTo>
                    <a:pt x="171" y="44"/>
                  </a:lnTo>
                  <a:lnTo>
                    <a:pt x="169" y="40"/>
                  </a:lnTo>
                  <a:lnTo>
                    <a:pt x="169" y="38"/>
                  </a:lnTo>
                  <a:lnTo>
                    <a:pt x="211" y="23"/>
                  </a:lnTo>
                  <a:lnTo>
                    <a:pt x="280" y="61"/>
                  </a:lnTo>
                  <a:lnTo>
                    <a:pt x="272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Freeform 45"/>
            <p:cNvSpPr>
              <a:spLocks/>
            </p:cNvSpPr>
            <p:nvPr/>
          </p:nvSpPr>
          <p:spPr bwMode="auto">
            <a:xfrm>
              <a:off x="3734" y="2985"/>
              <a:ext cx="72" cy="99"/>
            </a:xfrm>
            <a:custGeom>
              <a:avLst/>
              <a:gdLst>
                <a:gd name="T0" fmla="*/ 0 w 145"/>
                <a:gd name="T1" fmla="*/ 0 h 200"/>
                <a:gd name="T2" fmla="*/ 0 w 145"/>
                <a:gd name="T3" fmla="*/ 0 h 200"/>
                <a:gd name="T4" fmla="*/ 0 w 145"/>
                <a:gd name="T5" fmla="*/ 0 h 200"/>
                <a:gd name="T6" fmla="*/ 0 w 145"/>
                <a:gd name="T7" fmla="*/ 0 h 200"/>
                <a:gd name="T8" fmla="*/ 0 w 145"/>
                <a:gd name="T9" fmla="*/ 0 h 200"/>
                <a:gd name="T10" fmla="*/ 0 w 145"/>
                <a:gd name="T11" fmla="*/ 0 h 200"/>
                <a:gd name="T12" fmla="*/ 0 w 145"/>
                <a:gd name="T13" fmla="*/ 0 h 200"/>
                <a:gd name="T14" fmla="*/ 0 w 145"/>
                <a:gd name="T15" fmla="*/ 0 h 200"/>
                <a:gd name="T16" fmla="*/ 0 w 145"/>
                <a:gd name="T17" fmla="*/ 0 h 200"/>
                <a:gd name="T18" fmla="*/ 0 w 145"/>
                <a:gd name="T19" fmla="*/ 0 h 200"/>
                <a:gd name="T20" fmla="*/ 0 w 145"/>
                <a:gd name="T21" fmla="*/ 0 h 200"/>
                <a:gd name="T22" fmla="*/ 0 w 145"/>
                <a:gd name="T23" fmla="*/ 0 h 200"/>
                <a:gd name="T24" fmla="*/ 0 w 145"/>
                <a:gd name="T25" fmla="*/ 0 h 200"/>
                <a:gd name="T26" fmla="*/ 0 w 145"/>
                <a:gd name="T27" fmla="*/ 0 h 200"/>
                <a:gd name="T28" fmla="*/ 0 w 145"/>
                <a:gd name="T29" fmla="*/ 0 h 200"/>
                <a:gd name="T30" fmla="*/ 0 w 145"/>
                <a:gd name="T31" fmla="*/ 0 h 200"/>
                <a:gd name="T32" fmla="*/ 0 w 145"/>
                <a:gd name="T33" fmla="*/ 0 h 200"/>
                <a:gd name="T34" fmla="*/ 0 w 145"/>
                <a:gd name="T35" fmla="*/ 0 h 200"/>
                <a:gd name="T36" fmla="*/ 0 w 145"/>
                <a:gd name="T37" fmla="*/ 0 h 200"/>
                <a:gd name="T38" fmla="*/ 0 w 145"/>
                <a:gd name="T39" fmla="*/ 0 h 200"/>
                <a:gd name="T40" fmla="*/ 0 w 145"/>
                <a:gd name="T41" fmla="*/ 0 h 200"/>
                <a:gd name="T42" fmla="*/ 0 w 145"/>
                <a:gd name="T43" fmla="*/ 0 h 200"/>
                <a:gd name="T44" fmla="*/ 0 w 145"/>
                <a:gd name="T45" fmla="*/ 0 h 200"/>
                <a:gd name="T46" fmla="*/ 0 w 145"/>
                <a:gd name="T47" fmla="*/ 0 h 200"/>
                <a:gd name="T48" fmla="*/ 0 w 145"/>
                <a:gd name="T49" fmla="*/ 0 h 200"/>
                <a:gd name="T50" fmla="*/ 0 w 145"/>
                <a:gd name="T51" fmla="*/ 0 h 200"/>
                <a:gd name="T52" fmla="*/ 0 w 145"/>
                <a:gd name="T53" fmla="*/ 0 h 200"/>
                <a:gd name="T54" fmla="*/ 0 w 145"/>
                <a:gd name="T55" fmla="*/ 0 h 200"/>
                <a:gd name="T56" fmla="*/ 0 w 145"/>
                <a:gd name="T57" fmla="*/ 0 h 200"/>
                <a:gd name="T58" fmla="*/ 0 w 145"/>
                <a:gd name="T59" fmla="*/ 0 h 200"/>
                <a:gd name="T60" fmla="*/ 0 w 145"/>
                <a:gd name="T61" fmla="*/ 0 h 200"/>
                <a:gd name="T62" fmla="*/ 0 w 145"/>
                <a:gd name="T63" fmla="*/ 0 h 200"/>
                <a:gd name="T64" fmla="*/ 0 w 145"/>
                <a:gd name="T65" fmla="*/ 0 h 200"/>
                <a:gd name="T66" fmla="*/ 0 w 145"/>
                <a:gd name="T67" fmla="*/ 0 h 200"/>
                <a:gd name="T68" fmla="*/ 0 w 145"/>
                <a:gd name="T69" fmla="*/ 0 h 200"/>
                <a:gd name="T70" fmla="*/ 0 w 145"/>
                <a:gd name="T71" fmla="*/ 0 h 200"/>
                <a:gd name="T72" fmla="*/ 0 w 145"/>
                <a:gd name="T73" fmla="*/ 0 h 200"/>
                <a:gd name="T74" fmla="*/ 0 w 145"/>
                <a:gd name="T75" fmla="*/ 0 h 200"/>
                <a:gd name="T76" fmla="*/ 0 w 145"/>
                <a:gd name="T77" fmla="*/ 0 h 200"/>
                <a:gd name="T78" fmla="*/ 0 w 145"/>
                <a:gd name="T79" fmla="*/ 0 h 200"/>
                <a:gd name="T80" fmla="*/ 0 w 145"/>
                <a:gd name="T81" fmla="*/ 0 h 200"/>
                <a:gd name="T82" fmla="*/ 0 w 145"/>
                <a:gd name="T83" fmla="*/ 0 h 200"/>
                <a:gd name="T84" fmla="*/ 0 w 145"/>
                <a:gd name="T85" fmla="*/ 0 h 200"/>
                <a:gd name="T86" fmla="*/ 0 w 145"/>
                <a:gd name="T87" fmla="*/ 0 h 200"/>
                <a:gd name="T88" fmla="*/ 0 w 145"/>
                <a:gd name="T89" fmla="*/ 0 h 200"/>
                <a:gd name="T90" fmla="*/ 0 w 145"/>
                <a:gd name="T91" fmla="*/ 0 h 200"/>
                <a:gd name="T92" fmla="*/ 0 w 145"/>
                <a:gd name="T93" fmla="*/ 0 h 200"/>
                <a:gd name="T94" fmla="*/ 0 w 145"/>
                <a:gd name="T95" fmla="*/ 0 h 200"/>
                <a:gd name="T96" fmla="*/ 0 w 145"/>
                <a:gd name="T97" fmla="*/ 0 h 200"/>
                <a:gd name="T98" fmla="*/ 0 w 145"/>
                <a:gd name="T99" fmla="*/ 0 h 200"/>
                <a:gd name="T100" fmla="*/ 0 w 145"/>
                <a:gd name="T101" fmla="*/ 0 h 2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5"/>
                <a:gd name="T154" fmla="*/ 0 h 200"/>
                <a:gd name="T155" fmla="*/ 145 w 145"/>
                <a:gd name="T156" fmla="*/ 200 h 2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5" h="200">
                  <a:moveTo>
                    <a:pt x="145" y="181"/>
                  </a:moveTo>
                  <a:lnTo>
                    <a:pt x="145" y="179"/>
                  </a:lnTo>
                  <a:lnTo>
                    <a:pt x="143" y="179"/>
                  </a:lnTo>
                  <a:lnTo>
                    <a:pt x="139" y="179"/>
                  </a:lnTo>
                  <a:lnTo>
                    <a:pt x="137" y="179"/>
                  </a:lnTo>
                  <a:lnTo>
                    <a:pt x="132" y="179"/>
                  </a:lnTo>
                  <a:lnTo>
                    <a:pt x="128" y="179"/>
                  </a:lnTo>
                  <a:lnTo>
                    <a:pt x="122" y="179"/>
                  </a:lnTo>
                  <a:lnTo>
                    <a:pt x="116" y="179"/>
                  </a:lnTo>
                  <a:lnTo>
                    <a:pt x="111" y="179"/>
                  </a:lnTo>
                  <a:lnTo>
                    <a:pt x="105" y="179"/>
                  </a:lnTo>
                  <a:lnTo>
                    <a:pt x="99" y="177"/>
                  </a:lnTo>
                  <a:lnTo>
                    <a:pt x="93" y="177"/>
                  </a:lnTo>
                  <a:lnTo>
                    <a:pt x="88" y="175"/>
                  </a:lnTo>
                  <a:lnTo>
                    <a:pt x="86" y="175"/>
                  </a:lnTo>
                  <a:lnTo>
                    <a:pt x="80" y="173"/>
                  </a:lnTo>
                  <a:lnTo>
                    <a:pt x="80" y="171"/>
                  </a:lnTo>
                  <a:lnTo>
                    <a:pt x="78" y="169"/>
                  </a:lnTo>
                  <a:lnTo>
                    <a:pt x="76" y="166"/>
                  </a:lnTo>
                  <a:lnTo>
                    <a:pt x="74" y="162"/>
                  </a:lnTo>
                  <a:lnTo>
                    <a:pt x="73" y="156"/>
                  </a:lnTo>
                  <a:lnTo>
                    <a:pt x="71" y="150"/>
                  </a:lnTo>
                  <a:lnTo>
                    <a:pt x="71" y="147"/>
                  </a:lnTo>
                  <a:lnTo>
                    <a:pt x="69" y="141"/>
                  </a:lnTo>
                  <a:lnTo>
                    <a:pt x="69" y="135"/>
                  </a:lnTo>
                  <a:lnTo>
                    <a:pt x="67" y="129"/>
                  </a:lnTo>
                  <a:lnTo>
                    <a:pt x="65" y="124"/>
                  </a:lnTo>
                  <a:lnTo>
                    <a:pt x="63" y="118"/>
                  </a:lnTo>
                  <a:lnTo>
                    <a:pt x="63" y="112"/>
                  </a:lnTo>
                  <a:lnTo>
                    <a:pt x="61" y="107"/>
                  </a:lnTo>
                  <a:lnTo>
                    <a:pt x="61" y="103"/>
                  </a:lnTo>
                  <a:lnTo>
                    <a:pt x="59" y="99"/>
                  </a:lnTo>
                  <a:lnTo>
                    <a:pt x="57" y="97"/>
                  </a:lnTo>
                  <a:lnTo>
                    <a:pt x="55" y="93"/>
                  </a:lnTo>
                  <a:lnTo>
                    <a:pt x="54" y="91"/>
                  </a:lnTo>
                  <a:lnTo>
                    <a:pt x="50" y="88"/>
                  </a:lnTo>
                  <a:lnTo>
                    <a:pt x="46" y="86"/>
                  </a:lnTo>
                  <a:lnTo>
                    <a:pt x="42" y="80"/>
                  </a:lnTo>
                  <a:lnTo>
                    <a:pt x="38" y="76"/>
                  </a:lnTo>
                  <a:lnTo>
                    <a:pt x="35" y="72"/>
                  </a:lnTo>
                  <a:lnTo>
                    <a:pt x="33" y="69"/>
                  </a:lnTo>
                  <a:lnTo>
                    <a:pt x="29" y="65"/>
                  </a:lnTo>
                  <a:lnTo>
                    <a:pt x="25" y="61"/>
                  </a:lnTo>
                  <a:lnTo>
                    <a:pt x="21" y="55"/>
                  </a:lnTo>
                  <a:lnTo>
                    <a:pt x="19" y="52"/>
                  </a:lnTo>
                  <a:lnTo>
                    <a:pt x="17" y="46"/>
                  </a:lnTo>
                  <a:lnTo>
                    <a:pt x="16" y="42"/>
                  </a:lnTo>
                  <a:lnTo>
                    <a:pt x="16" y="38"/>
                  </a:lnTo>
                  <a:lnTo>
                    <a:pt x="16" y="34"/>
                  </a:lnTo>
                  <a:lnTo>
                    <a:pt x="16" y="31"/>
                  </a:lnTo>
                  <a:lnTo>
                    <a:pt x="17" y="29"/>
                  </a:lnTo>
                  <a:lnTo>
                    <a:pt x="17" y="25"/>
                  </a:lnTo>
                  <a:lnTo>
                    <a:pt x="19" y="25"/>
                  </a:lnTo>
                  <a:lnTo>
                    <a:pt x="23" y="21"/>
                  </a:lnTo>
                  <a:lnTo>
                    <a:pt x="29" y="21"/>
                  </a:lnTo>
                  <a:lnTo>
                    <a:pt x="33" y="21"/>
                  </a:lnTo>
                  <a:lnTo>
                    <a:pt x="38" y="21"/>
                  </a:lnTo>
                  <a:lnTo>
                    <a:pt x="42" y="23"/>
                  </a:lnTo>
                  <a:lnTo>
                    <a:pt x="46" y="23"/>
                  </a:lnTo>
                  <a:lnTo>
                    <a:pt x="50" y="25"/>
                  </a:lnTo>
                  <a:lnTo>
                    <a:pt x="52" y="29"/>
                  </a:lnTo>
                  <a:lnTo>
                    <a:pt x="54" y="33"/>
                  </a:lnTo>
                  <a:lnTo>
                    <a:pt x="55" y="36"/>
                  </a:lnTo>
                  <a:lnTo>
                    <a:pt x="57" y="40"/>
                  </a:lnTo>
                  <a:lnTo>
                    <a:pt x="59" y="44"/>
                  </a:lnTo>
                  <a:lnTo>
                    <a:pt x="61" y="46"/>
                  </a:lnTo>
                  <a:lnTo>
                    <a:pt x="63" y="50"/>
                  </a:lnTo>
                  <a:lnTo>
                    <a:pt x="65" y="53"/>
                  </a:lnTo>
                  <a:lnTo>
                    <a:pt x="69" y="55"/>
                  </a:lnTo>
                  <a:lnTo>
                    <a:pt x="71" y="61"/>
                  </a:lnTo>
                  <a:lnTo>
                    <a:pt x="76" y="63"/>
                  </a:lnTo>
                  <a:lnTo>
                    <a:pt x="82" y="61"/>
                  </a:lnTo>
                  <a:lnTo>
                    <a:pt x="86" y="59"/>
                  </a:lnTo>
                  <a:lnTo>
                    <a:pt x="88" y="55"/>
                  </a:lnTo>
                  <a:lnTo>
                    <a:pt x="86" y="50"/>
                  </a:lnTo>
                  <a:lnTo>
                    <a:pt x="82" y="44"/>
                  </a:lnTo>
                  <a:lnTo>
                    <a:pt x="80" y="38"/>
                  </a:lnTo>
                  <a:lnTo>
                    <a:pt x="76" y="34"/>
                  </a:lnTo>
                  <a:lnTo>
                    <a:pt x="73" y="31"/>
                  </a:lnTo>
                  <a:lnTo>
                    <a:pt x="71" y="27"/>
                  </a:lnTo>
                  <a:lnTo>
                    <a:pt x="67" y="23"/>
                  </a:lnTo>
                  <a:lnTo>
                    <a:pt x="63" y="19"/>
                  </a:lnTo>
                  <a:lnTo>
                    <a:pt x="59" y="15"/>
                  </a:lnTo>
                  <a:lnTo>
                    <a:pt x="55" y="12"/>
                  </a:lnTo>
                  <a:lnTo>
                    <a:pt x="52" y="10"/>
                  </a:lnTo>
                  <a:lnTo>
                    <a:pt x="48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6" y="14"/>
                  </a:lnTo>
                  <a:lnTo>
                    <a:pt x="4" y="15"/>
                  </a:lnTo>
                  <a:lnTo>
                    <a:pt x="2" y="19"/>
                  </a:lnTo>
                  <a:lnTo>
                    <a:pt x="2" y="23"/>
                  </a:lnTo>
                  <a:lnTo>
                    <a:pt x="2" y="27"/>
                  </a:lnTo>
                  <a:lnTo>
                    <a:pt x="0" y="31"/>
                  </a:lnTo>
                  <a:lnTo>
                    <a:pt x="2" y="34"/>
                  </a:lnTo>
                  <a:lnTo>
                    <a:pt x="2" y="38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6" y="53"/>
                  </a:lnTo>
                  <a:lnTo>
                    <a:pt x="8" y="57"/>
                  </a:lnTo>
                  <a:lnTo>
                    <a:pt x="10" y="63"/>
                  </a:lnTo>
                  <a:lnTo>
                    <a:pt x="12" y="67"/>
                  </a:lnTo>
                  <a:lnTo>
                    <a:pt x="16" y="71"/>
                  </a:lnTo>
                  <a:lnTo>
                    <a:pt x="17" y="76"/>
                  </a:lnTo>
                  <a:lnTo>
                    <a:pt x="21" y="80"/>
                  </a:lnTo>
                  <a:lnTo>
                    <a:pt x="23" y="84"/>
                  </a:lnTo>
                  <a:lnTo>
                    <a:pt x="27" y="88"/>
                  </a:lnTo>
                  <a:lnTo>
                    <a:pt x="29" y="91"/>
                  </a:lnTo>
                  <a:lnTo>
                    <a:pt x="33" y="95"/>
                  </a:lnTo>
                  <a:lnTo>
                    <a:pt x="33" y="97"/>
                  </a:lnTo>
                  <a:lnTo>
                    <a:pt x="35" y="101"/>
                  </a:lnTo>
                  <a:lnTo>
                    <a:pt x="36" y="105"/>
                  </a:lnTo>
                  <a:lnTo>
                    <a:pt x="38" y="110"/>
                  </a:lnTo>
                  <a:lnTo>
                    <a:pt x="40" y="116"/>
                  </a:lnTo>
                  <a:lnTo>
                    <a:pt x="42" y="122"/>
                  </a:lnTo>
                  <a:lnTo>
                    <a:pt x="44" y="129"/>
                  </a:lnTo>
                  <a:lnTo>
                    <a:pt x="46" y="135"/>
                  </a:lnTo>
                  <a:lnTo>
                    <a:pt x="48" y="141"/>
                  </a:lnTo>
                  <a:lnTo>
                    <a:pt x="50" y="148"/>
                  </a:lnTo>
                  <a:lnTo>
                    <a:pt x="52" y="154"/>
                  </a:lnTo>
                  <a:lnTo>
                    <a:pt x="54" y="162"/>
                  </a:lnTo>
                  <a:lnTo>
                    <a:pt x="55" y="167"/>
                  </a:lnTo>
                  <a:lnTo>
                    <a:pt x="57" y="173"/>
                  </a:lnTo>
                  <a:lnTo>
                    <a:pt x="59" y="177"/>
                  </a:lnTo>
                  <a:lnTo>
                    <a:pt x="61" y="183"/>
                  </a:lnTo>
                  <a:lnTo>
                    <a:pt x="65" y="185"/>
                  </a:lnTo>
                  <a:lnTo>
                    <a:pt x="71" y="188"/>
                  </a:lnTo>
                  <a:lnTo>
                    <a:pt x="74" y="190"/>
                  </a:lnTo>
                  <a:lnTo>
                    <a:pt x="80" y="192"/>
                  </a:lnTo>
                  <a:lnTo>
                    <a:pt x="88" y="194"/>
                  </a:lnTo>
                  <a:lnTo>
                    <a:pt x="95" y="196"/>
                  </a:lnTo>
                  <a:lnTo>
                    <a:pt x="97" y="196"/>
                  </a:lnTo>
                  <a:lnTo>
                    <a:pt x="101" y="196"/>
                  </a:lnTo>
                  <a:lnTo>
                    <a:pt x="105" y="198"/>
                  </a:lnTo>
                  <a:lnTo>
                    <a:pt x="109" y="198"/>
                  </a:lnTo>
                  <a:lnTo>
                    <a:pt x="116" y="198"/>
                  </a:lnTo>
                  <a:lnTo>
                    <a:pt x="122" y="198"/>
                  </a:lnTo>
                  <a:lnTo>
                    <a:pt x="128" y="198"/>
                  </a:lnTo>
                  <a:lnTo>
                    <a:pt x="133" y="200"/>
                  </a:lnTo>
                  <a:lnTo>
                    <a:pt x="139" y="200"/>
                  </a:lnTo>
                  <a:lnTo>
                    <a:pt x="143" y="200"/>
                  </a:lnTo>
                  <a:lnTo>
                    <a:pt x="145" y="200"/>
                  </a:lnTo>
                  <a:lnTo>
                    <a:pt x="145" y="1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Freeform 46"/>
            <p:cNvSpPr>
              <a:spLocks/>
            </p:cNvSpPr>
            <p:nvPr/>
          </p:nvSpPr>
          <p:spPr bwMode="auto">
            <a:xfrm>
              <a:off x="3739" y="2912"/>
              <a:ext cx="97" cy="128"/>
            </a:xfrm>
            <a:custGeom>
              <a:avLst/>
              <a:gdLst>
                <a:gd name="T0" fmla="*/ 1 w 194"/>
                <a:gd name="T1" fmla="*/ 1 h 254"/>
                <a:gd name="T2" fmla="*/ 1 w 194"/>
                <a:gd name="T3" fmla="*/ 1 h 254"/>
                <a:gd name="T4" fmla="*/ 1 w 194"/>
                <a:gd name="T5" fmla="*/ 1 h 254"/>
                <a:gd name="T6" fmla="*/ 1 w 194"/>
                <a:gd name="T7" fmla="*/ 1 h 254"/>
                <a:gd name="T8" fmla="*/ 1 w 194"/>
                <a:gd name="T9" fmla="*/ 1 h 254"/>
                <a:gd name="T10" fmla="*/ 1 w 194"/>
                <a:gd name="T11" fmla="*/ 1 h 254"/>
                <a:gd name="T12" fmla="*/ 0 w 194"/>
                <a:gd name="T13" fmla="*/ 1 h 254"/>
                <a:gd name="T14" fmla="*/ 1 w 194"/>
                <a:gd name="T15" fmla="*/ 1 h 254"/>
                <a:gd name="T16" fmla="*/ 1 w 194"/>
                <a:gd name="T17" fmla="*/ 1 h 254"/>
                <a:gd name="T18" fmla="*/ 1 w 194"/>
                <a:gd name="T19" fmla="*/ 1 h 254"/>
                <a:gd name="T20" fmla="*/ 1 w 194"/>
                <a:gd name="T21" fmla="*/ 1 h 254"/>
                <a:gd name="T22" fmla="*/ 1 w 194"/>
                <a:gd name="T23" fmla="*/ 0 h 254"/>
                <a:gd name="T24" fmla="*/ 1 w 194"/>
                <a:gd name="T25" fmla="*/ 1 h 254"/>
                <a:gd name="T26" fmla="*/ 1 w 194"/>
                <a:gd name="T27" fmla="*/ 1 h 254"/>
                <a:gd name="T28" fmla="*/ 1 w 194"/>
                <a:gd name="T29" fmla="*/ 1 h 254"/>
                <a:gd name="T30" fmla="*/ 1 w 194"/>
                <a:gd name="T31" fmla="*/ 1 h 254"/>
                <a:gd name="T32" fmla="*/ 1 w 194"/>
                <a:gd name="T33" fmla="*/ 1 h 254"/>
                <a:gd name="T34" fmla="*/ 1 w 194"/>
                <a:gd name="T35" fmla="*/ 1 h 254"/>
                <a:gd name="T36" fmla="*/ 1 w 194"/>
                <a:gd name="T37" fmla="*/ 1 h 254"/>
                <a:gd name="T38" fmla="*/ 1 w 194"/>
                <a:gd name="T39" fmla="*/ 1 h 254"/>
                <a:gd name="T40" fmla="*/ 1 w 194"/>
                <a:gd name="T41" fmla="*/ 1 h 254"/>
                <a:gd name="T42" fmla="*/ 1 w 194"/>
                <a:gd name="T43" fmla="*/ 1 h 254"/>
                <a:gd name="T44" fmla="*/ 1 w 194"/>
                <a:gd name="T45" fmla="*/ 1 h 254"/>
                <a:gd name="T46" fmla="*/ 1 w 194"/>
                <a:gd name="T47" fmla="*/ 1 h 254"/>
                <a:gd name="T48" fmla="*/ 1 w 194"/>
                <a:gd name="T49" fmla="*/ 1 h 254"/>
                <a:gd name="T50" fmla="*/ 1 w 194"/>
                <a:gd name="T51" fmla="*/ 1 h 254"/>
                <a:gd name="T52" fmla="*/ 1 w 194"/>
                <a:gd name="T53" fmla="*/ 1 h 254"/>
                <a:gd name="T54" fmla="*/ 1 w 194"/>
                <a:gd name="T55" fmla="*/ 1 h 254"/>
                <a:gd name="T56" fmla="*/ 1 w 194"/>
                <a:gd name="T57" fmla="*/ 1 h 254"/>
                <a:gd name="T58" fmla="*/ 1 w 194"/>
                <a:gd name="T59" fmla="*/ 1 h 254"/>
                <a:gd name="T60" fmla="*/ 1 w 194"/>
                <a:gd name="T61" fmla="*/ 1 h 254"/>
                <a:gd name="T62" fmla="*/ 1 w 194"/>
                <a:gd name="T63" fmla="*/ 1 h 254"/>
                <a:gd name="T64" fmla="*/ 1 w 194"/>
                <a:gd name="T65" fmla="*/ 1 h 254"/>
                <a:gd name="T66" fmla="*/ 1 w 194"/>
                <a:gd name="T67" fmla="*/ 1 h 254"/>
                <a:gd name="T68" fmla="*/ 1 w 194"/>
                <a:gd name="T69" fmla="*/ 1 h 254"/>
                <a:gd name="T70" fmla="*/ 1 w 194"/>
                <a:gd name="T71" fmla="*/ 1 h 254"/>
                <a:gd name="T72" fmla="*/ 1 w 194"/>
                <a:gd name="T73" fmla="*/ 1 h 254"/>
                <a:gd name="T74" fmla="*/ 1 w 194"/>
                <a:gd name="T75" fmla="*/ 1 h 254"/>
                <a:gd name="T76" fmla="*/ 1 w 194"/>
                <a:gd name="T77" fmla="*/ 1 h 254"/>
                <a:gd name="T78" fmla="*/ 1 w 194"/>
                <a:gd name="T79" fmla="*/ 1 h 254"/>
                <a:gd name="T80" fmla="*/ 1 w 194"/>
                <a:gd name="T81" fmla="*/ 1 h 254"/>
                <a:gd name="T82" fmla="*/ 1 w 194"/>
                <a:gd name="T83" fmla="*/ 1 h 254"/>
                <a:gd name="T84" fmla="*/ 1 w 194"/>
                <a:gd name="T85" fmla="*/ 1 h 254"/>
                <a:gd name="T86" fmla="*/ 1 w 194"/>
                <a:gd name="T87" fmla="*/ 1 h 254"/>
                <a:gd name="T88" fmla="*/ 1 w 194"/>
                <a:gd name="T89" fmla="*/ 1 h 254"/>
                <a:gd name="T90" fmla="*/ 1 w 194"/>
                <a:gd name="T91" fmla="*/ 1 h 254"/>
                <a:gd name="T92" fmla="*/ 1 w 194"/>
                <a:gd name="T93" fmla="*/ 1 h 254"/>
                <a:gd name="T94" fmla="*/ 1 w 194"/>
                <a:gd name="T95" fmla="*/ 1 h 254"/>
                <a:gd name="T96" fmla="*/ 1 w 194"/>
                <a:gd name="T97" fmla="*/ 1 h 254"/>
                <a:gd name="T98" fmla="*/ 1 w 194"/>
                <a:gd name="T99" fmla="*/ 1 h 254"/>
                <a:gd name="T100" fmla="*/ 1 w 194"/>
                <a:gd name="T101" fmla="*/ 1 h 254"/>
                <a:gd name="T102" fmla="*/ 1 w 194"/>
                <a:gd name="T103" fmla="*/ 1 h 254"/>
                <a:gd name="T104" fmla="*/ 1 w 194"/>
                <a:gd name="T105" fmla="*/ 1 h 254"/>
                <a:gd name="T106" fmla="*/ 1 w 194"/>
                <a:gd name="T107" fmla="*/ 1 h 254"/>
                <a:gd name="T108" fmla="*/ 1 w 194"/>
                <a:gd name="T109" fmla="*/ 1 h 254"/>
                <a:gd name="T110" fmla="*/ 1 w 194"/>
                <a:gd name="T111" fmla="*/ 1 h 254"/>
                <a:gd name="T112" fmla="*/ 1 w 194"/>
                <a:gd name="T113" fmla="*/ 1 h 254"/>
                <a:gd name="T114" fmla="*/ 1 w 194"/>
                <a:gd name="T115" fmla="*/ 1 h 254"/>
                <a:gd name="T116" fmla="*/ 1 w 194"/>
                <a:gd name="T117" fmla="*/ 1 h 254"/>
                <a:gd name="T118" fmla="*/ 1 w 194"/>
                <a:gd name="T119" fmla="*/ 1 h 254"/>
                <a:gd name="T120" fmla="*/ 1 w 194"/>
                <a:gd name="T121" fmla="*/ 1 h 254"/>
                <a:gd name="T122" fmla="*/ 1 w 194"/>
                <a:gd name="T123" fmla="*/ 1 h 254"/>
                <a:gd name="T124" fmla="*/ 1 w 194"/>
                <a:gd name="T125" fmla="*/ 1 h 25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94"/>
                <a:gd name="T190" fmla="*/ 0 h 254"/>
                <a:gd name="T191" fmla="*/ 194 w 194"/>
                <a:gd name="T192" fmla="*/ 254 h 25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94" h="254">
                  <a:moveTo>
                    <a:pt x="47" y="161"/>
                  </a:moveTo>
                  <a:lnTo>
                    <a:pt x="45" y="159"/>
                  </a:lnTo>
                  <a:lnTo>
                    <a:pt x="45" y="154"/>
                  </a:lnTo>
                  <a:lnTo>
                    <a:pt x="44" y="150"/>
                  </a:lnTo>
                  <a:lnTo>
                    <a:pt x="42" y="146"/>
                  </a:lnTo>
                  <a:lnTo>
                    <a:pt x="42" y="142"/>
                  </a:lnTo>
                  <a:lnTo>
                    <a:pt x="40" y="137"/>
                  </a:lnTo>
                  <a:lnTo>
                    <a:pt x="38" y="133"/>
                  </a:lnTo>
                  <a:lnTo>
                    <a:pt x="36" y="127"/>
                  </a:lnTo>
                  <a:lnTo>
                    <a:pt x="34" y="123"/>
                  </a:lnTo>
                  <a:lnTo>
                    <a:pt x="34" y="119"/>
                  </a:lnTo>
                  <a:lnTo>
                    <a:pt x="32" y="114"/>
                  </a:lnTo>
                  <a:lnTo>
                    <a:pt x="30" y="112"/>
                  </a:lnTo>
                  <a:lnTo>
                    <a:pt x="30" y="108"/>
                  </a:lnTo>
                  <a:lnTo>
                    <a:pt x="28" y="104"/>
                  </a:lnTo>
                  <a:lnTo>
                    <a:pt x="26" y="102"/>
                  </a:lnTo>
                  <a:lnTo>
                    <a:pt x="25" y="99"/>
                  </a:lnTo>
                  <a:lnTo>
                    <a:pt x="21" y="95"/>
                  </a:lnTo>
                  <a:lnTo>
                    <a:pt x="19" y="89"/>
                  </a:lnTo>
                  <a:lnTo>
                    <a:pt x="15" y="85"/>
                  </a:lnTo>
                  <a:lnTo>
                    <a:pt x="13" y="80"/>
                  </a:lnTo>
                  <a:lnTo>
                    <a:pt x="9" y="74"/>
                  </a:lnTo>
                  <a:lnTo>
                    <a:pt x="6" y="68"/>
                  </a:lnTo>
                  <a:lnTo>
                    <a:pt x="4" y="62"/>
                  </a:lnTo>
                  <a:lnTo>
                    <a:pt x="2" y="57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2" y="36"/>
                  </a:lnTo>
                  <a:lnTo>
                    <a:pt x="6" y="30"/>
                  </a:lnTo>
                  <a:lnTo>
                    <a:pt x="11" y="28"/>
                  </a:lnTo>
                  <a:lnTo>
                    <a:pt x="17" y="24"/>
                  </a:lnTo>
                  <a:lnTo>
                    <a:pt x="23" y="24"/>
                  </a:lnTo>
                  <a:lnTo>
                    <a:pt x="26" y="24"/>
                  </a:lnTo>
                  <a:lnTo>
                    <a:pt x="30" y="24"/>
                  </a:lnTo>
                  <a:lnTo>
                    <a:pt x="32" y="26"/>
                  </a:lnTo>
                  <a:lnTo>
                    <a:pt x="34" y="26"/>
                  </a:lnTo>
                  <a:lnTo>
                    <a:pt x="32" y="24"/>
                  </a:lnTo>
                  <a:lnTo>
                    <a:pt x="30" y="19"/>
                  </a:lnTo>
                  <a:lnTo>
                    <a:pt x="30" y="13"/>
                  </a:lnTo>
                  <a:lnTo>
                    <a:pt x="32" y="9"/>
                  </a:lnTo>
                  <a:lnTo>
                    <a:pt x="34" y="5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55" y="4"/>
                  </a:lnTo>
                  <a:lnTo>
                    <a:pt x="59" y="4"/>
                  </a:lnTo>
                  <a:lnTo>
                    <a:pt x="61" y="5"/>
                  </a:lnTo>
                  <a:lnTo>
                    <a:pt x="64" y="9"/>
                  </a:lnTo>
                  <a:lnTo>
                    <a:pt x="70" y="11"/>
                  </a:lnTo>
                  <a:lnTo>
                    <a:pt x="72" y="15"/>
                  </a:lnTo>
                  <a:lnTo>
                    <a:pt x="78" y="17"/>
                  </a:lnTo>
                  <a:lnTo>
                    <a:pt x="82" y="21"/>
                  </a:lnTo>
                  <a:lnTo>
                    <a:pt x="85" y="24"/>
                  </a:lnTo>
                  <a:lnTo>
                    <a:pt x="91" y="28"/>
                  </a:lnTo>
                  <a:lnTo>
                    <a:pt x="95" y="32"/>
                  </a:lnTo>
                  <a:lnTo>
                    <a:pt x="99" y="36"/>
                  </a:lnTo>
                  <a:lnTo>
                    <a:pt x="101" y="40"/>
                  </a:lnTo>
                  <a:lnTo>
                    <a:pt x="103" y="43"/>
                  </a:lnTo>
                  <a:lnTo>
                    <a:pt x="106" y="47"/>
                  </a:lnTo>
                  <a:lnTo>
                    <a:pt x="108" y="51"/>
                  </a:lnTo>
                  <a:lnTo>
                    <a:pt x="112" y="55"/>
                  </a:lnTo>
                  <a:lnTo>
                    <a:pt x="114" y="59"/>
                  </a:lnTo>
                  <a:lnTo>
                    <a:pt x="118" y="64"/>
                  </a:lnTo>
                  <a:lnTo>
                    <a:pt x="120" y="68"/>
                  </a:lnTo>
                  <a:lnTo>
                    <a:pt x="123" y="74"/>
                  </a:lnTo>
                  <a:lnTo>
                    <a:pt x="125" y="78"/>
                  </a:lnTo>
                  <a:lnTo>
                    <a:pt x="129" y="83"/>
                  </a:lnTo>
                  <a:lnTo>
                    <a:pt x="131" y="87"/>
                  </a:lnTo>
                  <a:lnTo>
                    <a:pt x="133" y="93"/>
                  </a:lnTo>
                  <a:lnTo>
                    <a:pt x="135" y="97"/>
                  </a:lnTo>
                  <a:lnTo>
                    <a:pt x="139" y="102"/>
                  </a:lnTo>
                  <a:lnTo>
                    <a:pt x="141" y="106"/>
                  </a:lnTo>
                  <a:lnTo>
                    <a:pt x="142" y="110"/>
                  </a:lnTo>
                  <a:lnTo>
                    <a:pt x="144" y="116"/>
                  </a:lnTo>
                  <a:lnTo>
                    <a:pt x="146" y="119"/>
                  </a:lnTo>
                  <a:lnTo>
                    <a:pt x="148" y="123"/>
                  </a:lnTo>
                  <a:lnTo>
                    <a:pt x="150" y="127"/>
                  </a:lnTo>
                  <a:lnTo>
                    <a:pt x="150" y="131"/>
                  </a:lnTo>
                  <a:lnTo>
                    <a:pt x="152" y="135"/>
                  </a:lnTo>
                  <a:lnTo>
                    <a:pt x="154" y="140"/>
                  </a:lnTo>
                  <a:lnTo>
                    <a:pt x="158" y="146"/>
                  </a:lnTo>
                  <a:lnTo>
                    <a:pt x="158" y="148"/>
                  </a:lnTo>
                  <a:lnTo>
                    <a:pt x="158" y="152"/>
                  </a:lnTo>
                  <a:lnTo>
                    <a:pt x="160" y="156"/>
                  </a:lnTo>
                  <a:lnTo>
                    <a:pt x="160" y="159"/>
                  </a:lnTo>
                  <a:lnTo>
                    <a:pt x="161" y="165"/>
                  </a:lnTo>
                  <a:lnTo>
                    <a:pt x="161" y="173"/>
                  </a:lnTo>
                  <a:lnTo>
                    <a:pt x="161" y="177"/>
                  </a:lnTo>
                  <a:lnTo>
                    <a:pt x="161" y="180"/>
                  </a:lnTo>
                  <a:lnTo>
                    <a:pt x="161" y="182"/>
                  </a:lnTo>
                  <a:lnTo>
                    <a:pt x="194" y="235"/>
                  </a:lnTo>
                  <a:lnTo>
                    <a:pt x="186" y="254"/>
                  </a:lnTo>
                  <a:lnTo>
                    <a:pt x="146" y="196"/>
                  </a:lnTo>
                  <a:lnTo>
                    <a:pt x="144" y="194"/>
                  </a:lnTo>
                  <a:lnTo>
                    <a:pt x="144" y="190"/>
                  </a:lnTo>
                  <a:lnTo>
                    <a:pt x="144" y="186"/>
                  </a:lnTo>
                  <a:lnTo>
                    <a:pt x="144" y="184"/>
                  </a:lnTo>
                  <a:lnTo>
                    <a:pt x="144" y="180"/>
                  </a:lnTo>
                  <a:lnTo>
                    <a:pt x="144" y="177"/>
                  </a:lnTo>
                  <a:lnTo>
                    <a:pt x="142" y="173"/>
                  </a:lnTo>
                  <a:lnTo>
                    <a:pt x="142" y="169"/>
                  </a:lnTo>
                  <a:lnTo>
                    <a:pt x="142" y="165"/>
                  </a:lnTo>
                  <a:lnTo>
                    <a:pt x="141" y="161"/>
                  </a:lnTo>
                  <a:lnTo>
                    <a:pt x="141" y="158"/>
                  </a:lnTo>
                  <a:lnTo>
                    <a:pt x="141" y="154"/>
                  </a:lnTo>
                  <a:lnTo>
                    <a:pt x="139" y="150"/>
                  </a:lnTo>
                  <a:lnTo>
                    <a:pt x="139" y="148"/>
                  </a:lnTo>
                  <a:lnTo>
                    <a:pt x="137" y="142"/>
                  </a:lnTo>
                  <a:lnTo>
                    <a:pt x="135" y="137"/>
                  </a:lnTo>
                  <a:lnTo>
                    <a:pt x="133" y="133"/>
                  </a:lnTo>
                  <a:lnTo>
                    <a:pt x="131" y="129"/>
                  </a:lnTo>
                  <a:lnTo>
                    <a:pt x="129" y="125"/>
                  </a:lnTo>
                  <a:lnTo>
                    <a:pt x="129" y="123"/>
                  </a:lnTo>
                  <a:lnTo>
                    <a:pt x="125" y="118"/>
                  </a:lnTo>
                  <a:lnTo>
                    <a:pt x="123" y="114"/>
                  </a:lnTo>
                  <a:lnTo>
                    <a:pt x="122" y="108"/>
                  </a:lnTo>
                  <a:lnTo>
                    <a:pt x="118" y="104"/>
                  </a:lnTo>
                  <a:lnTo>
                    <a:pt x="116" y="99"/>
                  </a:lnTo>
                  <a:lnTo>
                    <a:pt x="114" y="95"/>
                  </a:lnTo>
                  <a:lnTo>
                    <a:pt x="110" y="89"/>
                  </a:lnTo>
                  <a:lnTo>
                    <a:pt x="108" y="85"/>
                  </a:lnTo>
                  <a:lnTo>
                    <a:pt x="104" y="80"/>
                  </a:lnTo>
                  <a:lnTo>
                    <a:pt x="103" y="76"/>
                  </a:lnTo>
                  <a:lnTo>
                    <a:pt x="99" y="70"/>
                  </a:lnTo>
                  <a:lnTo>
                    <a:pt x="97" y="66"/>
                  </a:lnTo>
                  <a:lnTo>
                    <a:pt x="95" y="61"/>
                  </a:lnTo>
                  <a:lnTo>
                    <a:pt x="91" y="57"/>
                  </a:lnTo>
                  <a:lnTo>
                    <a:pt x="89" y="53"/>
                  </a:lnTo>
                  <a:lnTo>
                    <a:pt x="87" y="49"/>
                  </a:lnTo>
                  <a:lnTo>
                    <a:pt x="85" y="45"/>
                  </a:lnTo>
                  <a:lnTo>
                    <a:pt x="82" y="43"/>
                  </a:lnTo>
                  <a:lnTo>
                    <a:pt x="82" y="40"/>
                  </a:lnTo>
                  <a:lnTo>
                    <a:pt x="80" y="38"/>
                  </a:lnTo>
                  <a:lnTo>
                    <a:pt x="78" y="34"/>
                  </a:lnTo>
                  <a:lnTo>
                    <a:pt x="76" y="32"/>
                  </a:lnTo>
                  <a:lnTo>
                    <a:pt x="72" y="28"/>
                  </a:lnTo>
                  <a:lnTo>
                    <a:pt x="68" y="24"/>
                  </a:lnTo>
                  <a:lnTo>
                    <a:pt x="64" y="21"/>
                  </a:lnTo>
                  <a:lnTo>
                    <a:pt x="63" y="19"/>
                  </a:lnTo>
                  <a:lnTo>
                    <a:pt x="55" y="15"/>
                  </a:lnTo>
                  <a:lnTo>
                    <a:pt x="51" y="17"/>
                  </a:lnTo>
                  <a:lnTo>
                    <a:pt x="49" y="23"/>
                  </a:lnTo>
                  <a:lnTo>
                    <a:pt x="47" y="28"/>
                  </a:lnTo>
                  <a:lnTo>
                    <a:pt x="49" y="32"/>
                  </a:lnTo>
                  <a:lnTo>
                    <a:pt x="51" y="38"/>
                  </a:lnTo>
                  <a:lnTo>
                    <a:pt x="53" y="40"/>
                  </a:lnTo>
                  <a:lnTo>
                    <a:pt x="55" y="42"/>
                  </a:lnTo>
                  <a:lnTo>
                    <a:pt x="59" y="45"/>
                  </a:lnTo>
                  <a:lnTo>
                    <a:pt x="61" y="49"/>
                  </a:lnTo>
                  <a:lnTo>
                    <a:pt x="64" y="53"/>
                  </a:lnTo>
                  <a:lnTo>
                    <a:pt x="68" y="57"/>
                  </a:lnTo>
                  <a:lnTo>
                    <a:pt x="70" y="62"/>
                  </a:lnTo>
                  <a:lnTo>
                    <a:pt x="76" y="68"/>
                  </a:lnTo>
                  <a:lnTo>
                    <a:pt x="78" y="74"/>
                  </a:lnTo>
                  <a:lnTo>
                    <a:pt x="82" y="80"/>
                  </a:lnTo>
                  <a:lnTo>
                    <a:pt x="85" y="85"/>
                  </a:lnTo>
                  <a:lnTo>
                    <a:pt x="89" y="91"/>
                  </a:lnTo>
                  <a:lnTo>
                    <a:pt x="91" y="95"/>
                  </a:lnTo>
                  <a:lnTo>
                    <a:pt x="95" y="100"/>
                  </a:lnTo>
                  <a:lnTo>
                    <a:pt x="97" y="104"/>
                  </a:lnTo>
                  <a:lnTo>
                    <a:pt x="99" y="110"/>
                  </a:lnTo>
                  <a:lnTo>
                    <a:pt x="99" y="114"/>
                  </a:lnTo>
                  <a:lnTo>
                    <a:pt x="101" y="118"/>
                  </a:lnTo>
                  <a:lnTo>
                    <a:pt x="101" y="121"/>
                  </a:lnTo>
                  <a:lnTo>
                    <a:pt x="103" y="127"/>
                  </a:lnTo>
                  <a:lnTo>
                    <a:pt x="104" y="133"/>
                  </a:lnTo>
                  <a:lnTo>
                    <a:pt x="104" y="138"/>
                  </a:lnTo>
                  <a:lnTo>
                    <a:pt x="106" y="144"/>
                  </a:lnTo>
                  <a:lnTo>
                    <a:pt x="108" y="150"/>
                  </a:lnTo>
                  <a:lnTo>
                    <a:pt x="108" y="154"/>
                  </a:lnTo>
                  <a:lnTo>
                    <a:pt x="108" y="158"/>
                  </a:lnTo>
                  <a:lnTo>
                    <a:pt x="108" y="161"/>
                  </a:lnTo>
                  <a:lnTo>
                    <a:pt x="108" y="165"/>
                  </a:lnTo>
                  <a:lnTo>
                    <a:pt x="108" y="169"/>
                  </a:lnTo>
                  <a:lnTo>
                    <a:pt x="106" y="167"/>
                  </a:lnTo>
                  <a:lnTo>
                    <a:pt x="104" y="163"/>
                  </a:lnTo>
                  <a:lnTo>
                    <a:pt x="101" y="159"/>
                  </a:lnTo>
                  <a:lnTo>
                    <a:pt x="99" y="154"/>
                  </a:lnTo>
                  <a:lnTo>
                    <a:pt x="97" y="148"/>
                  </a:lnTo>
                  <a:lnTo>
                    <a:pt x="95" y="144"/>
                  </a:lnTo>
                  <a:lnTo>
                    <a:pt x="93" y="140"/>
                  </a:lnTo>
                  <a:lnTo>
                    <a:pt x="91" y="137"/>
                  </a:lnTo>
                  <a:lnTo>
                    <a:pt x="89" y="133"/>
                  </a:lnTo>
                  <a:lnTo>
                    <a:pt x="87" y="129"/>
                  </a:lnTo>
                  <a:lnTo>
                    <a:pt x="85" y="125"/>
                  </a:lnTo>
                  <a:lnTo>
                    <a:pt x="83" y="121"/>
                  </a:lnTo>
                  <a:lnTo>
                    <a:pt x="82" y="118"/>
                  </a:lnTo>
                  <a:lnTo>
                    <a:pt x="80" y="112"/>
                  </a:lnTo>
                  <a:lnTo>
                    <a:pt x="78" y="108"/>
                  </a:lnTo>
                  <a:lnTo>
                    <a:pt x="76" y="102"/>
                  </a:lnTo>
                  <a:lnTo>
                    <a:pt x="74" y="99"/>
                  </a:lnTo>
                  <a:lnTo>
                    <a:pt x="72" y="95"/>
                  </a:lnTo>
                  <a:lnTo>
                    <a:pt x="70" y="91"/>
                  </a:lnTo>
                  <a:lnTo>
                    <a:pt x="68" y="87"/>
                  </a:lnTo>
                  <a:lnTo>
                    <a:pt x="66" y="83"/>
                  </a:lnTo>
                  <a:lnTo>
                    <a:pt x="64" y="80"/>
                  </a:lnTo>
                  <a:lnTo>
                    <a:pt x="63" y="76"/>
                  </a:lnTo>
                  <a:lnTo>
                    <a:pt x="61" y="74"/>
                  </a:lnTo>
                  <a:lnTo>
                    <a:pt x="59" y="70"/>
                  </a:lnTo>
                  <a:lnTo>
                    <a:pt x="55" y="64"/>
                  </a:lnTo>
                  <a:lnTo>
                    <a:pt x="51" y="62"/>
                  </a:lnTo>
                  <a:lnTo>
                    <a:pt x="49" y="59"/>
                  </a:lnTo>
                  <a:lnTo>
                    <a:pt x="45" y="55"/>
                  </a:lnTo>
                  <a:lnTo>
                    <a:pt x="42" y="51"/>
                  </a:lnTo>
                  <a:lnTo>
                    <a:pt x="40" y="49"/>
                  </a:lnTo>
                  <a:lnTo>
                    <a:pt x="34" y="43"/>
                  </a:lnTo>
                  <a:lnTo>
                    <a:pt x="30" y="40"/>
                  </a:lnTo>
                  <a:lnTo>
                    <a:pt x="26" y="38"/>
                  </a:lnTo>
                  <a:lnTo>
                    <a:pt x="25" y="38"/>
                  </a:lnTo>
                  <a:lnTo>
                    <a:pt x="21" y="38"/>
                  </a:lnTo>
                  <a:lnTo>
                    <a:pt x="19" y="40"/>
                  </a:lnTo>
                  <a:lnTo>
                    <a:pt x="17" y="43"/>
                  </a:lnTo>
                  <a:lnTo>
                    <a:pt x="17" y="45"/>
                  </a:lnTo>
                  <a:lnTo>
                    <a:pt x="17" y="49"/>
                  </a:lnTo>
                  <a:lnTo>
                    <a:pt x="19" y="53"/>
                  </a:lnTo>
                  <a:lnTo>
                    <a:pt x="21" y="57"/>
                  </a:lnTo>
                  <a:lnTo>
                    <a:pt x="25" y="62"/>
                  </a:lnTo>
                  <a:lnTo>
                    <a:pt x="26" y="68"/>
                  </a:lnTo>
                  <a:lnTo>
                    <a:pt x="30" y="74"/>
                  </a:lnTo>
                  <a:lnTo>
                    <a:pt x="32" y="80"/>
                  </a:lnTo>
                  <a:lnTo>
                    <a:pt x="36" y="87"/>
                  </a:lnTo>
                  <a:lnTo>
                    <a:pt x="36" y="91"/>
                  </a:lnTo>
                  <a:lnTo>
                    <a:pt x="40" y="95"/>
                  </a:lnTo>
                  <a:lnTo>
                    <a:pt x="40" y="99"/>
                  </a:lnTo>
                  <a:lnTo>
                    <a:pt x="42" y="102"/>
                  </a:lnTo>
                  <a:lnTo>
                    <a:pt x="44" y="106"/>
                  </a:lnTo>
                  <a:lnTo>
                    <a:pt x="45" y="110"/>
                  </a:lnTo>
                  <a:lnTo>
                    <a:pt x="47" y="114"/>
                  </a:lnTo>
                  <a:lnTo>
                    <a:pt x="49" y="118"/>
                  </a:lnTo>
                  <a:lnTo>
                    <a:pt x="49" y="119"/>
                  </a:lnTo>
                  <a:lnTo>
                    <a:pt x="51" y="123"/>
                  </a:lnTo>
                  <a:lnTo>
                    <a:pt x="53" y="127"/>
                  </a:lnTo>
                  <a:lnTo>
                    <a:pt x="55" y="131"/>
                  </a:lnTo>
                  <a:lnTo>
                    <a:pt x="57" y="135"/>
                  </a:lnTo>
                  <a:lnTo>
                    <a:pt x="57" y="138"/>
                  </a:lnTo>
                  <a:lnTo>
                    <a:pt x="59" y="142"/>
                  </a:lnTo>
                  <a:lnTo>
                    <a:pt x="59" y="146"/>
                  </a:lnTo>
                  <a:lnTo>
                    <a:pt x="61" y="152"/>
                  </a:lnTo>
                  <a:lnTo>
                    <a:pt x="61" y="156"/>
                  </a:lnTo>
                  <a:lnTo>
                    <a:pt x="61" y="159"/>
                  </a:lnTo>
                  <a:lnTo>
                    <a:pt x="63" y="165"/>
                  </a:lnTo>
                  <a:lnTo>
                    <a:pt x="63" y="169"/>
                  </a:lnTo>
                  <a:lnTo>
                    <a:pt x="63" y="173"/>
                  </a:lnTo>
                  <a:lnTo>
                    <a:pt x="64" y="175"/>
                  </a:lnTo>
                  <a:lnTo>
                    <a:pt x="64" y="178"/>
                  </a:lnTo>
                  <a:lnTo>
                    <a:pt x="64" y="182"/>
                  </a:lnTo>
                  <a:lnTo>
                    <a:pt x="66" y="186"/>
                  </a:lnTo>
                  <a:lnTo>
                    <a:pt x="47" y="1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Freeform 47"/>
            <p:cNvSpPr>
              <a:spLocks/>
            </p:cNvSpPr>
            <p:nvPr/>
          </p:nvSpPr>
          <p:spPr bwMode="auto">
            <a:xfrm>
              <a:off x="3799" y="2904"/>
              <a:ext cx="179" cy="245"/>
            </a:xfrm>
            <a:custGeom>
              <a:avLst/>
              <a:gdLst>
                <a:gd name="T0" fmla="*/ 1 w 357"/>
                <a:gd name="T1" fmla="*/ 1 h 490"/>
                <a:gd name="T2" fmla="*/ 1 w 357"/>
                <a:gd name="T3" fmla="*/ 1 h 490"/>
                <a:gd name="T4" fmla="*/ 1 w 357"/>
                <a:gd name="T5" fmla="*/ 1 h 490"/>
                <a:gd name="T6" fmla="*/ 1 w 357"/>
                <a:gd name="T7" fmla="*/ 1 h 490"/>
                <a:gd name="T8" fmla="*/ 1 w 357"/>
                <a:gd name="T9" fmla="*/ 1 h 490"/>
                <a:gd name="T10" fmla="*/ 1 w 357"/>
                <a:gd name="T11" fmla="*/ 1 h 490"/>
                <a:gd name="T12" fmla="*/ 1 w 357"/>
                <a:gd name="T13" fmla="*/ 1 h 490"/>
                <a:gd name="T14" fmla="*/ 1 w 357"/>
                <a:gd name="T15" fmla="*/ 1 h 490"/>
                <a:gd name="T16" fmla="*/ 1 w 357"/>
                <a:gd name="T17" fmla="*/ 1 h 490"/>
                <a:gd name="T18" fmla="*/ 1 w 357"/>
                <a:gd name="T19" fmla="*/ 1 h 490"/>
                <a:gd name="T20" fmla="*/ 1 w 357"/>
                <a:gd name="T21" fmla="*/ 1 h 490"/>
                <a:gd name="T22" fmla="*/ 1 w 357"/>
                <a:gd name="T23" fmla="*/ 1 h 490"/>
                <a:gd name="T24" fmla="*/ 1 w 357"/>
                <a:gd name="T25" fmla="*/ 1 h 490"/>
                <a:gd name="T26" fmla="*/ 1 w 357"/>
                <a:gd name="T27" fmla="*/ 1 h 490"/>
                <a:gd name="T28" fmla="*/ 1 w 357"/>
                <a:gd name="T29" fmla="*/ 1 h 490"/>
                <a:gd name="T30" fmla="*/ 1 w 357"/>
                <a:gd name="T31" fmla="*/ 1 h 490"/>
                <a:gd name="T32" fmla="*/ 1 w 357"/>
                <a:gd name="T33" fmla="*/ 1 h 490"/>
                <a:gd name="T34" fmla="*/ 1 w 357"/>
                <a:gd name="T35" fmla="*/ 1 h 490"/>
                <a:gd name="T36" fmla="*/ 1 w 357"/>
                <a:gd name="T37" fmla="*/ 1 h 490"/>
                <a:gd name="T38" fmla="*/ 1 w 357"/>
                <a:gd name="T39" fmla="*/ 1 h 490"/>
                <a:gd name="T40" fmla="*/ 1 w 357"/>
                <a:gd name="T41" fmla="*/ 1 h 490"/>
                <a:gd name="T42" fmla="*/ 1 w 357"/>
                <a:gd name="T43" fmla="*/ 1 h 490"/>
                <a:gd name="T44" fmla="*/ 1 w 357"/>
                <a:gd name="T45" fmla="*/ 1 h 490"/>
                <a:gd name="T46" fmla="*/ 1 w 357"/>
                <a:gd name="T47" fmla="*/ 1 h 490"/>
                <a:gd name="T48" fmla="*/ 1 w 357"/>
                <a:gd name="T49" fmla="*/ 1 h 490"/>
                <a:gd name="T50" fmla="*/ 1 w 357"/>
                <a:gd name="T51" fmla="*/ 1 h 490"/>
                <a:gd name="T52" fmla="*/ 1 w 357"/>
                <a:gd name="T53" fmla="*/ 1 h 490"/>
                <a:gd name="T54" fmla="*/ 1 w 357"/>
                <a:gd name="T55" fmla="*/ 1 h 490"/>
                <a:gd name="T56" fmla="*/ 1 w 357"/>
                <a:gd name="T57" fmla="*/ 1 h 490"/>
                <a:gd name="T58" fmla="*/ 1 w 357"/>
                <a:gd name="T59" fmla="*/ 1 h 490"/>
                <a:gd name="T60" fmla="*/ 1 w 357"/>
                <a:gd name="T61" fmla="*/ 1 h 490"/>
                <a:gd name="T62" fmla="*/ 1 w 357"/>
                <a:gd name="T63" fmla="*/ 1 h 490"/>
                <a:gd name="T64" fmla="*/ 1 w 357"/>
                <a:gd name="T65" fmla="*/ 1 h 490"/>
                <a:gd name="T66" fmla="*/ 1 w 357"/>
                <a:gd name="T67" fmla="*/ 1 h 490"/>
                <a:gd name="T68" fmla="*/ 1 w 357"/>
                <a:gd name="T69" fmla="*/ 1 h 490"/>
                <a:gd name="T70" fmla="*/ 1 w 357"/>
                <a:gd name="T71" fmla="*/ 1 h 490"/>
                <a:gd name="T72" fmla="*/ 1 w 357"/>
                <a:gd name="T73" fmla="*/ 1 h 490"/>
                <a:gd name="T74" fmla="*/ 1 w 357"/>
                <a:gd name="T75" fmla="*/ 1 h 490"/>
                <a:gd name="T76" fmla="*/ 1 w 357"/>
                <a:gd name="T77" fmla="*/ 1 h 490"/>
                <a:gd name="T78" fmla="*/ 1 w 357"/>
                <a:gd name="T79" fmla="*/ 1 h 490"/>
                <a:gd name="T80" fmla="*/ 1 w 357"/>
                <a:gd name="T81" fmla="*/ 1 h 490"/>
                <a:gd name="T82" fmla="*/ 1 w 357"/>
                <a:gd name="T83" fmla="*/ 1 h 490"/>
                <a:gd name="T84" fmla="*/ 1 w 357"/>
                <a:gd name="T85" fmla="*/ 1 h 490"/>
                <a:gd name="T86" fmla="*/ 1 w 357"/>
                <a:gd name="T87" fmla="*/ 1 h 490"/>
                <a:gd name="T88" fmla="*/ 1 w 357"/>
                <a:gd name="T89" fmla="*/ 1 h 490"/>
                <a:gd name="T90" fmla="*/ 1 w 357"/>
                <a:gd name="T91" fmla="*/ 1 h 490"/>
                <a:gd name="T92" fmla="*/ 1 w 357"/>
                <a:gd name="T93" fmla="*/ 1 h 490"/>
                <a:gd name="T94" fmla="*/ 1 w 357"/>
                <a:gd name="T95" fmla="*/ 1 h 490"/>
                <a:gd name="T96" fmla="*/ 1 w 357"/>
                <a:gd name="T97" fmla="*/ 1 h 490"/>
                <a:gd name="T98" fmla="*/ 1 w 357"/>
                <a:gd name="T99" fmla="*/ 1 h 490"/>
                <a:gd name="T100" fmla="*/ 1 w 357"/>
                <a:gd name="T101" fmla="*/ 1 h 490"/>
                <a:gd name="T102" fmla="*/ 1 w 357"/>
                <a:gd name="T103" fmla="*/ 1 h 490"/>
                <a:gd name="T104" fmla="*/ 1 w 357"/>
                <a:gd name="T105" fmla="*/ 1 h 490"/>
                <a:gd name="T106" fmla="*/ 1 w 357"/>
                <a:gd name="T107" fmla="*/ 1 h 490"/>
                <a:gd name="T108" fmla="*/ 1 w 357"/>
                <a:gd name="T109" fmla="*/ 1 h 490"/>
                <a:gd name="T110" fmla="*/ 1 w 357"/>
                <a:gd name="T111" fmla="*/ 1 h 490"/>
                <a:gd name="T112" fmla="*/ 1 w 357"/>
                <a:gd name="T113" fmla="*/ 1 h 490"/>
                <a:gd name="T114" fmla="*/ 1 w 357"/>
                <a:gd name="T115" fmla="*/ 1 h 490"/>
                <a:gd name="T116" fmla="*/ 1 w 357"/>
                <a:gd name="T117" fmla="*/ 1 h 490"/>
                <a:gd name="T118" fmla="*/ 1 w 357"/>
                <a:gd name="T119" fmla="*/ 1 h 49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57"/>
                <a:gd name="T181" fmla="*/ 0 h 490"/>
                <a:gd name="T182" fmla="*/ 357 w 357"/>
                <a:gd name="T183" fmla="*/ 490 h 49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57" h="490">
                  <a:moveTo>
                    <a:pt x="0" y="361"/>
                  </a:moveTo>
                  <a:lnTo>
                    <a:pt x="0" y="359"/>
                  </a:lnTo>
                  <a:lnTo>
                    <a:pt x="2" y="357"/>
                  </a:lnTo>
                  <a:lnTo>
                    <a:pt x="3" y="353"/>
                  </a:lnTo>
                  <a:lnTo>
                    <a:pt x="9" y="349"/>
                  </a:lnTo>
                  <a:lnTo>
                    <a:pt x="11" y="348"/>
                  </a:lnTo>
                  <a:lnTo>
                    <a:pt x="13" y="344"/>
                  </a:lnTo>
                  <a:lnTo>
                    <a:pt x="15" y="340"/>
                  </a:lnTo>
                  <a:lnTo>
                    <a:pt x="17" y="338"/>
                  </a:lnTo>
                  <a:lnTo>
                    <a:pt x="21" y="334"/>
                  </a:lnTo>
                  <a:lnTo>
                    <a:pt x="22" y="330"/>
                  </a:lnTo>
                  <a:lnTo>
                    <a:pt x="26" y="327"/>
                  </a:lnTo>
                  <a:lnTo>
                    <a:pt x="30" y="323"/>
                  </a:lnTo>
                  <a:lnTo>
                    <a:pt x="32" y="319"/>
                  </a:lnTo>
                  <a:lnTo>
                    <a:pt x="34" y="313"/>
                  </a:lnTo>
                  <a:lnTo>
                    <a:pt x="38" y="309"/>
                  </a:lnTo>
                  <a:lnTo>
                    <a:pt x="40" y="306"/>
                  </a:lnTo>
                  <a:lnTo>
                    <a:pt x="43" y="300"/>
                  </a:lnTo>
                  <a:lnTo>
                    <a:pt x="45" y="296"/>
                  </a:lnTo>
                  <a:lnTo>
                    <a:pt x="47" y="290"/>
                  </a:lnTo>
                  <a:lnTo>
                    <a:pt x="51" y="287"/>
                  </a:lnTo>
                  <a:lnTo>
                    <a:pt x="53" y="281"/>
                  </a:lnTo>
                  <a:lnTo>
                    <a:pt x="55" y="277"/>
                  </a:lnTo>
                  <a:lnTo>
                    <a:pt x="57" y="271"/>
                  </a:lnTo>
                  <a:lnTo>
                    <a:pt x="60" y="268"/>
                  </a:lnTo>
                  <a:lnTo>
                    <a:pt x="60" y="262"/>
                  </a:lnTo>
                  <a:lnTo>
                    <a:pt x="62" y="258"/>
                  </a:lnTo>
                  <a:lnTo>
                    <a:pt x="64" y="254"/>
                  </a:lnTo>
                  <a:lnTo>
                    <a:pt x="64" y="251"/>
                  </a:lnTo>
                  <a:lnTo>
                    <a:pt x="118" y="258"/>
                  </a:lnTo>
                  <a:lnTo>
                    <a:pt x="118" y="256"/>
                  </a:lnTo>
                  <a:lnTo>
                    <a:pt x="118" y="254"/>
                  </a:lnTo>
                  <a:lnTo>
                    <a:pt x="118" y="251"/>
                  </a:lnTo>
                  <a:lnTo>
                    <a:pt x="119" y="247"/>
                  </a:lnTo>
                  <a:lnTo>
                    <a:pt x="119" y="241"/>
                  </a:lnTo>
                  <a:lnTo>
                    <a:pt x="121" y="235"/>
                  </a:lnTo>
                  <a:lnTo>
                    <a:pt x="123" y="230"/>
                  </a:lnTo>
                  <a:lnTo>
                    <a:pt x="123" y="226"/>
                  </a:lnTo>
                  <a:lnTo>
                    <a:pt x="125" y="222"/>
                  </a:lnTo>
                  <a:lnTo>
                    <a:pt x="127" y="218"/>
                  </a:lnTo>
                  <a:lnTo>
                    <a:pt x="127" y="214"/>
                  </a:lnTo>
                  <a:lnTo>
                    <a:pt x="129" y="209"/>
                  </a:lnTo>
                  <a:lnTo>
                    <a:pt x="129" y="203"/>
                  </a:lnTo>
                  <a:lnTo>
                    <a:pt x="131" y="199"/>
                  </a:lnTo>
                  <a:lnTo>
                    <a:pt x="133" y="194"/>
                  </a:lnTo>
                  <a:lnTo>
                    <a:pt x="135" y="188"/>
                  </a:lnTo>
                  <a:lnTo>
                    <a:pt x="137" y="182"/>
                  </a:lnTo>
                  <a:lnTo>
                    <a:pt x="138" y="178"/>
                  </a:lnTo>
                  <a:lnTo>
                    <a:pt x="140" y="171"/>
                  </a:lnTo>
                  <a:lnTo>
                    <a:pt x="142" y="165"/>
                  </a:lnTo>
                  <a:lnTo>
                    <a:pt x="146" y="159"/>
                  </a:lnTo>
                  <a:lnTo>
                    <a:pt x="148" y="154"/>
                  </a:lnTo>
                  <a:lnTo>
                    <a:pt x="150" y="148"/>
                  </a:lnTo>
                  <a:lnTo>
                    <a:pt x="154" y="142"/>
                  </a:lnTo>
                  <a:lnTo>
                    <a:pt x="156" y="136"/>
                  </a:lnTo>
                  <a:lnTo>
                    <a:pt x="159" y="131"/>
                  </a:lnTo>
                  <a:lnTo>
                    <a:pt x="163" y="125"/>
                  </a:lnTo>
                  <a:lnTo>
                    <a:pt x="165" y="119"/>
                  </a:lnTo>
                  <a:lnTo>
                    <a:pt x="169" y="114"/>
                  </a:lnTo>
                  <a:lnTo>
                    <a:pt x="173" y="108"/>
                  </a:lnTo>
                  <a:lnTo>
                    <a:pt x="176" y="100"/>
                  </a:lnTo>
                  <a:lnTo>
                    <a:pt x="180" y="95"/>
                  </a:lnTo>
                  <a:lnTo>
                    <a:pt x="184" y="89"/>
                  </a:lnTo>
                  <a:lnTo>
                    <a:pt x="188" y="83"/>
                  </a:lnTo>
                  <a:lnTo>
                    <a:pt x="192" y="78"/>
                  </a:lnTo>
                  <a:lnTo>
                    <a:pt x="196" y="72"/>
                  </a:lnTo>
                  <a:lnTo>
                    <a:pt x="201" y="68"/>
                  </a:lnTo>
                  <a:lnTo>
                    <a:pt x="205" y="62"/>
                  </a:lnTo>
                  <a:lnTo>
                    <a:pt x="211" y="57"/>
                  </a:lnTo>
                  <a:lnTo>
                    <a:pt x="215" y="51"/>
                  </a:lnTo>
                  <a:lnTo>
                    <a:pt x="220" y="47"/>
                  </a:lnTo>
                  <a:lnTo>
                    <a:pt x="226" y="43"/>
                  </a:lnTo>
                  <a:lnTo>
                    <a:pt x="232" y="38"/>
                  </a:lnTo>
                  <a:lnTo>
                    <a:pt x="237" y="34"/>
                  </a:lnTo>
                  <a:lnTo>
                    <a:pt x="243" y="30"/>
                  </a:lnTo>
                  <a:lnTo>
                    <a:pt x="249" y="26"/>
                  </a:lnTo>
                  <a:lnTo>
                    <a:pt x="254" y="22"/>
                  </a:lnTo>
                  <a:lnTo>
                    <a:pt x="262" y="19"/>
                  </a:lnTo>
                  <a:lnTo>
                    <a:pt x="268" y="15"/>
                  </a:lnTo>
                  <a:lnTo>
                    <a:pt x="275" y="13"/>
                  </a:lnTo>
                  <a:lnTo>
                    <a:pt x="281" y="9"/>
                  </a:lnTo>
                  <a:lnTo>
                    <a:pt x="289" y="5"/>
                  </a:lnTo>
                  <a:lnTo>
                    <a:pt x="296" y="5"/>
                  </a:lnTo>
                  <a:lnTo>
                    <a:pt x="304" y="3"/>
                  </a:lnTo>
                  <a:lnTo>
                    <a:pt x="312" y="2"/>
                  </a:lnTo>
                  <a:lnTo>
                    <a:pt x="319" y="0"/>
                  </a:lnTo>
                  <a:lnTo>
                    <a:pt x="327" y="0"/>
                  </a:lnTo>
                  <a:lnTo>
                    <a:pt x="336" y="0"/>
                  </a:lnTo>
                  <a:lnTo>
                    <a:pt x="357" y="17"/>
                  </a:lnTo>
                  <a:lnTo>
                    <a:pt x="355" y="17"/>
                  </a:lnTo>
                  <a:lnTo>
                    <a:pt x="351" y="17"/>
                  </a:lnTo>
                  <a:lnTo>
                    <a:pt x="350" y="17"/>
                  </a:lnTo>
                  <a:lnTo>
                    <a:pt x="346" y="17"/>
                  </a:lnTo>
                  <a:lnTo>
                    <a:pt x="342" y="17"/>
                  </a:lnTo>
                  <a:lnTo>
                    <a:pt x="340" y="19"/>
                  </a:lnTo>
                  <a:lnTo>
                    <a:pt x="334" y="19"/>
                  </a:lnTo>
                  <a:lnTo>
                    <a:pt x="331" y="19"/>
                  </a:lnTo>
                  <a:lnTo>
                    <a:pt x="327" y="19"/>
                  </a:lnTo>
                  <a:lnTo>
                    <a:pt x="321" y="21"/>
                  </a:lnTo>
                  <a:lnTo>
                    <a:pt x="315" y="22"/>
                  </a:lnTo>
                  <a:lnTo>
                    <a:pt x="312" y="22"/>
                  </a:lnTo>
                  <a:lnTo>
                    <a:pt x="306" y="24"/>
                  </a:lnTo>
                  <a:lnTo>
                    <a:pt x="300" y="26"/>
                  </a:lnTo>
                  <a:lnTo>
                    <a:pt x="294" y="28"/>
                  </a:lnTo>
                  <a:lnTo>
                    <a:pt x="287" y="30"/>
                  </a:lnTo>
                  <a:lnTo>
                    <a:pt x="281" y="32"/>
                  </a:lnTo>
                  <a:lnTo>
                    <a:pt x="275" y="36"/>
                  </a:lnTo>
                  <a:lnTo>
                    <a:pt x="268" y="38"/>
                  </a:lnTo>
                  <a:lnTo>
                    <a:pt x="262" y="41"/>
                  </a:lnTo>
                  <a:lnTo>
                    <a:pt x="256" y="45"/>
                  </a:lnTo>
                  <a:lnTo>
                    <a:pt x="251" y="51"/>
                  </a:lnTo>
                  <a:lnTo>
                    <a:pt x="245" y="55"/>
                  </a:lnTo>
                  <a:lnTo>
                    <a:pt x="237" y="59"/>
                  </a:lnTo>
                  <a:lnTo>
                    <a:pt x="232" y="64"/>
                  </a:lnTo>
                  <a:lnTo>
                    <a:pt x="228" y="70"/>
                  </a:lnTo>
                  <a:lnTo>
                    <a:pt x="222" y="76"/>
                  </a:lnTo>
                  <a:lnTo>
                    <a:pt x="216" y="81"/>
                  </a:lnTo>
                  <a:lnTo>
                    <a:pt x="215" y="85"/>
                  </a:lnTo>
                  <a:lnTo>
                    <a:pt x="211" y="89"/>
                  </a:lnTo>
                  <a:lnTo>
                    <a:pt x="209" y="93"/>
                  </a:lnTo>
                  <a:lnTo>
                    <a:pt x="207" y="97"/>
                  </a:lnTo>
                  <a:lnTo>
                    <a:pt x="205" y="100"/>
                  </a:lnTo>
                  <a:lnTo>
                    <a:pt x="203" y="104"/>
                  </a:lnTo>
                  <a:lnTo>
                    <a:pt x="201" y="106"/>
                  </a:lnTo>
                  <a:lnTo>
                    <a:pt x="199" y="110"/>
                  </a:lnTo>
                  <a:lnTo>
                    <a:pt x="197" y="114"/>
                  </a:lnTo>
                  <a:lnTo>
                    <a:pt x="196" y="117"/>
                  </a:lnTo>
                  <a:lnTo>
                    <a:pt x="194" y="121"/>
                  </a:lnTo>
                  <a:lnTo>
                    <a:pt x="192" y="125"/>
                  </a:lnTo>
                  <a:lnTo>
                    <a:pt x="190" y="129"/>
                  </a:lnTo>
                  <a:lnTo>
                    <a:pt x="188" y="133"/>
                  </a:lnTo>
                  <a:lnTo>
                    <a:pt x="186" y="135"/>
                  </a:lnTo>
                  <a:lnTo>
                    <a:pt x="184" y="138"/>
                  </a:lnTo>
                  <a:lnTo>
                    <a:pt x="182" y="142"/>
                  </a:lnTo>
                  <a:lnTo>
                    <a:pt x="180" y="146"/>
                  </a:lnTo>
                  <a:lnTo>
                    <a:pt x="180" y="150"/>
                  </a:lnTo>
                  <a:lnTo>
                    <a:pt x="178" y="154"/>
                  </a:lnTo>
                  <a:lnTo>
                    <a:pt x="175" y="159"/>
                  </a:lnTo>
                  <a:lnTo>
                    <a:pt x="173" y="165"/>
                  </a:lnTo>
                  <a:lnTo>
                    <a:pt x="171" y="173"/>
                  </a:lnTo>
                  <a:lnTo>
                    <a:pt x="169" y="178"/>
                  </a:lnTo>
                  <a:lnTo>
                    <a:pt x="165" y="186"/>
                  </a:lnTo>
                  <a:lnTo>
                    <a:pt x="163" y="192"/>
                  </a:lnTo>
                  <a:lnTo>
                    <a:pt x="161" y="197"/>
                  </a:lnTo>
                  <a:lnTo>
                    <a:pt x="161" y="205"/>
                  </a:lnTo>
                  <a:lnTo>
                    <a:pt x="159" y="209"/>
                  </a:lnTo>
                  <a:lnTo>
                    <a:pt x="157" y="214"/>
                  </a:lnTo>
                  <a:lnTo>
                    <a:pt x="156" y="218"/>
                  </a:lnTo>
                  <a:lnTo>
                    <a:pt x="154" y="224"/>
                  </a:lnTo>
                  <a:lnTo>
                    <a:pt x="152" y="228"/>
                  </a:lnTo>
                  <a:lnTo>
                    <a:pt x="152" y="232"/>
                  </a:lnTo>
                  <a:lnTo>
                    <a:pt x="150" y="235"/>
                  </a:lnTo>
                  <a:lnTo>
                    <a:pt x="150" y="239"/>
                  </a:lnTo>
                  <a:lnTo>
                    <a:pt x="148" y="245"/>
                  </a:lnTo>
                  <a:lnTo>
                    <a:pt x="148" y="251"/>
                  </a:lnTo>
                  <a:lnTo>
                    <a:pt x="148" y="252"/>
                  </a:lnTo>
                  <a:lnTo>
                    <a:pt x="148" y="254"/>
                  </a:lnTo>
                  <a:lnTo>
                    <a:pt x="150" y="254"/>
                  </a:lnTo>
                  <a:lnTo>
                    <a:pt x="156" y="254"/>
                  </a:lnTo>
                  <a:lnTo>
                    <a:pt x="157" y="254"/>
                  </a:lnTo>
                  <a:lnTo>
                    <a:pt x="161" y="254"/>
                  </a:lnTo>
                  <a:lnTo>
                    <a:pt x="167" y="256"/>
                  </a:lnTo>
                  <a:lnTo>
                    <a:pt x="171" y="256"/>
                  </a:lnTo>
                  <a:lnTo>
                    <a:pt x="175" y="258"/>
                  </a:lnTo>
                  <a:lnTo>
                    <a:pt x="178" y="258"/>
                  </a:lnTo>
                  <a:lnTo>
                    <a:pt x="182" y="260"/>
                  </a:lnTo>
                  <a:lnTo>
                    <a:pt x="186" y="262"/>
                  </a:lnTo>
                  <a:lnTo>
                    <a:pt x="192" y="264"/>
                  </a:lnTo>
                  <a:lnTo>
                    <a:pt x="194" y="268"/>
                  </a:lnTo>
                  <a:lnTo>
                    <a:pt x="192" y="270"/>
                  </a:lnTo>
                  <a:lnTo>
                    <a:pt x="188" y="273"/>
                  </a:lnTo>
                  <a:lnTo>
                    <a:pt x="184" y="273"/>
                  </a:lnTo>
                  <a:lnTo>
                    <a:pt x="180" y="273"/>
                  </a:lnTo>
                  <a:lnTo>
                    <a:pt x="176" y="275"/>
                  </a:lnTo>
                  <a:lnTo>
                    <a:pt x="175" y="275"/>
                  </a:lnTo>
                  <a:lnTo>
                    <a:pt x="171" y="275"/>
                  </a:lnTo>
                  <a:lnTo>
                    <a:pt x="167" y="275"/>
                  </a:lnTo>
                  <a:lnTo>
                    <a:pt x="163" y="275"/>
                  </a:lnTo>
                  <a:lnTo>
                    <a:pt x="159" y="275"/>
                  </a:lnTo>
                  <a:lnTo>
                    <a:pt x="156" y="275"/>
                  </a:lnTo>
                  <a:lnTo>
                    <a:pt x="154" y="275"/>
                  </a:lnTo>
                  <a:lnTo>
                    <a:pt x="157" y="277"/>
                  </a:lnTo>
                  <a:lnTo>
                    <a:pt x="159" y="281"/>
                  </a:lnTo>
                  <a:lnTo>
                    <a:pt x="165" y="285"/>
                  </a:lnTo>
                  <a:lnTo>
                    <a:pt x="171" y="289"/>
                  </a:lnTo>
                  <a:lnTo>
                    <a:pt x="176" y="294"/>
                  </a:lnTo>
                  <a:lnTo>
                    <a:pt x="182" y="300"/>
                  </a:lnTo>
                  <a:lnTo>
                    <a:pt x="190" y="308"/>
                  </a:lnTo>
                  <a:lnTo>
                    <a:pt x="196" y="313"/>
                  </a:lnTo>
                  <a:lnTo>
                    <a:pt x="201" y="319"/>
                  </a:lnTo>
                  <a:lnTo>
                    <a:pt x="207" y="325"/>
                  </a:lnTo>
                  <a:lnTo>
                    <a:pt x="213" y="330"/>
                  </a:lnTo>
                  <a:lnTo>
                    <a:pt x="216" y="336"/>
                  </a:lnTo>
                  <a:lnTo>
                    <a:pt x="218" y="342"/>
                  </a:lnTo>
                  <a:lnTo>
                    <a:pt x="220" y="346"/>
                  </a:lnTo>
                  <a:lnTo>
                    <a:pt x="220" y="349"/>
                  </a:lnTo>
                  <a:lnTo>
                    <a:pt x="216" y="353"/>
                  </a:lnTo>
                  <a:lnTo>
                    <a:pt x="215" y="357"/>
                  </a:lnTo>
                  <a:lnTo>
                    <a:pt x="213" y="361"/>
                  </a:lnTo>
                  <a:lnTo>
                    <a:pt x="211" y="365"/>
                  </a:lnTo>
                  <a:lnTo>
                    <a:pt x="207" y="367"/>
                  </a:lnTo>
                  <a:lnTo>
                    <a:pt x="203" y="365"/>
                  </a:lnTo>
                  <a:lnTo>
                    <a:pt x="201" y="363"/>
                  </a:lnTo>
                  <a:lnTo>
                    <a:pt x="197" y="359"/>
                  </a:lnTo>
                  <a:lnTo>
                    <a:pt x="194" y="353"/>
                  </a:lnTo>
                  <a:lnTo>
                    <a:pt x="188" y="349"/>
                  </a:lnTo>
                  <a:lnTo>
                    <a:pt x="186" y="346"/>
                  </a:lnTo>
                  <a:lnTo>
                    <a:pt x="182" y="342"/>
                  </a:lnTo>
                  <a:lnTo>
                    <a:pt x="178" y="338"/>
                  </a:lnTo>
                  <a:lnTo>
                    <a:pt x="175" y="336"/>
                  </a:lnTo>
                  <a:lnTo>
                    <a:pt x="171" y="332"/>
                  </a:lnTo>
                  <a:lnTo>
                    <a:pt x="169" y="328"/>
                  </a:lnTo>
                  <a:lnTo>
                    <a:pt x="165" y="325"/>
                  </a:lnTo>
                  <a:lnTo>
                    <a:pt x="161" y="321"/>
                  </a:lnTo>
                  <a:lnTo>
                    <a:pt x="157" y="317"/>
                  </a:lnTo>
                  <a:lnTo>
                    <a:pt x="154" y="313"/>
                  </a:lnTo>
                  <a:lnTo>
                    <a:pt x="150" y="309"/>
                  </a:lnTo>
                  <a:lnTo>
                    <a:pt x="146" y="306"/>
                  </a:lnTo>
                  <a:lnTo>
                    <a:pt x="142" y="302"/>
                  </a:lnTo>
                  <a:lnTo>
                    <a:pt x="138" y="298"/>
                  </a:lnTo>
                  <a:lnTo>
                    <a:pt x="135" y="294"/>
                  </a:lnTo>
                  <a:lnTo>
                    <a:pt x="133" y="292"/>
                  </a:lnTo>
                  <a:lnTo>
                    <a:pt x="127" y="287"/>
                  </a:lnTo>
                  <a:lnTo>
                    <a:pt x="123" y="283"/>
                  </a:lnTo>
                  <a:lnTo>
                    <a:pt x="118" y="279"/>
                  </a:lnTo>
                  <a:lnTo>
                    <a:pt x="116" y="277"/>
                  </a:lnTo>
                  <a:lnTo>
                    <a:pt x="112" y="275"/>
                  </a:lnTo>
                  <a:lnTo>
                    <a:pt x="106" y="275"/>
                  </a:lnTo>
                  <a:lnTo>
                    <a:pt x="99" y="273"/>
                  </a:lnTo>
                  <a:lnTo>
                    <a:pt x="93" y="273"/>
                  </a:lnTo>
                  <a:lnTo>
                    <a:pt x="85" y="273"/>
                  </a:lnTo>
                  <a:lnTo>
                    <a:pt x="81" y="275"/>
                  </a:lnTo>
                  <a:lnTo>
                    <a:pt x="78" y="275"/>
                  </a:lnTo>
                  <a:lnTo>
                    <a:pt x="76" y="275"/>
                  </a:lnTo>
                  <a:lnTo>
                    <a:pt x="76" y="279"/>
                  </a:lnTo>
                  <a:lnTo>
                    <a:pt x="74" y="281"/>
                  </a:lnTo>
                  <a:lnTo>
                    <a:pt x="74" y="287"/>
                  </a:lnTo>
                  <a:lnTo>
                    <a:pt x="72" y="290"/>
                  </a:lnTo>
                  <a:lnTo>
                    <a:pt x="70" y="296"/>
                  </a:lnTo>
                  <a:lnTo>
                    <a:pt x="68" y="300"/>
                  </a:lnTo>
                  <a:lnTo>
                    <a:pt x="66" y="304"/>
                  </a:lnTo>
                  <a:lnTo>
                    <a:pt x="64" y="308"/>
                  </a:lnTo>
                  <a:lnTo>
                    <a:pt x="64" y="311"/>
                  </a:lnTo>
                  <a:lnTo>
                    <a:pt x="62" y="313"/>
                  </a:lnTo>
                  <a:lnTo>
                    <a:pt x="60" y="317"/>
                  </a:lnTo>
                  <a:lnTo>
                    <a:pt x="59" y="321"/>
                  </a:lnTo>
                  <a:lnTo>
                    <a:pt x="57" y="325"/>
                  </a:lnTo>
                  <a:lnTo>
                    <a:pt x="55" y="328"/>
                  </a:lnTo>
                  <a:lnTo>
                    <a:pt x="53" y="332"/>
                  </a:lnTo>
                  <a:lnTo>
                    <a:pt x="51" y="336"/>
                  </a:lnTo>
                  <a:lnTo>
                    <a:pt x="49" y="340"/>
                  </a:lnTo>
                  <a:lnTo>
                    <a:pt x="45" y="344"/>
                  </a:lnTo>
                  <a:lnTo>
                    <a:pt x="43" y="348"/>
                  </a:lnTo>
                  <a:lnTo>
                    <a:pt x="40" y="351"/>
                  </a:lnTo>
                  <a:lnTo>
                    <a:pt x="38" y="355"/>
                  </a:lnTo>
                  <a:lnTo>
                    <a:pt x="32" y="361"/>
                  </a:lnTo>
                  <a:lnTo>
                    <a:pt x="26" y="367"/>
                  </a:lnTo>
                  <a:lnTo>
                    <a:pt x="28" y="368"/>
                  </a:lnTo>
                  <a:lnTo>
                    <a:pt x="30" y="372"/>
                  </a:lnTo>
                  <a:lnTo>
                    <a:pt x="34" y="378"/>
                  </a:lnTo>
                  <a:lnTo>
                    <a:pt x="38" y="384"/>
                  </a:lnTo>
                  <a:lnTo>
                    <a:pt x="43" y="391"/>
                  </a:lnTo>
                  <a:lnTo>
                    <a:pt x="45" y="395"/>
                  </a:lnTo>
                  <a:lnTo>
                    <a:pt x="49" y="399"/>
                  </a:lnTo>
                  <a:lnTo>
                    <a:pt x="53" y="403"/>
                  </a:lnTo>
                  <a:lnTo>
                    <a:pt x="57" y="406"/>
                  </a:lnTo>
                  <a:lnTo>
                    <a:pt x="60" y="410"/>
                  </a:lnTo>
                  <a:lnTo>
                    <a:pt x="62" y="414"/>
                  </a:lnTo>
                  <a:lnTo>
                    <a:pt x="66" y="418"/>
                  </a:lnTo>
                  <a:lnTo>
                    <a:pt x="72" y="422"/>
                  </a:lnTo>
                  <a:lnTo>
                    <a:pt x="76" y="425"/>
                  </a:lnTo>
                  <a:lnTo>
                    <a:pt x="80" y="429"/>
                  </a:lnTo>
                  <a:lnTo>
                    <a:pt x="83" y="433"/>
                  </a:lnTo>
                  <a:lnTo>
                    <a:pt x="87" y="439"/>
                  </a:lnTo>
                  <a:lnTo>
                    <a:pt x="91" y="441"/>
                  </a:lnTo>
                  <a:lnTo>
                    <a:pt x="97" y="444"/>
                  </a:lnTo>
                  <a:lnTo>
                    <a:pt x="100" y="448"/>
                  </a:lnTo>
                  <a:lnTo>
                    <a:pt x="104" y="450"/>
                  </a:lnTo>
                  <a:lnTo>
                    <a:pt x="108" y="454"/>
                  </a:lnTo>
                  <a:lnTo>
                    <a:pt x="114" y="456"/>
                  </a:lnTo>
                  <a:lnTo>
                    <a:pt x="118" y="458"/>
                  </a:lnTo>
                  <a:lnTo>
                    <a:pt x="123" y="460"/>
                  </a:lnTo>
                  <a:lnTo>
                    <a:pt x="127" y="462"/>
                  </a:lnTo>
                  <a:lnTo>
                    <a:pt x="131" y="462"/>
                  </a:lnTo>
                  <a:lnTo>
                    <a:pt x="135" y="463"/>
                  </a:lnTo>
                  <a:lnTo>
                    <a:pt x="138" y="465"/>
                  </a:lnTo>
                  <a:lnTo>
                    <a:pt x="142" y="465"/>
                  </a:lnTo>
                  <a:lnTo>
                    <a:pt x="146" y="465"/>
                  </a:lnTo>
                  <a:lnTo>
                    <a:pt x="152" y="465"/>
                  </a:lnTo>
                  <a:lnTo>
                    <a:pt x="156" y="467"/>
                  </a:lnTo>
                  <a:lnTo>
                    <a:pt x="159" y="465"/>
                  </a:lnTo>
                  <a:lnTo>
                    <a:pt x="163" y="465"/>
                  </a:lnTo>
                  <a:lnTo>
                    <a:pt x="167" y="465"/>
                  </a:lnTo>
                  <a:lnTo>
                    <a:pt x="173" y="465"/>
                  </a:lnTo>
                  <a:lnTo>
                    <a:pt x="176" y="465"/>
                  </a:lnTo>
                  <a:lnTo>
                    <a:pt x="180" y="465"/>
                  </a:lnTo>
                  <a:lnTo>
                    <a:pt x="184" y="463"/>
                  </a:lnTo>
                  <a:lnTo>
                    <a:pt x="188" y="463"/>
                  </a:lnTo>
                  <a:lnTo>
                    <a:pt x="194" y="462"/>
                  </a:lnTo>
                  <a:lnTo>
                    <a:pt x="199" y="462"/>
                  </a:lnTo>
                  <a:lnTo>
                    <a:pt x="205" y="460"/>
                  </a:lnTo>
                  <a:lnTo>
                    <a:pt x="211" y="458"/>
                  </a:lnTo>
                  <a:lnTo>
                    <a:pt x="213" y="456"/>
                  </a:lnTo>
                  <a:lnTo>
                    <a:pt x="216" y="456"/>
                  </a:lnTo>
                  <a:lnTo>
                    <a:pt x="218" y="454"/>
                  </a:lnTo>
                  <a:lnTo>
                    <a:pt x="220" y="454"/>
                  </a:lnTo>
                  <a:lnTo>
                    <a:pt x="218" y="484"/>
                  </a:lnTo>
                  <a:lnTo>
                    <a:pt x="216" y="484"/>
                  </a:lnTo>
                  <a:lnTo>
                    <a:pt x="215" y="484"/>
                  </a:lnTo>
                  <a:lnTo>
                    <a:pt x="211" y="484"/>
                  </a:lnTo>
                  <a:lnTo>
                    <a:pt x="205" y="486"/>
                  </a:lnTo>
                  <a:lnTo>
                    <a:pt x="201" y="486"/>
                  </a:lnTo>
                  <a:lnTo>
                    <a:pt x="197" y="486"/>
                  </a:lnTo>
                  <a:lnTo>
                    <a:pt x="194" y="486"/>
                  </a:lnTo>
                  <a:lnTo>
                    <a:pt x="192" y="488"/>
                  </a:lnTo>
                  <a:lnTo>
                    <a:pt x="186" y="488"/>
                  </a:lnTo>
                  <a:lnTo>
                    <a:pt x="182" y="488"/>
                  </a:lnTo>
                  <a:lnTo>
                    <a:pt x="178" y="488"/>
                  </a:lnTo>
                  <a:lnTo>
                    <a:pt x="175" y="490"/>
                  </a:lnTo>
                  <a:lnTo>
                    <a:pt x="171" y="490"/>
                  </a:lnTo>
                  <a:lnTo>
                    <a:pt x="165" y="490"/>
                  </a:lnTo>
                  <a:lnTo>
                    <a:pt x="161" y="490"/>
                  </a:lnTo>
                  <a:lnTo>
                    <a:pt x="157" y="490"/>
                  </a:lnTo>
                  <a:lnTo>
                    <a:pt x="152" y="490"/>
                  </a:lnTo>
                  <a:lnTo>
                    <a:pt x="148" y="490"/>
                  </a:lnTo>
                  <a:lnTo>
                    <a:pt x="142" y="490"/>
                  </a:lnTo>
                  <a:lnTo>
                    <a:pt x="138" y="490"/>
                  </a:lnTo>
                  <a:lnTo>
                    <a:pt x="135" y="490"/>
                  </a:lnTo>
                  <a:lnTo>
                    <a:pt x="131" y="488"/>
                  </a:lnTo>
                  <a:lnTo>
                    <a:pt x="127" y="488"/>
                  </a:lnTo>
                  <a:lnTo>
                    <a:pt x="123" y="488"/>
                  </a:lnTo>
                  <a:lnTo>
                    <a:pt x="116" y="486"/>
                  </a:lnTo>
                  <a:lnTo>
                    <a:pt x="110" y="484"/>
                  </a:lnTo>
                  <a:lnTo>
                    <a:pt x="106" y="482"/>
                  </a:lnTo>
                  <a:lnTo>
                    <a:pt x="104" y="481"/>
                  </a:lnTo>
                  <a:lnTo>
                    <a:pt x="100" y="477"/>
                  </a:lnTo>
                  <a:lnTo>
                    <a:pt x="97" y="473"/>
                  </a:lnTo>
                  <a:lnTo>
                    <a:pt x="93" y="469"/>
                  </a:lnTo>
                  <a:lnTo>
                    <a:pt x="89" y="465"/>
                  </a:lnTo>
                  <a:lnTo>
                    <a:pt x="83" y="462"/>
                  </a:lnTo>
                  <a:lnTo>
                    <a:pt x="80" y="458"/>
                  </a:lnTo>
                  <a:lnTo>
                    <a:pt x="76" y="452"/>
                  </a:lnTo>
                  <a:lnTo>
                    <a:pt x="70" y="448"/>
                  </a:lnTo>
                  <a:lnTo>
                    <a:pt x="66" y="443"/>
                  </a:lnTo>
                  <a:lnTo>
                    <a:pt x="62" y="439"/>
                  </a:lnTo>
                  <a:lnTo>
                    <a:pt x="57" y="433"/>
                  </a:lnTo>
                  <a:lnTo>
                    <a:pt x="53" y="427"/>
                  </a:lnTo>
                  <a:lnTo>
                    <a:pt x="47" y="422"/>
                  </a:lnTo>
                  <a:lnTo>
                    <a:pt x="43" y="416"/>
                  </a:lnTo>
                  <a:lnTo>
                    <a:pt x="38" y="410"/>
                  </a:lnTo>
                  <a:lnTo>
                    <a:pt x="34" y="405"/>
                  </a:lnTo>
                  <a:lnTo>
                    <a:pt x="30" y="399"/>
                  </a:lnTo>
                  <a:lnTo>
                    <a:pt x="26" y="395"/>
                  </a:lnTo>
                  <a:lnTo>
                    <a:pt x="22" y="389"/>
                  </a:lnTo>
                  <a:lnTo>
                    <a:pt x="19" y="386"/>
                  </a:lnTo>
                  <a:lnTo>
                    <a:pt x="15" y="382"/>
                  </a:lnTo>
                  <a:lnTo>
                    <a:pt x="13" y="378"/>
                  </a:lnTo>
                  <a:lnTo>
                    <a:pt x="9" y="374"/>
                  </a:lnTo>
                  <a:lnTo>
                    <a:pt x="7" y="370"/>
                  </a:lnTo>
                  <a:lnTo>
                    <a:pt x="5" y="367"/>
                  </a:lnTo>
                  <a:lnTo>
                    <a:pt x="3" y="365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Freeform 48"/>
            <p:cNvSpPr>
              <a:spLocks/>
            </p:cNvSpPr>
            <p:nvPr/>
          </p:nvSpPr>
          <p:spPr bwMode="auto">
            <a:xfrm>
              <a:off x="3897" y="3009"/>
              <a:ext cx="295" cy="262"/>
            </a:xfrm>
            <a:custGeom>
              <a:avLst/>
              <a:gdLst>
                <a:gd name="T0" fmla="*/ 0 w 591"/>
                <a:gd name="T1" fmla="*/ 1 h 522"/>
                <a:gd name="T2" fmla="*/ 0 w 591"/>
                <a:gd name="T3" fmla="*/ 1 h 522"/>
                <a:gd name="T4" fmla="*/ 0 w 591"/>
                <a:gd name="T5" fmla="*/ 1 h 522"/>
                <a:gd name="T6" fmla="*/ 0 w 591"/>
                <a:gd name="T7" fmla="*/ 1 h 522"/>
                <a:gd name="T8" fmla="*/ 0 w 591"/>
                <a:gd name="T9" fmla="*/ 1 h 522"/>
                <a:gd name="T10" fmla="*/ 0 w 591"/>
                <a:gd name="T11" fmla="*/ 1 h 522"/>
                <a:gd name="T12" fmla="*/ 0 w 591"/>
                <a:gd name="T13" fmla="*/ 1 h 522"/>
                <a:gd name="T14" fmla="*/ 0 w 591"/>
                <a:gd name="T15" fmla="*/ 1 h 522"/>
                <a:gd name="T16" fmla="*/ 0 w 591"/>
                <a:gd name="T17" fmla="*/ 1 h 522"/>
                <a:gd name="T18" fmla="*/ 0 w 591"/>
                <a:gd name="T19" fmla="*/ 1 h 522"/>
                <a:gd name="T20" fmla="*/ 0 w 591"/>
                <a:gd name="T21" fmla="*/ 1 h 522"/>
                <a:gd name="T22" fmla="*/ 0 w 591"/>
                <a:gd name="T23" fmla="*/ 1 h 522"/>
                <a:gd name="T24" fmla="*/ 0 w 591"/>
                <a:gd name="T25" fmla="*/ 1 h 522"/>
                <a:gd name="T26" fmla="*/ 0 w 591"/>
                <a:gd name="T27" fmla="*/ 1 h 522"/>
                <a:gd name="T28" fmla="*/ 0 w 591"/>
                <a:gd name="T29" fmla="*/ 1 h 522"/>
                <a:gd name="T30" fmla="*/ 0 w 591"/>
                <a:gd name="T31" fmla="*/ 1 h 522"/>
                <a:gd name="T32" fmla="*/ 0 w 591"/>
                <a:gd name="T33" fmla="*/ 1 h 522"/>
                <a:gd name="T34" fmla="*/ 0 w 591"/>
                <a:gd name="T35" fmla="*/ 1 h 522"/>
                <a:gd name="T36" fmla="*/ 0 w 591"/>
                <a:gd name="T37" fmla="*/ 1 h 522"/>
                <a:gd name="T38" fmla="*/ 0 w 591"/>
                <a:gd name="T39" fmla="*/ 1 h 522"/>
                <a:gd name="T40" fmla="*/ 0 w 591"/>
                <a:gd name="T41" fmla="*/ 1 h 522"/>
                <a:gd name="T42" fmla="*/ 0 w 591"/>
                <a:gd name="T43" fmla="*/ 1 h 522"/>
                <a:gd name="T44" fmla="*/ 0 w 591"/>
                <a:gd name="T45" fmla="*/ 1 h 522"/>
                <a:gd name="T46" fmla="*/ 0 w 591"/>
                <a:gd name="T47" fmla="*/ 1 h 522"/>
                <a:gd name="T48" fmla="*/ 0 w 591"/>
                <a:gd name="T49" fmla="*/ 1 h 522"/>
                <a:gd name="T50" fmla="*/ 0 w 591"/>
                <a:gd name="T51" fmla="*/ 1 h 522"/>
                <a:gd name="T52" fmla="*/ 0 w 591"/>
                <a:gd name="T53" fmla="*/ 1 h 522"/>
                <a:gd name="T54" fmla="*/ 0 w 591"/>
                <a:gd name="T55" fmla="*/ 1 h 522"/>
                <a:gd name="T56" fmla="*/ 0 w 591"/>
                <a:gd name="T57" fmla="*/ 1 h 522"/>
                <a:gd name="T58" fmla="*/ 0 w 591"/>
                <a:gd name="T59" fmla="*/ 1 h 522"/>
                <a:gd name="T60" fmla="*/ 0 w 591"/>
                <a:gd name="T61" fmla="*/ 1 h 522"/>
                <a:gd name="T62" fmla="*/ 0 w 591"/>
                <a:gd name="T63" fmla="*/ 1 h 522"/>
                <a:gd name="T64" fmla="*/ 0 w 591"/>
                <a:gd name="T65" fmla="*/ 1 h 522"/>
                <a:gd name="T66" fmla="*/ 0 w 591"/>
                <a:gd name="T67" fmla="*/ 1 h 522"/>
                <a:gd name="T68" fmla="*/ 0 w 591"/>
                <a:gd name="T69" fmla="*/ 1 h 522"/>
                <a:gd name="T70" fmla="*/ 0 w 591"/>
                <a:gd name="T71" fmla="*/ 1 h 522"/>
                <a:gd name="T72" fmla="*/ 0 w 591"/>
                <a:gd name="T73" fmla="*/ 1 h 522"/>
                <a:gd name="T74" fmla="*/ 0 w 591"/>
                <a:gd name="T75" fmla="*/ 1 h 522"/>
                <a:gd name="T76" fmla="*/ 0 w 591"/>
                <a:gd name="T77" fmla="*/ 1 h 522"/>
                <a:gd name="T78" fmla="*/ 0 w 591"/>
                <a:gd name="T79" fmla="*/ 1 h 522"/>
                <a:gd name="T80" fmla="*/ 0 w 591"/>
                <a:gd name="T81" fmla="*/ 1 h 522"/>
                <a:gd name="T82" fmla="*/ 0 w 591"/>
                <a:gd name="T83" fmla="*/ 1 h 522"/>
                <a:gd name="T84" fmla="*/ 0 w 591"/>
                <a:gd name="T85" fmla="*/ 1 h 522"/>
                <a:gd name="T86" fmla="*/ 0 w 591"/>
                <a:gd name="T87" fmla="*/ 1 h 522"/>
                <a:gd name="T88" fmla="*/ 0 w 591"/>
                <a:gd name="T89" fmla="*/ 1 h 522"/>
                <a:gd name="T90" fmla="*/ 0 w 591"/>
                <a:gd name="T91" fmla="*/ 1 h 522"/>
                <a:gd name="T92" fmla="*/ 0 w 591"/>
                <a:gd name="T93" fmla="*/ 1 h 522"/>
                <a:gd name="T94" fmla="*/ 0 w 591"/>
                <a:gd name="T95" fmla="*/ 1 h 522"/>
                <a:gd name="T96" fmla="*/ 0 w 591"/>
                <a:gd name="T97" fmla="*/ 1 h 522"/>
                <a:gd name="T98" fmla="*/ 0 w 591"/>
                <a:gd name="T99" fmla="*/ 1 h 522"/>
                <a:gd name="T100" fmla="*/ 0 w 591"/>
                <a:gd name="T101" fmla="*/ 1 h 522"/>
                <a:gd name="T102" fmla="*/ 0 w 591"/>
                <a:gd name="T103" fmla="*/ 1 h 522"/>
                <a:gd name="T104" fmla="*/ 0 w 591"/>
                <a:gd name="T105" fmla="*/ 1 h 522"/>
                <a:gd name="T106" fmla="*/ 0 w 591"/>
                <a:gd name="T107" fmla="*/ 1 h 522"/>
                <a:gd name="T108" fmla="*/ 0 w 591"/>
                <a:gd name="T109" fmla="*/ 1 h 52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91"/>
                <a:gd name="T166" fmla="*/ 0 h 522"/>
                <a:gd name="T167" fmla="*/ 591 w 591"/>
                <a:gd name="T168" fmla="*/ 522 h 52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91" h="522">
                  <a:moveTo>
                    <a:pt x="60" y="9"/>
                  </a:moveTo>
                  <a:lnTo>
                    <a:pt x="57" y="5"/>
                  </a:lnTo>
                  <a:lnTo>
                    <a:pt x="55" y="3"/>
                  </a:lnTo>
                  <a:lnTo>
                    <a:pt x="51" y="2"/>
                  </a:lnTo>
                  <a:lnTo>
                    <a:pt x="49" y="2"/>
                  </a:lnTo>
                  <a:lnTo>
                    <a:pt x="47" y="0"/>
                  </a:lnTo>
                  <a:lnTo>
                    <a:pt x="45" y="2"/>
                  </a:lnTo>
                  <a:lnTo>
                    <a:pt x="43" y="5"/>
                  </a:lnTo>
                  <a:lnTo>
                    <a:pt x="41" y="9"/>
                  </a:lnTo>
                  <a:lnTo>
                    <a:pt x="39" y="11"/>
                  </a:lnTo>
                  <a:lnTo>
                    <a:pt x="39" y="15"/>
                  </a:lnTo>
                  <a:lnTo>
                    <a:pt x="39" y="17"/>
                  </a:lnTo>
                  <a:lnTo>
                    <a:pt x="38" y="19"/>
                  </a:lnTo>
                  <a:lnTo>
                    <a:pt x="38" y="22"/>
                  </a:lnTo>
                  <a:lnTo>
                    <a:pt x="38" y="26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0"/>
                  </a:lnTo>
                  <a:lnTo>
                    <a:pt x="36" y="45"/>
                  </a:lnTo>
                  <a:lnTo>
                    <a:pt x="34" y="51"/>
                  </a:lnTo>
                  <a:lnTo>
                    <a:pt x="34" y="57"/>
                  </a:lnTo>
                  <a:lnTo>
                    <a:pt x="34" y="62"/>
                  </a:lnTo>
                  <a:lnTo>
                    <a:pt x="34" y="70"/>
                  </a:lnTo>
                  <a:lnTo>
                    <a:pt x="32" y="76"/>
                  </a:lnTo>
                  <a:lnTo>
                    <a:pt x="32" y="83"/>
                  </a:lnTo>
                  <a:lnTo>
                    <a:pt x="30" y="89"/>
                  </a:lnTo>
                  <a:lnTo>
                    <a:pt x="30" y="97"/>
                  </a:lnTo>
                  <a:lnTo>
                    <a:pt x="28" y="104"/>
                  </a:lnTo>
                  <a:lnTo>
                    <a:pt x="28" y="112"/>
                  </a:lnTo>
                  <a:lnTo>
                    <a:pt x="26" y="119"/>
                  </a:lnTo>
                  <a:lnTo>
                    <a:pt x="26" y="127"/>
                  </a:lnTo>
                  <a:lnTo>
                    <a:pt x="26" y="135"/>
                  </a:lnTo>
                  <a:lnTo>
                    <a:pt x="24" y="144"/>
                  </a:lnTo>
                  <a:lnTo>
                    <a:pt x="24" y="152"/>
                  </a:lnTo>
                  <a:lnTo>
                    <a:pt x="24" y="159"/>
                  </a:lnTo>
                  <a:lnTo>
                    <a:pt x="22" y="169"/>
                  </a:lnTo>
                  <a:lnTo>
                    <a:pt x="22" y="176"/>
                  </a:lnTo>
                  <a:lnTo>
                    <a:pt x="20" y="186"/>
                  </a:lnTo>
                  <a:lnTo>
                    <a:pt x="20" y="195"/>
                  </a:lnTo>
                  <a:lnTo>
                    <a:pt x="20" y="203"/>
                  </a:lnTo>
                  <a:lnTo>
                    <a:pt x="19" y="211"/>
                  </a:lnTo>
                  <a:lnTo>
                    <a:pt x="19" y="218"/>
                  </a:lnTo>
                  <a:lnTo>
                    <a:pt x="17" y="228"/>
                  </a:lnTo>
                  <a:lnTo>
                    <a:pt x="17" y="235"/>
                  </a:lnTo>
                  <a:lnTo>
                    <a:pt x="17" y="243"/>
                  </a:lnTo>
                  <a:lnTo>
                    <a:pt x="15" y="251"/>
                  </a:lnTo>
                  <a:lnTo>
                    <a:pt x="15" y="260"/>
                  </a:lnTo>
                  <a:lnTo>
                    <a:pt x="13" y="266"/>
                  </a:lnTo>
                  <a:lnTo>
                    <a:pt x="13" y="273"/>
                  </a:lnTo>
                  <a:lnTo>
                    <a:pt x="13" y="281"/>
                  </a:lnTo>
                  <a:lnTo>
                    <a:pt x="13" y="289"/>
                  </a:lnTo>
                  <a:lnTo>
                    <a:pt x="11" y="296"/>
                  </a:lnTo>
                  <a:lnTo>
                    <a:pt x="11" y="304"/>
                  </a:lnTo>
                  <a:lnTo>
                    <a:pt x="11" y="310"/>
                  </a:lnTo>
                  <a:lnTo>
                    <a:pt x="11" y="317"/>
                  </a:lnTo>
                  <a:lnTo>
                    <a:pt x="9" y="323"/>
                  </a:lnTo>
                  <a:lnTo>
                    <a:pt x="9" y="329"/>
                  </a:lnTo>
                  <a:lnTo>
                    <a:pt x="7" y="332"/>
                  </a:lnTo>
                  <a:lnTo>
                    <a:pt x="7" y="338"/>
                  </a:lnTo>
                  <a:lnTo>
                    <a:pt x="7" y="344"/>
                  </a:lnTo>
                  <a:lnTo>
                    <a:pt x="7" y="348"/>
                  </a:lnTo>
                  <a:lnTo>
                    <a:pt x="7" y="351"/>
                  </a:lnTo>
                  <a:lnTo>
                    <a:pt x="7" y="357"/>
                  </a:lnTo>
                  <a:lnTo>
                    <a:pt x="5" y="359"/>
                  </a:lnTo>
                  <a:lnTo>
                    <a:pt x="5" y="363"/>
                  </a:lnTo>
                  <a:lnTo>
                    <a:pt x="5" y="365"/>
                  </a:lnTo>
                  <a:lnTo>
                    <a:pt x="5" y="368"/>
                  </a:lnTo>
                  <a:lnTo>
                    <a:pt x="5" y="370"/>
                  </a:lnTo>
                  <a:lnTo>
                    <a:pt x="5" y="372"/>
                  </a:lnTo>
                  <a:lnTo>
                    <a:pt x="3" y="372"/>
                  </a:lnTo>
                  <a:lnTo>
                    <a:pt x="1" y="376"/>
                  </a:lnTo>
                  <a:lnTo>
                    <a:pt x="0" y="378"/>
                  </a:lnTo>
                  <a:lnTo>
                    <a:pt x="0" y="382"/>
                  </a:lnTo>
                  <a:lnTo>
                    <a:pt x="0" y="386"/>
                  </a:lnTo>
                  <a:lnTo>
                    <a:pt x="1" y="389"/>
                  </a:lnTo>
                  <a:lnTo>
                    <a:pt x="1" y="393"/>
                  </a:lnTo>
                  <a:lnTo>
                    <a:pt x="3" y="397"/>
                  </a:lnTo>
                  <a:lnTo>
                    <a:pt x="3" y="401"/>
                  </a:lnTo>
                  <a:lnTo>
                    <a:pt x="5" y="405"/>
                  </a:lnTo>
                  <a:lnTo>
                    <a:pt x="5" y="406"/>
                  </a:lnTo>
                  <a:lnTo>
                    <a:pt x="7" y="410"/>
                  </a:lnTo>
                  <a:lnTo>
                    <a:pt x="9" y="414"/>
                  </a:lnTo>
                  <a:lnTo>
                    <a:pt x="11" y="418"/>
                  </a:lnTo>
                  <a:lnTo>
                    <a:pt x="13" y="422"/>
                  </a:lnTo>
                  <a:lnTo>
                    <a:pt x="17" y="427"/>
                  </a:lnTo>
                  <a:lnTo>
                    <a:pt x="19" y="431"/>
                  </a:lnTo>
                  <a:lnTo>
                    <a:pt x="24" y="435"/>
                  </a:lnTo>
                  <a:lnTo>
                    <a:pt x="28" y="439"/>
                  </a:lnTo>
                  <a:lnTo>
                    <a:pt x="34" y="444"/>
                  </a:lnTo>
                  <a:lnTo>
                    <a:pt x="38" y="448"/>
                  </a:lnTo>
                  <a:lnTo>
                    <a:pt x="45" y="454"/>
                  </a:lnTo>
                  <a:lnTo>
                    <a:pt x="47" y="456"/>
                  </a:lnTo>
                  <a:lnTo>
                    <a:pt x="51" y="458"/>
                  </a:lnTo>
                  <a:lnTo>
                    <a:pt x="55" y="460"/>
                  </a:lnTo>
                  <a:lnTo>
                    <a:pt x="58" y="464"/>
                  </a:lnTo>
                  <a:lnTo>
                    <a:pt x="62" y="465"/>
                  </a:lnTo>
                  <a:lnTo>
                    <a:pt x="66" y="467"/>
                  </a:lnTo>
                  <a:lnTo>
                    <a:pt x="72" y="469"/>
                  </a:lnTo>
                  <a:lnTo>
                    <a:pt x="77" y="473"/>
                  </a:lnTo>
                  <a:lnTo>
                    <a:pt x="81" y="475"/>
                  </a:lnTo>
                  <a:lnTo>
                    <a:pt x="87" y="477"/>
                  </a:lnTo>
                  <a:lnTo>
                    <a:pt x="93" y="479"/>
                  </a:lnTo>
                  <a:lnTo>
                    <a:pt x="98" y="483"/>
                  </a:lnTo>
                  <a:lnTo>
                    <a:pt x="104" y="484"/>
                  </a:lnTo>
                  <a:lnTo>
                    <a:pt x="110" y="486"/>
                  </a:lnTo>
                  <a:lnTo>
                    <a:pt x="116" y="488"/>
                  </a:lnTo>
                  <a:lnTo>
                    <a:pt x="121" y="490"/>
                  </a:lnTo>
                  <a:lnTo>
                    <a:pt x="129" y="492"/>
                  </a:lnTo>
                  <a:lnTo>
                    <a:pt x="136" y="494"/>
                  </a:lnTo>
                  <a:lnTo>
                    <a:pt x="144" y="498"/>
                  </a:lnTo>
                  <a:lnTo>
                    <a:pt x="152" y="500"/>
                  </a:lnTo>
                  <a:lnTo>
                    <a:pt x="159" y="502"/>
                  </a:lnTo>
                  <a:lnTo>
                    <a:pt x="167" y="503"/>
                  </a:lnTo>
                  <a:lnTo>
                    <a:pt x="174" y="505"/>
                  </a:lnTo>
                  <a:lnTo>
                    <a:pt x="184" y="507"/>
                  </a:lnTo>
                  <a:lnTo>
                    <a:pt x="193" y="509"/>
                  </a:lnTo>
                  <a:lnTo>
                    <a:pt x="203" y="511"/>
                  </a:lnTo>
                  <a:lnTo>
                    <a:pt x="213" y="513"/>
                  </a:lnTo>
                  <a:lnTo>
                    <a:pt x="222" y="515"/>
                  </a:lnTo>
                  <a:lnTo>
                    <a:pt x="232" y="517"/>
                  </a:lnTo>
                  <a:lnTo>
                    <a:pt x="241" y="519"/>
                  </a:lnTo>
                  <a:lnTo>
                    <a:pt x="251" y="519"/>
                  </a:lnTo>
                  <a:lnTo>
                    <a:pt x="260" y="521"/>
                  </a:lnTo>
                  <a:lnTo>
                    <a:pt x="270" y="521"/>
                  </a:lnTo>
                  <a:lnTo>
                    <a:pt x="279" y="522"/>
                  </a:lnTo>
                  <a:lnTo>
                    <a:pt x="289" y="522"/>
                  </a:lnTo>
                  <a:lnTo>
                    <a:pt x="298" y="522"/>
                  </a:lnTo>
                  <a:lnTo>
                    <a:pt x="308" y="522"/>
                  </a:lnTo>
                  <a:lnTo>
                    <a:pt x="315" y="522"/>
                  </a:lnTo>
                  <a:lnTo>
                    <a:pt x="325" y="522"/>
                  </a:lnTo>
                  <a:lnTo>
                    <a:pt x="334" y="522"/>
                  </a:lnTo>
                  <a:lnTo>
                    <a:pt x="342" y="522"/>
                  </a:lnTo>
                  <a:lnTo>
                    <a:pt x="351" y="522"/>
                  </a:lnTo>
                  <a:lnTo>
                    <a:pt x="359" y="522"/>
                  </a:lnTo>
                  <a:lnTo>
                    <a:pt x="368" y="522"/>
                  </a:lnTo>
                  <a:lnTo>
                    <a:pt x="376" y="521"/>
                  </a:lnTo>
                  <a:lnTo>
                    <a:pt x="384" y="521"/>
                  </a:lnTo>
                  <a:lnTo>
                    <a:pt x="391" y="519"/>
                  </a:lnTo>
                  <a:lnTo>
                    <a:pt x="401" y="519"/>
                  </a:lnTo>
                  <a:lnTo>
                    <a:pt x="408" y="517"/>
                  </a:lnTo>
                  <a:lnTo>
                    <a:pt x="416" y="515"/>
                  </a:lnTo>
                  <a:lnTo>
                    <a:pt x="424" y="513"/>
                  </a:lnTo>
                  <a:lnTo>
                    <a:pt x="431" y="513"/>
                  </a:lnTo>
                  <a:lnTo>
                    <a:pt x="437" y="511"/>
                  </a:lnTo>
                  <a:lnTo>
                    <a:pt x="445" y="509"/>
                  </a:lnTo>
                  <a:lnTo>
                    <a:pt x="452" y="507"/>
                  </a:lnTo>
                  <a:lnTo>
                    <a:pt x="458" y="507"/>
                  </a:lnTo>
                  <a:lnTo>
                    <a:pt x="465" y="505"/>
                  </a:lnTo>
                  <a:lnTo>
                    <a:pt x="471" y="503"/>
                  </a:lnTo>
                  <a:lnTo>
                    <a:pt x="477" y="502"/>
                  </a:lnTo>
                  <a:lnTo>
                    <a:pt x="484" y="500"/>
                  </a:lnTo>
                  <a:lnTo>
                    <a:pt x="490" y="498"/>
                  </a:lnTo>
                  <a:lnTo>
                    <a:pt x="496" y="496"/>
                  </a:lnTo>
                  <a:lnTo>
                    <a:pt x="502" y="494"/>
                  </a:lnTo>
                  <a:lnTo>
                    <a:pt x="507" y="492"/>
                  </a:lnTo>
                  <a:lnTo>
                    <a:pt x="513" y="490"/>
                  </a:lnTo>
                  <a:lnTo>
                    <a:pt x="519" y="488"/>
                  </a:lnTo>
                  <a:lnTo>
                    <a:pt x="522" y="486"/>
                  </a:lnTo>
                  <a:lnTo>
                    <a:pt x="528" y="484"/>
                  </a:lnTo>
                  <a:lnTo>
                    <a:pt x="532" y="483"/>
                  </a:lnTo>
                  <a:lnTo>
                    <a:pt x="538" y="481"/>
                  </a:lnTo>
                  <a:lnTo>
                    <a:pt x="542" y="479"/>
                  </a:lnTo>
                  <a:lnTo>
                    <a:pt x="545" y="479"/>
                  </a:lnTo>
                  <a:lnTo>
                    <a:pt x="549" y="477"/>
                  </a:lnTo>
                  <a:lnTo>
                    <a:pt x="553" y="475"/>
                  </a:lnTo>
                  <a:lnTo>
                    <a:pt x="557" y="473"/>
                  </a:lnTo>
                  <a:lnTo>
                    <a:pt x="561" y="471"/>
                  </a:lnTo>
                  <a:lnTo>
                    <a:pt x="566" y="467"/>
                  </a:lnTo>
                  <a:lnTo>
                    <a:pt x="572" y="465"/>
                  </a:lnTo>
                  <a:lnTo>
                    <a:pt x="578" y="464"/>
                  </a:lnTo>
                  <a:lnTo>
                    <a:pt x="581" y="462"/>
                  </a:lnTo>
                  <a:lnTo>
                    <a:pt x="585" y="460"/>
                  </a:lnTo>
                  <a:lnTo>
                    <a:pt x="587" y="458"/>
                  </a:lnTo>
                  <a:lnTo>
                    <a:pt x="589" y="458"/>
                  </a:lnTo>
                  <a:lnTo>
                    <a:pt x="591" y="365"/>
                  </a:lnTo>
                  <a:lnTo>
                    <a:pt x="572" y="367"/>
                  </a:lnTo>
                  <a:lnTo>
                    <a:pt x="570" y="446"/>
                  </a:lnTo>
                  <a:lnTo>
                    <a:pt x="568" y="446"/>
                  </a:lnTo>
                  <a:lnTo>
                    <a:pt x="562" y="448"/>
                  </a:lnTo>
                  <a:lnTo>
                    <a:pt x="559" y="450"/>
                  </a:lnTo>
                  <a:lnTo>
                    <a:pt x="553" y="452"/>
                  </a:lnTo>
                  <a:lnTo>
                    <a:pt x="547" y="454"/>
                  </a:lnTo>
                  <a:lnTo>
                    <a:pt x="543" y="458"/>
                  </a:lnTo>
                  <a:lnTo>
                    <a:pt x="540" y="458"/>
                  </a:lnTo>
                  <a:lnTo>
                    <a:pt x="536" y="460"/>
                  </a:lnTo>
                  <a:lnTo>
                    <a:pt x="532" y="460"/>
                  </a:lnTo>
                  <a:lnTo>
                    <a:pt x="528" y="462"/>
                  </a:lnTo>
                  <a:lnTo>
                    <a:pt x="524" y="464"/>
                  </a:lnTo>
                  <a:lnTo>
                    <a:pt x="521" y="464"/>
                  </a:lnTo>
                  <a:lnTo>
                    <a:pt x="517" y="465"/>
                  </a:lnTo>
                  <a:lnTo>
                    <a:pt x="513" y="467"/>
                  </a:lnTo>
                  <a:lnTo>
                    <a:pt x="507" y="469"/>
                  </a:lnTo>
                  <a:lnTo>
                    <a:pt x="503" y="469"/>
                  </a:lnTo>
                  <a:lnTo>
                    <a:pt x="498" y="471"/>
                  </a:lnTo>
                  <a:lnTo>
                    <a:pt x="494" y="473"/>
                  </a:lnTo>
                  <a:lnTo>
                    <a:pt x="488" y="475"/>
                  </a:lnTo>
                  <a:lnTo>
                    <a:pt x="483" y="477"/>
                  </a:lnTo>
                  <a:lnTo>
                    <a:pt x="477" y="477"/>
                  </a:lnTo>
                  <a:lnTo>
                    <a:pt x="473" y="479"/>
                  </a:lnTo>
                  <a:lnTo>
                    <a:pt x="465" y="481"/>
                  </a:lnTo>
                  <a:lnTo>
                    <a:pt x="460" y="483"/>
                  </a:lnTo>
                  <a:lnTo>
                    <a:pt x="454" y="483"/>
                  </a:lnTo>
                  <a:lnTo>
                    <a:pt x="448" y="484"/>
                  </a:lnTo>
                  <a:lnTo>
                    <a:pt x="443" y="484"/>
                  </a:lnTo>
                  <a:lnTo>
                    <a:pt x="435" y="486"/>
                  </a:lnTo>
                  <a:lnTo>
                    <a:pt x="429" y="488"/>
                  </a:lnTo>
                  <a:lnTo>
                    <a:pt x="424" y="490"/>
                  </a:lnTo>
                  <a:lnTo>
                    <a:pt x="416" y="490"/>
                  </a:lnTo>
                  <a:lnTo>
                    <a:pt x="408" y="490"/>
                  </a:lnTo>
                  <a:lnTo>
                    <a:pt x="403" y="492"/>
                  </a:lnTo>
                  <a:lnTo>
                    <a:pt x="395" y="492"/>
                  </a:lnTo>
                  <a:lnTo>
                    <a:pt x="387" y="494"/>
                  </a:lnTo>
                  <a:lnTo>
                    <a:pt x="382" y="494"/>
                  </a:lnTo>
                  <a:lnTo>
                    <a:pt x="374" y="494"/>
                  </a:lnTo>
                  <a:lnTo>
                    <a:pt x="367" y="496"/>
                  </a:lnTo>
                  <a:lnTo>
                    <a:pt x="359" y="496"/>
                  </a:lnTo>
                  <a:lnTo>
                    <a:pt x="351" y="496"/>
                  </a:lnTo>
                  <a:lnTo>
                    <a:pt x="344" y="496"/>
                  </a:lnTo>
                  <a:lnTo>
                    <a:pt x="336" y="496"/>
                  </a:lnTo>
                  <a:lnTo>
                    <a:pt x="329" y="496"/>
                  </a:lnTo>
                  <a:lnTo>
                    <a:pt x="321" y="496"/>
                  </a:lnTo>
                  <a:lnTo>
                    <a:pt x="313" y="496"/>
                  </a:lnTo>
                  <a:lnTo>
                    <a:pt x="306" y="496"/>
                  </a:lnTo>
                  <a:lnTo>
                    <a:pt x="296" y="496"/>
                  </a:lnTo>
                  <a:lnTo>
                    <a:pt x="289" y="496"/>
                  </a:lnTo>
                  <a:lnTo>
                    <a:pt x="281" y="494"/>
                  </a:lnTo>
                  <a:lnTo>
                    <a:pt x="273" y="494"/>
                  </a:lnTo>
                  <a:lnTo>
                    <a:pt x="264" y="492"/>
                  </a:lnTo>
                  <a:lnTo>
                    <a:pt x="256" y="492"/>
                  </a:lnTo>
                  <a:lnTo>
                    <a:pt x="247" y="490"/>
                  </a:lnTo>
                  <a:lnTo>
                    <a:pt x="239" y="490"/>
                  </a:lnTo>
                  <a:lnTo>
                    <a:pt x="232" y="488"/>
                  </a:lnTo>
                  <a:lnTo>
                    <a:pt x="222" y="486"/>
                  </a:lnTo>
                  <a:lnTo>
                    <a:pt x="214" y="484"/>
                  </a:lnTo>
                  <a:lnTo>
                    <a:pt x="207" y="483"/>
                  </a:lnTo>
                  <a:lnTo>
                    <a:pt x="199" y="481"/>
                  </a:lnTo>
                  <a:lnTo>
                    <a:pt x="192" y="479"/>
                  </a:lnTo>
                  <a:lnTo>
                    <a:pt x="186" y="477"/>
                  </a:lnTo>
                  <a:lnTo>
                    <a:pt x="178" y="475"/>
                  </a:lnTo>
                  <a:lnTo>
                    <a:pt x="173" y="473"/>
                  </a:lnTo>
                  <a:lnTo>
                    <a:pt x="165" y="471"/>
                  </a:lnTo>
                  <a:lnTo>
                    <a:pt x="159" y="469"/>
                  </a:lnTo>
                  <a:lnTo>
                    <a:pt x="154" y="467"/>
                  </a:lnTo>
                  <a:lnTo>
                    <a:pt x="148" y="465"/>
                  </a:lnTo>
                  <a:lnTo>
                    <a:pt x="142" y="464"/>
                  </a:lnTo>
                  <a:lnTo>
                    <a:pt x="136" y="462"/>
                  </a:lnTo>
                  <a:lnTo>
                    <a:pt x="131" y="460"/>
                  </a:lnTo>
                  <a:lnTo>
                    <a:pt x="125" y="458"/>
                  </a:lnTo>
                  <a:lnTo>
                    <a:pt x="121" y="456"/>
                  </a:lnTo>
                  <a:lnTo>
                    <a:pt x="116" y="454"/>
                  </a:lnTo>
                  <a:lnTo>
                    <a:pt x="110" y="452"/>
                  </a:lnTo>
                  <a:lnTo>
                    <a:pt x="106" y="450"/>
                  </a:lnTo>
                  <a:lnTo>
                    <a:pt x="100" y="448"/>
                  </a:lnTo>
                  <a:lnTo>
                    <a:pt x="98" y="446"/>
                  </a:lnTo>
                  <a:lnTo>
                    <a:pt x="93" y="444"/>
                  </a:lnTo>
                  <a:lnTo>
                    <a:pt x="89" y="443"/>
                  </a:lnTo>
                  <a:lnTo>
                    <a:pt x="85" y="441"/>
                  </a:lnTo>
                  <a:lnTo>
                    <a:pt x="81" y="439"/>
                  </a:lnTo>
                  <a:lnTo>
                    <a:pt x="79" y="437"/>
                  </a:lnTo>
                  <a:lnTo>
                    <a:pt x="72" y="435"/>
                  </a:lnTo>
                  <a:lnTo>
                    <a:pt x="66" y="431"/>
                  </a:lnTo>
                  <a:lnTo>
                    <a:pt x="60" y="427"/>
                  </a:lnTo>
                  <a:lnTo>
                    <a:pt x="55" y="424"/>
                  </a:lnTo>
                  <a:lnTo>
                    <a:pt x="51" y="420"/>
                  </a:lnTo>
                  <a:lnTo>
                    <a:pt x="47" y="418"/>
                  </a:lnTo>
                  <a:lnTo>
                    <a:pt x="43" y="414"/>
                  </a:lnTo>
                  <a:lnTo>
                    <a:pt x="39" y="412"/>
                  </a:lnTo>
                  <a:lnTo>
                    <a:pt x="38" y="408"/>
                  </a:lnTo>
                  <a:lnTo>
                    <a:pt x="36" y="406"/>
                  </a:lnTo>
                  <a:lnTo>
                    <a:pt x="30" y="403"/>
                  </a:lnTo>
                  <a:lnTo>
                    <a:pt x="28" y="401"/>
                  </a:lnTo>
                  <a:lnTo>
                    <a:pt x="28" y="399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Freeform 49"/>
            <p:cNvSpPr>
              <a:spLocks/>
            </p:cNvSpPr>
            <p:nvPr/>
          </p:nvSpPr>
          <p:spPr bwMode="auto">
            <a:xfrm>
              <a:off x="4023" y="3093"/>
              <a:ext cx="123" cy="132"/>
            </a:xfrm>
            <a:custGeom>
              <a:avLst/>
              <a:gdLst>
                <a:gd name="T0" fmla="*/ 1 w 246"/>
                <a:gd name="T1" fmla="*/ 1 h 264"/>
                <a:gd name="T2" fmla="*/ 1 w 246"/>
                <a:gd name="T3" fmla="*/ 1 h 264"/>
                <a:gd name="T4" fmla="*/ 1 w 246"/>
                <a:gd name="T5" fmla="*/ 0 h 264"/>
                <a:gd name="T6" fmla="*/ 1 w 246"/>
                <a:gd name="T7" fmla="*/ 1 h 264"/>
                <a:gd name="T8" fmla="*/ 1 w 246"/>
                <a:gd name="T9" fmla="*/ 1 h 264"/>
                <a:gd name="T10" fmla="*/ 1 w 246"/>
                <a:gd name="T11" fmla="*/ 1 h 264"/>
                <a:gd name="T12" fmla="*/ 1 w 246"/>
                <a:gd name="T13" fmla="*/ 1 h 264"/>
                <a:gd name="T14" fmla="*/ 1 w 246"/>
                <a:gd name="T15" fmla="*/ 1 h 264"/>
                <a:gd name="T16" fmla="*/ 1 w 246"/>
                <a:gd name="T17" fmla="*/ 1 h 264"/>
                <a:gd name="T18" fmla="*/ 1 w 246"/>
                <a:gd name="T19" fmla="*/ 1 h 264"/>
                <a:gd name="T20" fmla="*/ 1 w 246"/>
                <a:gd name="T21" fmla="*/ 1 h 264"/>
                <a:gd name="T22" fmla="*/ 1 w 246"/>
                <a:gd name="T23" fmla="*/ 1 h 264"/>
                <a:gd name="T24" fmla="*/ 1 w 246"/>
                <a:gd name="T25" fmla="*/ 1 h 264"/>
                <a:gd name="T26" fmla="*/ 1 w 246"/>
                <a:gd name="T27" fmla="*/ 1 h 264"/>
                <a:gd name="T28" fmla="*/ 1 w 246"/>
                <a:gd name="T29" fmla="*/ 1 h 264"/>
                <a:gd name="T30" fmla="*/ 1 w 246"/>
                <a:gd name="T31" fmla="*/ 1 h 264"/>
                <a:gd name="T32" fmla="*/ 1 w 246"/>
                <a:gd name="T33" fmla="*/ 1 h 264"/>
                <a:gd name="T34" fmla="*/ 1 w 246"/>
                <a:gd name="T35" fmla="*/ 1 h 264"/>
                <a:gd name="T36" fmla="*/ 1 w 246"/>
                <a:gd name="T37" fmla="*/ 1 h 264"/>
                <a:gd name="T38" fmla="*/ 1 w 246"/>
                <a:gd name="T39" fmla="*/ 1 h 264"/>
                <a:gd name="T40" fmla="*/ 1 w 246"/>
                <a:gd name="T41" fmla="*/ 1 h 264"/>
                <a:gd name="T42" fmla="*/ 1 w 246"/>
                <a:gd name="T43" fmla="*/ 1 h 264"/>
                <a:gd name="T44" fmla="*/ 1 w 246"/>
                <a:gd name="T45" fmla="*/ 1 h 264"/>
                <a:gd name="T46" fmla="*/ 1 w 246"/>
                <a:gd name="T47" fmla="*/ 1 h 264"/>
                <a:gd name="T48" fmla="*/ 1 w 246"/>
                <a:gd name="T49" fmla="*/ 1 h 264"/>
                <a:gd name="T50" fmla="*/ 1 w 246"/>
                <a:gd name="T51" fmla="*/ 1 h 264"/>
                <a:gd name="T52" fmla="*/ 1 w 246"/>
                <a:gd name="T53" fmla="*/ 1 h 264"/>
                <a:gd name="T54" fmla="*/ 1 w 246"/>
                <a:gd name="T55" fmla="*/ 1 h 264"/>
                <a:gd name="T56" fmla="*/ 1 w 246"/>
                <a:gd name="T57" fmla="*/ 1 h 264"/>
                <a:gd name="T58" fmla="*/ 1 w 246"/>
                <a:gd name="T59" fmla="*/ 1 h 264"/>
                <a:gd name="T60" fmla="*/ 1 w 246"/>
                <a:gd name="T61" fmla="*/ 1 h 264"/>
                <a:gd name="T62" fmla="*/ 1 w 246"/>
                <a:gd name="T63" fmla="*/ 1 h 264"/>
                <a:gd name="T64" fmla="*/ 1 w 246"/>
                <a:gd name="T65" fmla="*/ 1 h 264"/>
                <a:gd name="T66" fmla="*/ 1 w 246"/>
                <a:gd name="T67" fmla="*/ 1 h 264"/>
                <a:gd name="T68" fmla="*/ 1 w 246"/>
                <a:gd name="T69" fmla="*/ 1 h 264"/>
                <a:gd name="T70" fmla="*/ 1 w 246"/>
                <a:gd name="T71" fmla="*/ 1 h 264"/>
                <a:gd name="T72" fmla="*/ 1 w 246"/>
                <a:gd name="T73" fmla="*/ 1 h 264"/>
                <a:gd name="T74" fmla="*/ 1 w 246"/>
                <a:gd name="T75" fmla="*/ 1 h 264"/>
                <a:gd name="T76" fmla="*/ 1 w 246"/>
                <a:gd name="T77" fmla="*/ 1 h 264"/>
                <a:gd name="T78" fmla="*/ 1 w 246"/>
                <a:gd name="T79" fmla="*/ 1 h 264"/>
                <a:gd name="T80" fmla="*/ 1 w 246"/>
                <a:gd name="T81" fmla="*/ 1 h 264"/>
                <a:gd name="T82" fmla="*/ 1 w 246"/>
                <a:gd name="T83" fmla="*/ 1 h 264"/>
                <a:gd name="T84" fmla="*/ 1 w 246"/>
                <a:gd name="T85" fmla="*/ 1 h 264"/>
                <a:gd name="T86" fmla="*/ 1 w 246"/>
                <a:gd name="T87" fmla="*/ 1 h 264"/>
                <a:gd name="T88" fmla="*/ 1 w 246"/>
                <a:gd name="T89" fmla="*/ 1 h 264"/>
                <a:gd name="T90" fmla="*/ 1 w 246"/>
                <a:gd name="T91" fmla="*/ 1 h 264"/>
                <a:gd name="T92" fmla="*/ 1 w 246"/>
                <a:gd name="T93" fmla="*/ 1 h 264"/>
                <a:gd name="T94" fmla="*/ 1 w 246"/>
                <a:gd name="T95" fmla="*/ 1 h 264"/>
                <a:gd name="T96" fmla="*/ 1 w 246"/>
                <a:gd name="T97" fmla="*/ 1 h 264"/>
                <a:gd name="T98" fmla="*/ 1 w 246"/>
                <a:gd name="T99" fmla="*/ 1 h 264"/>
                <a:gd name="T100" fmla="*/ 1 w 246"/>
                <a:gd name="T101" fmla="*/ 1 h 264"/>
                <a:gd name="T102" fmla="*/ 1 w 246"/>
                <a:gd name="T103" fmla="*/ 1 h 264"/>
                <a:gd name="T104" fmla="*/ 1 w 246"/>
                <a:gd name="T105" fmla="*/ 1 h 264"/>
                <a:gd name="T106" fmla="*/ 1 w 246"/>
                <a:gd name="T107" fmla="*/ 1 h 264"/>
                <a:gd name="T108" fmla="*/ 1 w 246"/>
                <a:gd name="T109" fmla="*/ 1 h 264"/>
                <a:gd name="T110" fmla="*/ 1 w 246"/>
                <a:gd name="T111" fmla="*/ 1 h 264"/>
                <a:gd name="T112" fmla="*/ 1 w 246"/>
                <a:gd name="T113" fmla="*/ 1 h 264"/>
                <a:gd name="T114" fmla="*/ 1 w 246"/>
                <a:gd name="T115" fmla="*/ 1 h 264"/>
                <a:gd name="T116" fmla="*/ 1 w 246"/>
                <a:gd name="T117" fmla="*/ 1 h 264"/>
                <a:gd name="T118" fmla="*/ 1 w 246"/>
                <a:gd name="T119" fmla="*/ 1 h 2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6"/>
                <a:gd name="T181" fmla="*/ 0 h 264"/>
                <a:gd name="T182" fmla="*/ 246 w 246"/>
                <a:gd name="T183" fmla="*/ 264 h 2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6" h="264">
                  <a:moveTo>
                    <a:pt x="189" y="40"/>
                  </a:moveTo>
                  <a:lnTo>
                    <a:pt x="187" y="38"/>
                  </a:lnTo>
                  <a:lnTo>
                    <a:pt x="185" y="38"/>
                  </a:lnTo>
                  <a:lnTo>
                    <a:pt x="183" y="34"/>
                  </a:lnTo>
                  <a:lnTo>
                    <a:pt x="179" y="32"/>
                  </a:lnTo>
                  <a:lnTo>
                    <a:pt x="175" y="28"/>
                  </a:lnTo>
                  <a:lnTo>
                    <a:pt x="172" y="27"/>
                  </a:lnTo>
                  <a:lnTo>
                    <a:pt x="164" y="23"/>
                  </a:lnTo>
                  <a:lnTo>
                    <a:pt x="160" y="19"/>
                  </a:lnTo>
                  <a:lnTo>
                    <a:pt x="153" y="15"/>
                  </a:lnTo>
                  <a:lnTo>
                    <a:pt x="147" y="11"/>
                  </a:lnTo>
                  <a:lnTo>
                    <a:pt x="143" y="9"/>
                  </a:lnTo>
                  <a:lnTo>
                    <a:pt x="137" y="6"/>
                  </a:lnTo>
                  <a:lnTo>
                    <a:pt x="132" y="4"/>
                  </a:lnTo>
                  <a:lnTo>
                    <a:pt x="128" y="2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5" y="0"/>
                  </a:lnTo>
                  <a:lnTo>
                    <a:pt x="109" y="2"/>
                  </a:lnTo>
                  <a:lnTo>
                    <a:pt x="103" y="4"/>
                  </a:lnTo>
                  <a:lnTo>
                    <a:pt x="99" y="6"/>
                  </a:lnTo>
                  <a:lnTo>
                    <a:pt x="96" y="9"/>
                  </a:lnTo>
                  <a:lnTo>
                    <a:pt x="92" y="11"/>
                  </a:lnTo>
                  <a:lnTo>
                    <a:pt x="90" y="15"/>
                  </a:lnTo>
                  <a:lnTo>
                    <a:pt x="88" y="19"/>
                  </a:lnTo>
                  <a:lnTo>
                    <a:pt x="86" y="21"/>
                  </a:lnTo>
                  <a:lnTo>
                    <a:pt x="84" y="27"/>
                  </a:lnTo>
                  <a:lnTo>
                    <a:pt x="84" y="30"/>
                  </a:lnTo>
                  <a:lnTo>
                    <a:pt x="86" y="36"/>
                  </a:lnTo>
                  <a:lnTo>
                    <a:pt x="86" y="40"/>
                  </a:lnTo>
                  <a:lnTo>
                    <a:pt x="86" y="46"/>
                  </a:lnTo>
                  <a:lnTo>
                    <a:pt x="86" y="47"/>
                  </a:lnTo>
                  <a:lnTo>
                    <a:pt x="88" y="49"/>
                  </a:lnTo>
                  <a:lnTo>
                    <a:pt x="86" y="49"/>
                  </a:lnTo>
                  <a:lnTo>
                    <a:pt x="84" y="49"/>
                  </a:lnTo>
                  <a:lnTo>
                    <a:pt x="82" y="49"/>
                  </a:lnTo>
                  <a:lnTo>
                    <a:pt x="78" y="49"/>
                  </a:lnTo>
                  <a:lnTo>
                    <a:pt x="73" y="49"/>
                  </a:lnTo>
                  <a:lnTo>
                    <a:pt x="69" y="49"/>
                  </a:lnTo>
                  <a:lnTo>
                    <a:pt x="63" y="49"/>
                  </a:lnTo>
                  <a:lnTo>
                    <a:pt x="57" y="51"/>
                  </a:lnTo>
                  <a:lnTo>
                    <a:pt x="52" y="53"/>
                  </a:lnTo>
                  <a:lnTo>
                    <a:pt x="46" y="55"/>
                  </a:lnTo>
                  <a:lnTo>
                    <a:pt x="40" y="57"/>
                  </a:lnTo>
                  <a:lnTo>
                    <a:pt x="35" y="59"/>
                  </a:lnTo>
                  <a:lnTo>
                    <a:pt x="29" y="61"/>
                  </a:lnTo>
                  <a:lnTo>
                    <a:pt x="25" y="63"/>
                  </a:lnTo>
                  <a:lnTo>
                    <a:pt x="21" y="66"/>
                  </a:lnTo>
                  <a:lnTo>
                    <a:pt x="18" y="70"/>
                  </a:lnTo>
                  <a:lnTo>
                    <a:pt x="16" y="74"/>
                  </a:lnTo>
                  <a:lnTo>
                    <a:pt x="14" y="78"/>
                  </a:lnTo>
                  <a:lnTo>
                    <a:pt x="16" y="82"/>
                  </a:lnTo>
                  <a:lnTo>
                    <a:pt x="19" y="87"/>
                  </a:lnTo>
                  <a:lnTo>
                    <a:pt x="21" y="91"/>
                  </a:lnTo>
                  <a:lnTo>
                    <a:pt x="27" y="95"/>
                  </a:lnTo>
                  <a:lnTo>
                    <a:pt x="33" y="99"/>
                  </a:lnTo>
                  <a:lnTo>
                    <a:pt x="38" y="103"/>
                  </a:lnTo>
                  <a:lnTo>
                    <a:pt x="44" y="106"/>
                  </a:lnTo>
                  <a:lnTo>
                    <a:pt x="50" y="110"/>
                  </a:lnTo>
                  <a:lnTo>
                    <a:pt x="56" y="112"/>
                  </a:lnTo>
                  <a:lnTo>
                    <a:pt x="61" y="116"/>
                  </a:lnTo>
                  <a:lnTo>
                    <a:pt x="65" y="116"/>
                  </a:lnTo>
                  <a:lnTo>
                    <a:pt x="69" y="118"/>
                  </a:lnTo>
                  <a:lnTo>
                    <a:pt x="73" y="120"/>
                  </a:lnTo>
                  <a:lnTo>
                    <a:pt x="69" y="120"/>
                  </a:lnTo>
                  <a:lnTo>
                    <a:pt x="65" y="122"/>
                  </a:lnTo>
                  <a:lnTo>
                    <a:pt x="61" y="122"/>
                  </a:lnTo>
                  <a:lnTo>
                    <a:pt x="54" y="124"/>
                  </a:lnTo>
                  <a:lnTo>
                    <a:pt x="48" y="124"/>
                  </a:lnTo>
                  <a:lnTo>
                    <a:pt x="40" y="125"/>
                  </a:lnTo>
                  <a:lnTo>
                    <a:pt x="35" y="129"/>
                  </a:lnTo>
                  <a:lnTo>
                    <a:pt x="31" y="129"/>
                  </a:lnTo>
                  <a:lnTo>
                    <a:pt x="27" y="131"/>
                  </a:lnTo>
                  <a:lnTo>
                    <a:pt x="23" y="131"/>
                  </a:lnTo>
                  <a:lnTo>
                    <a:pt x="21" y="133"/>
                  </a:lnTo>
                  <a:lnTo>
                    <a:pt x="14" y="135"/>
                  </a:lnTo>
                  <a:lnTo>
                    <a:pt x="10" y="139"/>
                  </a:lnTo>
                  <a:lnTo>
                    <a:pt x="4" y="143"/>
                  </a:lnTo>
                  <a:lnTo>
                    <a:pt x="2" y="146"/>
                  </a:lnTo>
                  <a:lnTo>
                    <a:pt x="0" y="150"/>
                  </a:lnTo>
                  <a:lnTo>
                    <a:pt x="2" y="154"/>
                  </a:lnTo>
                  <a:lnTo>
                    <a:pt x="4" y="158"/>
                  </a:lnTo>
                  <a:lnTo>
                    <a:pt x="8" y="162"/>
                  </a:lnTo>
                  <a:lnTo>
                    <a:pt x="12" y="165"/>
                  </a:lnTo>
                  <a:lnTo>
                    <a:pt x="18" y="169"/>
                  </a:lnTo>
                  <a:lnTo>
                    <a:pt x="23" y="171"/>
                  </a:lnTo>
                  <a:lnTo>
                    <a:pt x="29" y="173"/>
                  </a:lnTo>
                  <a:lnTo>
                    <a:pt x="35" y="177"/>
                  </a:lnTo>
                  <a:lnTo>
                    <a:pt x="42" y="179"/>
                  </a:lnTo>
                  <a:lnTo>
                    <a:pt x="48" y="181"/>
                  </a:lnTo>
                  <a:lnTo>
                    <a:pt x="54" y="182"/>
                  </a:lnTo>
                  <a:lnTo>
                    <a:pt x="59" y="184"/>
                  </a:lnTo>
                  <a:lnTo>
                    <a:pt x="65" y="186"/>
                  </a:lnTo>
                  <a:lnTo>
                    <a:pt x="69" y="186"/>
                  </a:lnTo>
                  <a:lnTo>
                    <a:pt x="73" y="188"/>
                  </a:lnTo>
                  <a:lnTo>
                    <a:pt x="75" y="188"/>
                  </a:lnTo>
                  <a:lnTo>
                    <a:pt x="75" y="190"/>
                  </a:lnTo>
                  <a:lnTo>
                    <a:pt x="73" y="190"/>
                  </a:lnTo>
                  <a:lnTo>
                    <a:pt x="69" y="194"/>
                  </a:lnTo>
                  <a:lnTo>
                    <a:pt x="65" y="196"/>
                  </a:lnTo>
                  <a:lnTo>
                    <a:pt x="61" y="198"/>
                  </a:lnTo>
                  <a:lnTo>
                    <a:pt x="57" y="200"/>
                  </a:lnTo>
                  <a:lnTo>
                    <a:pt x="56" y="203"/>
                  </a:lnTo>
                  <a:lnTo>
                    <a:pt x="50" y="211"/>
                  </a:lnTo>
                  <a:lnTo>
                    <a:pt x="46" y="217"/>
                  </a:lnTo>
                  <a:lnTo>
                    <a:pt x="46" y="220"/>
                  </a:lnTo>
                  <a:lnTo>
                    <a:pt x="46" y="224"/>
                  </a:lnTo>
                  <a:lnTo>
                    <a:pt x="48" y="228"/>
                  </a:lnTo>
                  <a:lnTo>
                    <a:pt x="52" y="232"/>
                  </a:lnTo>
                  <a:lnTo>
                    <a:pt x="56" y="234"/>
                  </a:lnTo>
                  <a:lnTo>
                    <a:pt x="59" y="238"/>
                  </a:lnTo>
                  <a:lnTo>
                    <a:pt x="63" y="239"/>
                  </a:lnTo>
                  <a:lnTo>
                    <a:pt x="69" y="239"/>
                  </a:lnTo>
                  <a:lnTo>
                    <a:pt x="73" y="241"/>
                  </a:lnTo>
                  <a:lnTo>
                    <a:pt x="78" y="241"/>
                  </a:lnTo>
                  <a:lnTo>
                    <a:pt x="82" y="243"/>
                  </a:lnTo>
                  <a:lnTo>
                    <a:pt x="88" y="243"/>
                  </a:lnTo>
                  <a:lnTo>
                    <a:pt x="92" y="243"/>
                  </a:lnTo>
                  <a:lnTo>
                    <a:pt x="96" y="243"/>
                  </a:lnTo>
                  <a:lnTo>
                    <a:pt x="99" y="243"/>
                  </a:lnTo>
                  <a:lnTo>
                    <a:pt x="103" y="243"/>
                  </a:lnTo>
                  <a:lnTo>
                    <a:pt x="107" y="243"/>
                  </a:lnTo>
                  <a:lnTo>
                    <a:pt x="109" y="243"/>
                  </a:lnTo>
                  <a:lnTo>
                    <a:pt x="109" y="249"/>
                  </a:lnTo>
                  <a:lnTo>
                    <a:pt x="109" y="251"/>
                  </a:lnTo>
                  <a:lnTo>
                    <a:pt x="113" y="255"/>
                  </a:lnTo>
                  <a:lnTo>
                    <a:pt x="115" y="258"/>
                  </a:lnTo>
                  <a:lnTo>
                    <a:pt x="120" y="260"/>
                  </a:lnTo>
                  <a:lnTo>
                    <a:pt x="124" y="262"/>
                  </a:lnTo>
                  <a:lnTo>
                    <a:pt x="128" y="264"/>
                  </a:lnTo>
                  <a:lnTo>
                    <a:pt x="132" y="264"/>
                  </a:lnTo>
                  <a:lnTo>
                    <a:pt x="137" y="264"/>
                  </a:lnTo>
                  <a:lnTo>
                    <a:pt x="143" y="264"/>
                  </a:lnTo>
                  <a:lnTo>
                    <a:pt x="149" y="262"/>
                  </a:lnTo>
                  <a:lnTo>
                    <a:pt x="154" y="260"/>
                  </a:lnTo>
                  <a:lnTo>
                    <a:pt x="160" y="260"/>
                  </a:lnTo>
                  <a:lnTo>
                    <a:pt x="164" y="258"/>
                  </a:lnTo>
                  <a:lnTo>
                    <a:pt x="172" y="257"/>
                  </a:lnTo>
                  <a:lnTo>
                    <a:pt x="175" y="255"/>
                  </a:lnTo>
                  <a:lnTo>
                    <a:pt x="181" y="253"/>
                  </a:lnTo>
                  <a:lnTo>
                    <a:pt x="185" y="251"/>
                  </a:lnTo>
                  <a:lnTo>
                    <a:pt x="191" y="249"/>
                  </a:lnTo>
                  <a:lnTo>
                    <a:pt x="193" y="247"/>
                  </a:lnTo>
                  <a:lnTo>
                    <a:pt x="196" y="247"/>
                  </a:lnTo>
                  <a:lnTo>
                    <a:pt x="198" y="245"/>
                  </a:lnTo>
                  <a:lnTo>
                    <a:pt x="202" y="243"/>
                  </a:lnTo>
                  <a:lnTo>
                    <a:pt x="204" y="241"/>
                  </a:lnTo>
                  <a:lnTo>
                    <a:pt x="210" y="239"/>
                  </a:lnTo>
                  <a:lnTo>
                    <a:pt x="213" y="238"/>
                  </a:lnTo>
                  <a:lnTo>
                    <a:pt x="215" y="236"/>
                  </a:lnTo>
                  <a:lnTo>
                    <a:pt x="221" y="232"/>
                  </a:lnTo>
                  <a:lnTo>
                    <a:pt x="225" y="230"/>
                  </a:lnTo>
                  <a:lnTo>
                    <a:pt x="229" y="228"/>
                  </a:lnTo>
                  <a:lnTo>
                    <a:pt x="232" y="224"/>
                  </a:lnTo>
                  <a:lnTo>
                    <a:pt x="236" y="222"/>
                  </a:lnTo>
                  <a:lnTo>
                    <a:pt x="240" y="220"/>
                  </a:lnTo>
                  <a:lnTo>
                    <a:pt x="244" y="219"/>
                  </a:lnTo>
                  <a:lnTo>
                    <a:pt x="246" y="217"/>
                  </a:lnTo>
                  <a:lnTo>
                    <a:pt x="238" y="190"/>
                  </a:lnTo>
                  <a:lnTo>
                    <a:pt x="236" y="190"/>
                  </a:lnTo>
                  <a:lnTo>
                    <a:pt x="232" y="196"/>
                  </a:lnTo>
                  <a:lnTo>
                    <a:pt x="229" y="200"/>
                  </a:lnTo>
                  <a:lnTo>
                    <a:pt x="225" y="203"/>
                  </a:lnTo>
                  <a:lnTo>
                    <a:pt x="219" y="207"/>
                  </a:lnTo>
                  <a:lnTo>
                    <a:pt x="215" y="213"/>
                  </a:lnTo>
                  <a:lnTo>
                    <a:pt x="212" y="217"/>
                  </a:lnTo>
                  <a:lnTo>
                    <a:pt x="206" y="220"/>
                  </a:lnTo>
                  <a:lnTo>
                    <a:pt x="200" y="226"/>
                  </a:lnTo>
                  <a:lnTo>
                    <a:pt x="196" y="230"/>
                  </a:lnTo>
                  <a:lnTo>
                    <a:pt x="191" y="234"/>
                  </a:lnTo>
                  <a:lnTo>
                    <a:pt x="185" y="238"/>
                  </a:lnTo>
                  <a:lnTo>
                    <a:pt x="181" y="239"/>
                  </a:lnTo>
                  <a:lnTo>
                    <a:pt x="175" y="241"/>
                  </a:lnTo>
                  <a:lnTo>
                    <a:pt x="172" y="241"/>
                  </a:lnTo>
                  <a:lnTo>
                    <a:pt x="166" y="243"/>
                  </a:lnTo>
                  <a:lnTo>
                    <a:pt x="162" y="243"/>
                  </a:lnTo>
                  <a:lnTo>
                    <a:pt x="158" y="245"/>
                  </a:lnTo>
                  <a:lnTo>
                    <a:pt x="154" y="245"/>
                  </a:lnTo>
                  <a:lnTo>
                    <a:pt x="151" y="247"/>
                  </a:lnTo>
                  <a:lnTo>
                    <a:pt x="147" y="247"/>
                  </a:lnTo>
                  <a:lnTo>
                    <a:pt x="143" y="249"/>
                  </a:lnTo>
                  <a:lnTo>
                    <a:pt x="137" y="249"/>
                  </a:lnTo>
                  <a:lnTo>
                    <a:pt x="132" y="251"/>
                  </a:lnTo>
                  <a:lnTo>
                    <a:pt x="130" y="251"/>
                  </a:lnTo>
                  <a:lnTo>
                    <a:pt x="128" y="251"/>
                  </a:lnTo>
                  <a:lnTo>
                    <a:pt x="126" y="239"/>
                  </a:lnTo>
                  <a:lnTo>
                    <a:pt x="128" y="239"/>
                  </a:lnTo>
                  <a:lnTo>
                    <a:pt x="134" y="238"/>
                  </a:lnTo>
                  <a:lnTo>
                    <a:pt x="135" y="236"/>
                  </a:lnTo>
                  <a:lnTo>
                    <a:pt x="139" y="236"/>
                  </a:lnTo>
                  <a:lnTo>
                    <a:pt x="143" y="234"/>
                  </a:lnTo>
                  <a:lnTo>
                    <a:pt x="147" y="234"/>
                  </a:lnTo>
                  <a:lnTo>
                    <a:pt x="151" y="232"/>
                  </a:lnTo>
                  <a:lnTo>
                    <a:pt x="154" y="232"/>
                  </a:lnTo>
                  <a:lnTo>
                    <a:pt x="156" y="230"/>
                  </a:lnTo>
                  <a:lnTo>
                    <a:pt x="160" y="230"/>
                  </a:lnTo>
                  <a:lnTo>
                    <a:pt x="164" y="228"/>
                  </a:lnTo>
                  <a:lnTo>
                    <a:pt x="164" y="224"/>
                  </a:lnTo>
                  <a:lnTo>
                    <a:pt x="162" y="222"/>
                  </a:lnTo>
                  <a:lnTo>
                    <a:pt x="158" y="222"/>
                  </a:lnTo>
                  <a:lnTo>
                    <a:pt x="154" y="222"/>
                  </a:lnTo>
                  <a:lnTo>
                    <a:pt x="149" y="222"/>
                  </a:lnTo>
                  <a:lnTo>
                    <a:pt x="147" y="222"/>
                  </a:lnTo>
                  <a:lnTo>
                    <a:pt x="143" y="222"/>
                  </a:lnTo>
                  <a:lnTo>
                    <a:pt x="139" y="222"/>
                  </a:lnTo>
                  <a:lnTo>
                    <a:pt x="135" y="224"/>
                  </a:lnTo>
                  <a:lnTo>
                    <a:pt x="132" y="224"/>
                  </a:lnTo>
                  <a:lnTo>
                    <a:pt x="130" y="224"/>
                  </a:lnTo>
                  <a:lnTo>
                    <a:pt x="126" y="224"/>
                  </a:lnTo>
                  <a:lnTo>
                    <a:pt x="122" y="226"/>
                  </a:lnTo>
                  <a:lnTo>
                    <a:pt x="118" y="226"/>
                  </a:lnTo>
                  <a:lnTo>
                    <a:pt x="115" y="226"/>
                  </a:lnTo>
                  <a:lnTo>
                    <a:pt x="111" y="226"/>
                  </a:lnTo>
                  <a:lnTo>
                    <a:pt x="107" y="228"/>
                  </a:lnTo>
                  <a:lnTo>
                    <a:pt x="99" y="228"/>
                  </a:lnTo>
                  <a:lnTo>
                    <a:pt x="94" y="228"/>
                  </a:lnTo>
                  <a:lnTo>
                    <a:pt x="88" y="228"/>
                  </a:lnTo>
                  <a:lnTo>
                    <a:pt x="84" y="228"/>
                  </a:lnTo>
                  <a:lnTo>
                    <a:pt x="80" y="228"/>
                  </a:lnTo>
                  <a:lnTo>
                    <a:pt x="78" y="228"/>
                  </a:lnTo>
                  <a:lnTo>
                    <a:pt x="77" y="222"/>
                  </a:lnTo>
                  <a:lnTo>
                    <a:pt x="77" y="219"/>
                  </a:lnTo>
                  <a:lnTo>
                    <a:pt x="80" y="213"/>
                  </a:lnTo>
                  <a:lnTo>
                    <a:pt x="84" y="207"/>
                  </a:lnTo>
                  <a:lnTo>
                    <a:pt x="88" y="201"/>
                  </a:lnTo>
                  <a:lnTo>
                    <a:pt x="92" y="198"/>
                  </a:lnTo>
                  <a:lnTo>
                    <a:pt x="96" y="194"/>
                  </a:lnTo>
                  <a:lnTo>
                    <a:pt x="97" y="194"/>
                  </a:lnTo>
                  <a:lnTo>
                    <a:pt x="97" y="192"/>
                  </a:lnTo>
                  <a:lnTo>
                    <a:pt x="103" y="192"/>
                  </a:lnTo>
                  <a:lnTo>
                    <a:pt x="107" y="192"/>
                  </a:lnTo>
                  <a:lnTo>
                    <a:pt x="115" y="192"/>
                  </a:lnTo>
                  <a:lnTo>
                    <a:pt x="120" y="190"/>
                  </a:lnTo>
                  <a:lnTo>
                    <a:pt x="124" y="188"/>
                  </a:lnTo>
                  <a:lnTo>
                    <a:pt x="128" y="186"/>
                  </a:lnTo>
                  <a:lnTo>
                    <a:pt x="126" y="186"/>
                  </a:lnTo>
                  <a:lnTo>
                    <a:pt x="124" y="184"/>
                  </a:lnTo>
                  <a:lnTo>
                    <a:pt x="120" y="182"/>
                  </a:lnTo>
                  <a:lnTo>
                    <a:pt x="115" y="181"/>
                  </a:lnTo>
                  <a:lnTo>
                    <a:pt x="109" y="179"/>
                  </a:lnTo>
                  <a:lnTo>
                    <a:pt x="105" y="179"/>
                  </a:lnTo>
                  <a:lnTo>
                    <a:pt x="101" y="177"/>
                  </a:lnTo>
                  <a:lnTo>
                    <a:pt x="97" y="177"/>
                  </a:lnTo>
                  <a:lnTo>
                    <a:pt x="96" y="177"/>
                  </a:lnTo>
                  <a:lnTo>
                    <a:pt x="90" y="175"/>
                  </a:lnTo>
                  <a:lnTo>
                    <a:pt x="86" y="175"/>
                  </a:lnTo>
                  <a:lnTo>
                    <a:pt x="82" y="173"/>
                  </a:lnTo>
                  <a:lnTo>
                    <a:pt x="78" y="173"/>
                  </a:lnTo>
                  <a:lnTo>
                    <a:pt x="75" y="173"/>
                  </a:lnTo>
                  <a:lnTo>
                    <a:pt x="71" y="171"/>
                  </a:lnTo>
                  <a:lnTo>
                    <a:pt x="67" y="169"/>
                  </a:lnTo>
                  <a:lnTo>
                    <a:pt x="63" y="169"/>
                  </a:lnTo>
                  <a:lnTo>
                    <a:pt x="59" y="167"/>
                  </a:lnTo>
                  <a:lnTo>
                    <a:pt x="56" y="167"/>
                  </a:lnTo>
                  <a:lnTo>
                    <a:pt x="52" y="165"/>
                  </a:lnTo>
                  <a:lnTo>
                    <a:pt x="48" y="165"/>
                  </a:lnTo>
                  <a:lnTo>
                    <a:pt x="42" y="162"/>
                  </a:lnTo>
                  <a:lnTo>
                    <a:pt x="38" y="160"/>
                  </a:lnTo>
                  <a:lnTo>
                    <a:pt x="35" y="156"/>
                  </a:lnTo>
                  <a:lnTo>
                    <a:pt x="33" y="152"/>
                  </a:lnTo>
                  <a:lnTo>
                    <a:pt x="33" y="148"/>
                  </a:lnTo>
                  <a:lnTo>
                    <a:pt x="35" y="144"/>
                  </a:lnTo>
                  <a:lnTo>
                    <a:pt x="37" y="143"/>
                  </a:lnTo>
                  <a:lnTo>
                    <a:pt x="40" y="141"/>
                  </a:lnTo>
                  <a:lnTo>
                    <a:pt x="44" y="139"/>
                  </a:lnTo>
                  <a:lnTo>
                    <a:pt x="50" y="137"/>
                  </a:lnTo>
                  <a:lnTo>
                    <a:pt x="56" y="135"/>
                  </a:lnTo>
                  <a:lnTo>
                    <a:pt x="63" y="135"/>
                  </a:lnTo>
                  <a:lnTo>
                    <a:pt x="69" y="135"/>
                  </a:lnTo>
                  <a:lnTo>
                    <a:pt x="75" y="135"/>
                  </a:lnTo>
                  <a:lnTo>
                    <a:pt x="78" y="133"/>
                  </a:lnTo>
                  <a:lnTo>
                    <a:pt x="84" y="133"/>
                  </a:lnTo>
                  <a:lnTo>
                    <a:pt x="88" y="133"/>
                  </a:lnTo>
                  <a:lnTo>
                    <a:pt x="92" y="133"/>
                  </a:lnTo>
                  <a:lnTo>
                    <a:pt x="94" y="133"/>
                  </a:lnTo>
                  <a:lnTo>
                    <a:pt x="96" y="135"/>
                  </a:lnTo>
                  <a:lnTo>
                    <a:pt x="96" y="133"/>
                  </a:lnTo>
                  <a:lnTo>
                    <a:pt x="97" y="133"/>
                  </a:lnTo>
                  <a:lnTo>
                    <a:pt x="101" y="131"/>
                  </a:lnTo>
                  <a:lnTo>
                    <a:pt x="107" y="129"/>
                  </a:lnTo>
                  <a:lnTo>
                    <a:pt x="109" y="125"/>
                  </a:lnTo>
                  <a:lnTo>
                    <a:pt x="113" y="124"/>
                  </a:lnTo>
                  <a:lnTo>
                    <a:pt x="115" y="120"/>
                  </a:lnTo>
                  <a:lnTo>
                    <a:pt x="115" y="116"/>
                  </a:lnTo>
                  <a:lnTo>
                    <a:pt x="113" y="112"/>
                  </a:lnTo>
                  <a:lnTo>
                    <a:pt x="111" y="110"/>
                  </a:lnTo>
                  <a:lnTo>
                    <a:pt x="107" y="108"/>
                  </a:lnTo>
                  <a:lnTo>
                    <a:pt x="103" y="106"/>
                  </a:lnTo>
                  <a:lnTo>
                    <a:pt x="97" y="104"/>
                  </a:lnTo>
                  <a:lnTo>
                    <a:pt x="92" y="103"/>
                  </a:lnTo>
                  <a:lnTo>
                    <a:pt x="86" y="101"/>
                  </a:lnTo>
                  <a:lnTo>
                    <a:pt x="80" y="99"/>
                  </a:lnTo>
                  <a:lnTo>
                    <a:pt x="75" y="97"/>
                  </a:lnTo>
                  <a:lnTo>
                    <a:pt x="69" y="95"/>
                  </a:lnTo>
                  <a:lnTo>
                    <a:pt x="63" y="93"/>
                  </a:lnTo>
                  <a:lnTo>
                    <a:pt x="59" y="91"/>
                  </a:lnTo>
                  <a:lnTo>
                    <a:pt x="56" y="89"/>
                  </a:lnTo>
                  <a:lnTo>
                    <a:pt x="52" y="87"/>
                  </a:lnTo>
                  <a:lnTo>
                    <a:pt x="50" y="85"/>
                  </a:lnTo>
                  <a:lnTo>
                    <a:pt x="52" y="84"/>
                  </a:lnTo>
                  <a:lnTo>
                    <a:pt x="52" y="80"/>
                  </a:lnTo>
                  <a:lnTo>
                    <a:pt x="57" y="76"/>
                  </a:lnTo>
                  <a:lnTo>
                    <a:pt x="61" y="74"/>
                  </a:lnTo>
                  <a:lnTo>
                    <a:pt x="65" y="72"/>
                  </a:lnTo>
                  <a:lnTo>
                    <a:pt x="69" y="70"/>
                  </a:lnTo>
                  <a:lnTo>
                    <a:pt x="75" y="68"/>
                  </a:lnTo>
                  <a:lnTo>
                    <a:pt x="78" y="66"/>
                  </a:lnTo>
                  <a:lnTo>
                    <a:pt x="84" y="65"/>
                  </a:lnTo>
                  <a:lnTo>
                    <a:pt x="88" y="65"/>
                  </a:lnTo>
                  <a:lnTo>
                    <a:pt x="92" y="63"/>
                  </a:lnTo>
                  <a:lnTo>
                    <a:pt x="96" y="63"/>
                  </a:lnTo>
                  <a:lnTo>
                    <a:pt x="99" y="61"/>
                  </a:lnTo>
                  <a:lnTo>
                    <a:pt x="103" y="61"/>
                  </a:lnTo>
                  <a:lnTo>
                    <a:pt x="105" y="61"/>
                  </a:lnTo>
                  <a:lnTo>
                    <a:pt x="109" y="61"/>
                  </a:lnTo>
                  <a:lnTo>
                    <a:pt x="111" y="61"/>
                  </a:lnTo>
                  <a:lnTo>
                    <a:pt x="115" y="63"/>
                  </a:lnTo>
                  <a:lnTo>
                    <a:pt x="118" y="63"/>
                  </a:lnTo>
                  <a:lnTo>
                    <a:pt x="122" y="63"/>
                  </a:lnTo>
                  <a:lnTo>
                    <a:pt x="126" y="63"/>
                  </a:lnTo>
                  <a:lnTo>
                    <a:pt x="130" y="65"/>
                  </a:lnTo>
                  <a:lnTo>
                    <a:pt x="134" y="65"/>
                  </a:lnTo>
                  <a:lnTo>
                    <a:pt x="137" y="65"/>
                  </a:lnTo>
                  <a:lnTo>
                    <a:pt x="141" y="65"/>
                  </a:lnTo>
                  <a:lnTo>
                    <a:pt x="145" y="65"/>
                  </a:lnTo>
                  <a:lnTo>
                    <a:pt x="149" y="65"/>
                  </a:lnTo>
                  <a:lnTo>
                    <a:pt x="151" y="63"/>
                  </a:lnTo>
                  <a:lnTo>
                    <a:pt x="147" y="59"/>
                  </a:lnTo>
                  <a:lnTo>
                    <a:pt x="143" y="57"/>
                  </a:lnTo>
                  <a:lnTo>
                    <a:pt x="137" y="55"/>
                  </a:lnTo>
                  <a:lnTo>
                    <a:pt x="135" y="53"/>
                  </a:lnTo>
                  <a:lnTo>
                    <a:pt x="132" y="51"/>
                  </a:lnTo>
                  <a:lnTo>
                    <a:pt x="128" y="49"/>
                  </a:lnTo>
                  <a:lnTo>
                    <a:pt x="124" y="47"/>
                  </a:lnTo>
                  <a:lnTo>
                    <a:pt x="120" y="46"/>
                  </a:lnTo>
                  <a:lnTo>
                    <a:pt x="116" y="46"/>
                  </a:lnTo>
                  <a:lnTo>
                    <a:pt x="115" y="44"/>
                  </a:lnTo>
                  <a:lnTo>
                    <a:pt x="111" y="44"/>
                  </a:lnTo>
                  <a:lnTo>
                    <a:pt x="109" y="44"/>
                  </a:lnTo>
                  <a:lnTo>
                    <a:pt x="109" y="40"/>
                  </a:lnTo>
                  <a:lnTo>
                    <a:pt x="109" y="34"/>
                  </a:lnTo>
                  <a:lnTo>
                    <a:pt x="109" y="30"/>
                  </a:lnTo>
                  <a:lnTo>
                    <a:pt x="111" y="28"/>
                  </a:lnTo>
                  <a:lnTo>
                    <a:pt x="111" y="25"/>
                  </a:lnTo>
                  <a:lnTo>
                    <a:pt x="115" y="23"/>
                  </a:lnTo>
                  <a:lnTo>
                    <a:pt x="118" y="19"/>
                  </a:lnTo>
                  <a:lnTo>
                    <a:pt x="122" y="19"/>
                  </a:lnTo>
                  <a:lnTo>
                    <a:pt x="126" y="19"/>
                  </a:lnTo>
                  <a:lnTo>
                    <a:pt x="130" y="19"/>
                  </a:lnTo>
                  <a:lnTo>
                    <a:pt x="134" y="19"/>
                  </a:lnTo>
                  <a:lnTo>
                    <a:pt x="137" y="21"/>
                  </a:lnTo>
                  <a:lnTo>
                    <a:pt x="139" y="23"/>
                  </a:lnTo>
                  <a:lnTo>
                    <a:pt x="141" y="23"/>
                  </a:lnTo>
                  <a:lnTo>
                    <a:pt x="194" y="66"/>
                  </a:lnTo>
                  <a:lnTo>
                    <a:pt x="189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Freeform 50"/>
            <p:cNvSpPr>
              <a:spLocks/>
            </p:cNvSpPr>
            <p:nvPr/>
          </p:nvSpPr>
          <p:spPr bwMode="auto">
            <a:xfrm>
              <a:off x="4115" y="2902"/>
              <a:ext cx="153" cy="301"/>
            </a:xfrm>
            <a:custGeom>
              <a:avLst/>
              <a:gdLst>
                <a:gd name="T0" fmla="*/ 1 w 306"/>
                <a:gd name="T1" fmla="*/ 1 h 602"/>
                <a:gd name="T2" fmla="*/ 1 w 306"/>
                <a:gd name="T3" fmla="*/ 1 h 602"/>
                <a:gd name="T4" fmla="*/ 1 w 306"/>
                <a:gd name="T5" fmla="*/ 1 h 602"/>
                <a:gd name="T6" fmla="*/ 1 w 306"/>
                <a:gd name="T7" fmla="*/ 1 h 602"/>
                <a:gd name="T8" fmla="*/ 1 w 306"/>
                <a:gd name="T9" fmla="*/ 1 h 602"/>
                <a:gd name="T10" fmla="*/ 1 w 306"/>
                <a:gd name="T11" fmla="*/ 1 h 602"/>
                <a:gd name="T12" fmla="*/ 1 w 306"/>
                <a:gd name="T13" fmla="*/ 1 h 602"/>
                <a:gd name="T14" fmla="*/ 1 w 306"/>
                <a:gd name="T15" fmla="*/ 1 h 602"/>
                <a:gd name="T16" fmla="*/ 0 w 306"/>
                <a:gd name="T17" fmla="*/ 1 h 602"/>
                <a:gd name="T18" fmla="*/ 1 w 306"/>
                <a:gd name="T19" fmla="*/ 1 h 602"/>
                <a:gd name="T20" fmla="*/ 1 w 306"/>
                <a:gd name="T21" fmla="*/ 1 h 602"/>
                <a:gd name="T22" fmla="*/ 1 w 306"/>
                <a:gd name="T23" fmla="*/ 1 h 602"/>
                <a:gd name="T24" fmla="*/ 1 w 306"/>
                <a:gd name="T25" fmla="*/ 1 h 602"/>
                <a:gd name="T26" fmla="*/ 1 w 306"/>
                <a:gd name="T27" fmla="*/ 1 h 602"/>
                <a:gd name="T28" fmla="*/ 1 w 306"/>
                <a:gd name="T29" fmla="*/ 1 h 602"/>
                <a:gd name="T30" fmla="*/ 1 w 306"/>
                <a:gd name="T31" fmla="*/ 1 h 602"/>
                <a:gd name="T32" fmla="*/ 1 w 306"/>
                <a:gd name="T33" fmla="*/ 1 h 602"/>
                <a:gd name="T34" fmla="*/ 1 w 306"/>
                <a:gd name="T35" fmla="*/ 1 h 602"/>
                <a:gd name="T36" fmla="*/ 1 w 306"/>
                <a:gd name="T37" fmla="*/ 1 h 602"/>
                <a:gd name="T38" fmla="*/ 1 w 306"/>
                <a:gd name="T39" fmla="*/ 1 h 602"/>
                <a:gd name="T40" fmla="*/ 1 w 306"/>
                <a:gd name="T41" fmla="*/ 1 h 602"/>
                <a:gd name="T42" fmla="*/ 1 w 306"/>
                <a:gd name="T43" fmla="*/ 1 h 602"/>
                <a:gd name="T44" fmla="*/ 1 w 306"/>
                <a:gd name="T45" fmla="*/ 1 h 602"/>
                <a:gd name="T46" fmla="*/ 1 w 306"/>
                <a:gd name="T47" fmla="*/ 1 h 602"/>
                <a:gd name="T48" fmla="*/ 1 w 306"/>
                <a:gd name="T49" fmla="*/ 1 h 602"/>
                <a:gd name="T50" fmla="*/ 1 w 306"/>
                <a:gd name="T51" fmla="*/ 1 h 602"/>
                <a:gd name="T52" fmla="*/ 1 w 306"/>
                <a:gd name="T53" fmla="*/ 1 h 602"/>
                <a:gd name="T54" fmla="*/ 1 w 306"/>
                <a:gd name="T55" fmla="*/ 1 h 602"/>
                <a:gd name="T56" fmla="*/ 1 w 306"/>
                <a:gd name="T57" fmla="*/ 1 h 602"/>
                <a:gd name="T58" fmla="*/ 1 w 306"/>
                <a:gd name="T59" fmla="*/ 1 h 602"/>
                <a:gd name="T60" fmla="*/ 1 w 306"/>
                <a:gd name="T61" fmla="*/ 1 h 602"/>
                <a:gd name="T62" fmla="*/ 1 w 306"/>
                <a:gd name="T63" fmla="*/ 1 h 602"/>
                <a:gd name="T64" fmla="*/ 1 w 306"/>
                <a:gd name="T65" fmla="*/ 1 h 602"/>
                <a:gd name="T66" fmla="*/ 1 w 306"/>
                <a:gd name="T67" fmla="*/ 1 h 602"/>
                <a:gd name="T68" fmla="*/ 1 w 306"/>
                <a:gd name="T69" fmla="*/ 1 h 602"/>
                <a:gd name="T70" fmla="*/ 1 w 306"/>
                <a:gd name="T71" fmla="*/ 1 h 602"/>
                <a:gd name="T72" fmla="*/ 1 w 306"/>
                <a:gd name="T73" fmla="*/ 1 h 602"/>
                <a:gd name="T74" fmla="*/ 1 w 306"/>
                <a:gd name="T75" fmla="*/ 1 h 602"/>
                <a:gd name="T76" fmla="*/ 1 w 306"/>
                <a:gd name="T77" fmla="*/ 1 h 602"/>
                <a:gd name="T78" fmla="*/ 1 w 306"/>
                <a:gd name="T79" fmla="*/ 1 h 602"/>
                <a:gd name="T80" fmla="*/ 1 w 306"/>
                <a:gd name="T81" fmla="*/ 1 h 602"/>
                <a:gd name="T82" fmla="*/ 1 w 306"/>
                <a:gd name="T83" fmla="*/ 1 h 602"/>
                <a:gd name="T84" fmla="*/ 1 w 306"/>
                <a:gd name="T85" fmla="*/ 1 h 602"/>
                <a:gd name="T86" fmla="*/ 1 w 306"/>
                <a:gd name="T87" fmla="*/ 1 h 602"/>
                <a:gd name="T88" fmla="*/ 1 w 306"/>
                <a:gd name="T89" fmla="*/ 1 h 602"/>
                <a:gd name="T90" fmla="*/ 1 w 306"/>
                <a:gd name="T91" fmla="*/ 1 h 602"/>
                <a:gd name="T92" fmla="*/ 1 w 306"/>
                <a:gd name="T93" fmla="*/ 1 h 602"/>
                <a:gd name="T94" fmla="*/ 1 w 306"/>
                <a:gd name="T95" fmla="*/ 1 h 602"/>
                <a:gd name="T96" fmla="*/ 1 w 306"/>
                <a:gd name="T97" fmla="*/ 1 h 602"/>
                <a:gd name="T98" fmla="*/ 1 w 306"/>
                <a:gd name="T99" fmla="*/ 1 h 602"/>
                <a:gd name="T100" fmla="*/ 1 w 306"/>
                <a:gd name="T101" fmla="*/ 1 h 602"/>
                <a:gd name="T102" fmla="*/ 1 w 306"/>
                <a:gd name="T103" fmla="*/ 1 h 602"/>
                <a:gd name="T104" fmla="*/ 1 w 306"/>
                <a:gd name="T105" fmla="*/ 1 h 602"/>
                <a:gd name="T106" fmla="*/ 1 w 306"/>
                <a:gd name="T107" fmla="*/ 1 h 602"/>
                <a:gd name="T108" fmla="*/ 1 w 306"/>
                <a:gd name="T109" fmla="*/ 1 h 602"/>
                <a:gd name="T110" fmla="*/ 1 w 306"/>
                <a:gd name="T111" fmla="*/ 1 h 602"/>
                <a:gd name="T112" fmla="*/ 1 w 306"/>
                <a:gd name="T113" fmla="*/ 1 h 602"/>
                <a:gd name="T114" fmla="*/ 1 w 306"/>
                <a:gd name="T115" fmla="*/ 1 h 602"/>
                <a:gd name="T116" fmla="*/ 1 w 306"/>
                <a:gd name="T117" fmla="*/ 1 h 602"/>
                <a:gd name="T118" fmla="*/ 1 w 306"/>
                <a:gd name="T119" fmla="*/ 1 h 602"/>
                <a:gd name="T120" fmla="*/ 1 w 306"/>
                <a:gd name="T121" fmla="*/ 1 h 602"/>
                <a:gd name="T122" fmla="*/ 1 w 306"/>
                <a:gd name="T123" fmla="*/ 1 h 602"/>
                <a:gd name="T124" fmla="*/ 1 w 306"/>
                <a:gd name="T125" fmla="*/ 1 h 60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06"/>
                <a:gd name="T190" fmla="*/ 0 h 602"/>
                <a:gd name="T191" fmla="*/ 306 w 306"/>
                <a:gd name="T192" fmla="*/ 602 h 60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06" h="602">
                  <a:moveTo>
                    <a:pt x="89" y="196"/>
                  </a:moveTo>
                  <a:lnTo>
                    <a:pt x="84" y="194"/>
                  </a:lnTo>
                  <a:lnTo>
                    <a:pt x="80" y="192"/>
                  </a:lnTo>
                  <a:lnTo>
                    <a:pt x="78" y="192"/>
                  </a:lnTo>
                  <a:lnTo>
                    <a:pt x="78" y="196"/>
                  </a:lnTo>
                  <a:lnTo>
                    <a:pt x="78" y="199"/>
                  </a:lnTo>
                  <a:lnTo>
                    <a:pt x="78" y="203"/>
                  </a:lnTo>
                  <a:lnTo>
                    <a:pt x="78" y="209"/>
                  </a:lnTo>
                  <a:lnTo>
                    <a:pt x="78" y="213"/>
                  </a:lnTo>
                  <a:lnTo>
                    <a:pt x="78" y="220"/>
                  </a:lnTo>
                  <a:lnTo>
                    <a:pt x="78" y="224"/>
                  </a:lnTo>
                  <a:lnTo>
                    <a:pt x="80" y="228"/>
                  </a:lnTo>
                  <a:lnTo>
                    <a:pt x="80" y="232"/>
                  </a:lnTo>
                  <a:lnTo>
                    <a:pt x="82" y="236"/>
                  </a:lnTo>
                  <a:lnTo>
                    <a:pt x="84" y="239"/>
                  </a:lnTo>
                  <a:lnTo>
                    <a:pt x="84" y="245"/>
                  </a:lnTo>
                  <a:lnTo>
                    <a:pt x="86" y="249"/>
                  </a:lnTo>
                  <a:lnTo>
                    <a:pt x="87" y="255"/>
                  </a:lnTo>
                  <a:lnTo>
                    <a:pt x="89" y="260"/>
                  </a:lnTo>
                  <a:lnTo>
                    <a:pt x="89" y="264"/>
                  </a:lnTo>
                  <a:lnTo>
                    <a:pt x="91" y="270"/>
                  </a:lnTo>
                  <a:lnTo>
                    <a:pt x="93" y="275"/>
                  </a:lnTo>
                  <a:lnTo>
                    <a:pt x="93" y="279"/>
                  </a:lnTo>
                  <a:lnTo>
                    <a:pt x="95" y="285"/>
                  </a:lnTo>
                  <a:lnTo>
                    <a:pt x="97" y="291"/>
                  </a:lnTo>
                  <a:lnTo>
                    <a:pt x="99" y="294"/>
                  </a:lnTo>
                  <a:lnTo>
                    <a:pt x="99" y="300"/>
                  </a:lnTo>
                  <a:lnTo>
                    <a:pt x="99" y="306"/>
                  </a:lnTo>
                  <a:lnTo>
                    <a:pt x="101" y="310"/>
                  </a:lnTo>
                  <a:lnTo>
                    <a:pt x="101" y="315"/>
                  </a:lnTo>
                  <a:lnTo>
                    <a:pt x="101" y="319"/>
                  </a:lnTo>
                  <a:lnTo>
                    <a:pt x="103" y="325"/>
                  </a:lnTo>
                  <a:lnTo>
                    <a:pt x="103" y="329"/>
                  </a:lnTo>
                  <a:lnTo>
                    <a:pt x="103" y="332"/>
                  </a:lnTo>
                  <a:lnTo>
                    <a:pt x="103" y="336"/>
                  </a:lnTo>
                  <a:lnTo>
                    <a:pt x="103" y="340"/>
                  </a:lnTo>
                  <a:lnTo>
                    <a:pt x="101" y="344"/>
                  </a:lnTo>
                  <a:lnTo>
                    <a:pt x="101" y="348"/>
                  </a:lnTo>
                  <a:lnTo>
                    <a:pt x="97" y="353"/>
                  </a:lnTo>
                  <a:lnTo>
                    <a:pt x="91" y="359"/>
                  </a:lnTo>
                  <a:lnTo>
                    <a:pt x="89" y="361"/>
                  </a:lnTo>
                  <a:lnTo>
                    <a:pt x="86" y="365"/>
                  </a:lnTo>
                  <a:lnTo>
                    <a:pt x="82" y="367"/>
                  </a:lnTo>
                  <a:lnTo>
                    <a:pt x="80" y="371"/>
                  </a:lnTo>
                  <a:lnTo>
                    <a:pt x="74" y="372"/>
                  </a:lnTo>
                  <a:lnTo>
                    <a:pt x="70" y="374"/>
                  </a:lnTo>
                  <a:lnTo>
                    <a:pt x="67" y="378"/>
                  </a:lnTo>
                  <a:lnTo>
                    <a:pt x="63" y="380"/>
                  </a:lnTo>
                  <a:lnTo>
                    <a:pt x="59" y="384"/>
                  </a:lnTo>
                  <a:lnTo>
                    <a:pt x="53" y="386"/>
                  </a:lnTo>
                  <a:lnTo>
                    <a:pt x="49" y="388"/>
                  </a:lnTo>
                  <a:lnTo>
                    <a:pt x="46" y="391"/>
                  </a:lnTo>
                  <a:lnTo>
                    <a:pt x="42" y="393"/>
                  </a:lnTo>
                  <a:lnTo>
                    <a:pt x="36" y="395"/>
                  </a:lnTo>
                  <a:lnTo>
                    <a:pt x="32" y="397"/>
                  </a:lnTo>
                  <a:lnTo>
                    <a:pt x="29" y="399"/>
                  </a:lnTo>
                  <a:lnTo>
                    <a:pt x="25" y="401"/>
                  </a:lnTo>
                  <a:lnTo>
                    <a:pt x="21" y="403"/>
                  </a:lnTo>
                  <a:lnTo>
                    <a:pt x="17" y="405"/>
                  </a:lnTo>
                  <a:lnTo>
                    <a:pt x="15" y="407"/>
                  </a:lnTo>
                  <a:lnTo>
                    <a:pt x="10" y="409"/>
                  </a:lnTo>
                  <a:lnTo>
                    <a:pt x="4" y="410"/>
                  </a:lnTo>
                  <a:lnTo>
                    <a:pt x="2" y="412"/>
                  </a:lnTo>
                  <a:lnTo>
                    <a:pt x="0" y="414"/>
                  </a:lnTo>
                  <a:lnTo>
                    <a:pt x="0" y="420"/>
                  </a:lnTo>
                  <a:lnTo>
                    <a:pt x="0" y="422"/>
                  </a:lnTo>
                  <a:lnTo>
                    <a:pt x="0" y="426"/>
                  </a:lnTo>
                  <a:lnTo>
                    <a:pt x="0" y="431"/>
                  </a:lnTo>
                  <a:lnTo>
                    <a:pt x="0" y="437"/>
                  </a:lnTo>
                  <a:lnTo>
                    <a:pt x="0" y="443"/>
                  </a:lnTo>
                  <a:lnTo>
                    <a:pt x="0" y="448"/>
                  </a:lnTo>
                  <a:lnTo>
                    <a:pt x="0" y="452"/>
                  </a:lnTo>
                  <a:lnTo>
                    <a:pt x="0" y="456"/>
                  </a:lnTo>
                  <a:lnTo>
                    <a:pt x="0" y="460"/>
                  </a:lnTo>
                  <a:lnTo>
                    <a:pt x="2" y="464"/>
                  </a:lnTo>
                  <a:lnTo>
                    <a:pt x="2" y="467"/>
                  </a:lnTo>
                  <a:lnTo>
                    <a:pt x="2" y="471"/>
                  </a:lnTo>
                  <a:lnTo>
                    <a:pt x="2" y="475"/>
                  </a:lnTo>
                  <a:lnTo>
                    <a:pt x="4" y="479"/>
                  </a:lnTo>
                  <a:lnTo>
                    <a:pt x="4" y="483"/>
                  </a:lnTo>
                  <a:lnTo>
                    <a:pt x="6" y="486"/>
                  </a:lnTo>
                  <a:lnTo>
                    <a:pt x="6" y="492"/>
                  </a:lnTo>
                  <a:lnTo>
                    <a:pt x="8" y="496"/>
                  </a:lnTo>
                  <a:lnTo>
                    <a:pt x="8" y="500"/>
                  </a:lnTo>
                  <a:lnTo>
                    <a:pt x="10" y="504"/>
                  </a:lnTo>
                  <a:lnTo>
                    <a:pt x="11" y="509"/>
                  </a:lnTo>
                  <a:lnTo>
                    <a:pt x="11" y="513"/>
                  </a:lnTo>
                  <a:lnTo>
                    <a:pt x="13" y="517"/>
                  </a:lnTo>
                  <a:lnTo>
                    <a:pt x="15" y="523"/>
                  </a:lnTo>
                  <a:lnTo>
                    <a:pt x="17" y="526"/>
                  </a:lnTo>
                  <a:lnTo>
                    <a:pt x="21" y="532"/>
                  </a:lnTo>
                  <a:lnTo>
                    <a:pt x="21" y="536"/>
                  </a:lnTo>
                  <a:lnTo>
                    <a:pt x="23" y="542"/>
                  </a:lnTo>
                  <a:lnTo>
                    <a:pt x="27" y="545"/>
                  </a:lnTo>
                  <a:lnTo>
                    <a:pt x="29" y="549"/>
                  </a:lnTo>
                  <a:lnTo>
                    <a:pt x="30" y="553"/>
                  </a:lnTo>
                  <a:lnTo>
                    <a:pt x="34" y="559"/>
                  </a:lnTo>
                  <a:lnTo>
                    <a:pt x="36" y="563"/>
                  </a:lnTo>
                  <a:lnTo>
                    <a:pt x="40" y="566"/>
                  </a:lnTo>
                  <a:lnTo>
                    <a:pt x="42" y="570"/>
                  </a:lnTo>
                  <a:lnTo>
                    <a:pt x="44" y="574"/>
                  </a:lnTo>
                  <a:lnTo>
                    <a:pt x="46" y="576"/>
                  </a:lnTo>
                  <a:lnTo>
                    <a:pt x="48" y="580"/>
                  </a:lnTo>
                  <a:lnTo>
                    <a:pt x="51" y="585"/>
                  </a:lnTo>
                  <a:lnTo>
                    <a:pt x="55" y="591"/>
                  </a:lnTo>
                  <a:lnTo>
                    <a:pt x="59" y="595"/>
                  </a:lnTo>
                  <a:lnTo>
                    <a:pt x="61" y="599"/>
                  </a:lnTo>
                  <a:lnTo>
                    <a:pt x="63" y="601"/>
                  </a:lnTo>
                  <a:lnTo>
                    <a:pt x="63" y="602"/>
                  </a:lnTo>
                  <a:lnTo>
                    <a:pt x="63" y="601"/>
                  </a:lnTo>
                  <a:lnTo>
                    <a:pt x="65" y="601"/>
                  </a:lnTo>
                  <a:lnTo>
                    <a:pt x="68" y="601"/>
                  </a:lnTo>
                  <a:lnTo>
                    <a:pt x="72" y="601"/>
                  </a:lnTo>
                  <a:lnTo>
                    <a:pt x="76" y="599"/>
                  </a:lnTo>
                  <a:lnTo>
                    <a:pt x="82" y="599"/>
                  </a:lnTo>
                  <a:lnTo>
                    <a:pt x="86" y="597"/>
                  </a:lnTo>
                  <a:lnTo>
                    <a:pt x="89" y="597"/>
                  </a:lnTo>
                  <a:lnTo>
                    <a:pt x="93" y="597"/>
                  </a:lnTo>
                  <a:lnTo>
                    <a:pt x="97" y="597"/>
                  </a:lnTo>
                  <a:lnTo>
                    <a:pt x="101" y="595"/>
                  </a:lnTo>
                  <a:lnTo>
                    <a:pt x="105" y="595"/>
                  </a:lnTo>
                  <a:lnTo>
                    <a:pt x="108" y="595"/>
                  </a:lnTo>
                  <a:lnTo>
                    <a:pt x="112" y="595"/>
                  </a:lnTo>
                  <a:lnTo>
                    <a:pt x="116" y="593"/>
                  </a:lnTo>
                  <a:lnTo>
                    <a:pt x="122" y="593"/>
                  </a:lnTo>
                  <a:lnTo>
                    <a:pt x="126" y="591"/>
                  </a:lnTo>
                  <a:lnTo>
                    <a:pt x="131" y="591"/>
                  </a:lnTo>
                  <a:lnTo>
                    <a:pt x="135" y="589"/>
                  </a:lnTo>
                  <a:lnTo>
                    <a:pt x="141" y="589"/>
                  </a:lnTo>
                  <a:lnTo>
                    <a:pt x="145" y="587"/>
                  </a:lnTo>
                  <a:lnTo>
                    <a:pt x="150" y="587"/>
                  </a:lnTo>
                  <a:lnTo>
                    <a:pt x="154" y="585"/>
                  </a:lnTo>
                  <a:lnTo>
                    <a:pt x="160" y="583"/>
                  </a:lnTo>
                  <a:lnTo>
                    <a:pt x="164" y="582"/>
                  </a:lnTo>
                  <a:lnTo>
                    <a:pt x="169" y="582"/>
                  </a:lnTo>
                  <a:lnTo>
                    <a:pt x="175" y="580"/>
                  </a:lnTo>
                  <a:lnTo>
                    <a:pt x="179" y="578"/>
                  </a:lnTo>
                  <a:lnTo>
                    <a:pt x="184" y="574"/>
                  </a:lnTo>
                  <a:lnTo>
                    <a:pt x="190" y="570"/>
                  </a:lnTo>
                  <a:lnTo>
                    <a:pt x="194" y="566"/>
                  </a:lnTo>
                  <a:lnTo>
                    <a:pt x="200" y="563"/>
                  </a:lnTo>
                  <a:lnTo>
                    <a:pt x="205" y="559"/>
                  </a:lnTo>
                  <a:lnTo>
                    <a:pt x="211" y="555"/>
                  </a:lnTo>
                  <a:lnTo>
                    <a:pt x="217" y="549"/>
                  </a:lnTo>
                  <a:lnTo>
                    <a:pt x="221" y="544"/>
                  </a:lnTo>
                  <a:lnTo>
                    <a:pt x="226" y="536"/>
                  </a:lnTo>
                  <a:lnTo>
                    <a:pt x="232" y="530"/>
                  </a:lnTo>
                  <a:lnTo>
                    <a:pt x="234" y="526"/>
                  </a:lnTo>
                  <a:lnTo>
                    <a:pt x="236" y="525"/>
                  </a:lnTo>
                  <a:lnTo>
                    <a:pt x="238" y="521"/>
                  </a:lnTo>
                  <a:lnTo>
                    <a:pt x="242" y="517"/>
                  </a:lnTo>
                  <a:lnTo>
                    <a:pt x="243" y="513"/>
                  </a:lnTo>
                  <a:lnTo>
                    <a:pt x="247" y="509"/>
                  </a:lnTo>
                  <a:lnTo>
                    <a:pt x="249" y="506"/>
                  </a:lnTo>
                  <a:lnTo>
                    <a:pt x="253" y="504"/>
                  </a:lnTo>
                  <a:lnTo>
                    <a:pt x="255" y="498"/>
                  </a:lnTo>
                  <a:lnTo>
                    <a:pt x="257" y="494"/>
                  </a:lnTo>
                  <a:lnTo>
                    <a:pt x="259" y="490"/>
                  </a:lnTo>
                  <a:lnTo>
                    <a:pt x="261" y="486"/>
                  </a:lnTo>
                  <a:lnTo>
                    <a:pt x="262" y="483"/>
                  </a:lnTo>
                  <a:lnTo>
                    <a:pt x="266" y="479"/>
                  </a:lnTo>
                  <a:lnTo>
                    <a:pt x="268" y="473"/>
                  </a:lnTo>
                  <a:lnTo>
                    <a:pt x="270" y="469"/>
                  </a:lnTo>
                  <a:lnTo>
                    <a:pt x="272" y="466"/>
                  </a:lnTo>
                  <a:lnTo>
                    <a:pt x="274" y="462"/>
                  </a:lnTo>
                  <a:lnTo>
                    <a:pt x="276" y="456"/>
                  </a:lnTo>
                  <a:lnTo>
                    <a:pt x="278" y="452"/>
                  </a:lnTo>
                  <a:lnTo>
                    <a:pt x="280" y="448"/>
                  </a:lnTo>
                  <a:lnTo>
                    <a:pt x="281" y="443"/>
                  </a:lnTo>
                  <a:lnTo>
                    <a:pt x="283" y="439"/>
                  </a:lnTo>
                  <a:lnTo>
                    <a:pt x="285" y="435"/>
                  </a:lnTo>
                  <a:lnTo>
                    <a:pt x="287" y="429"/>
                  </a:lnTo>
                  <a:lnTo>
                    <a:pt x="289" y="426"/>
                  </a:lnTo>
                  <a:lnTo>
                    <a:pt x="289" y="420"/>
                  </a:lnTo>
                  <a:lnTo>
                    <a:pt x="291" y="416"/>
                  </a:lnTo>
                  <a:lnTo>
                    <a:pt x="293" y="410"/>
                  </a:lnTo>
                  <a:lnTo>
                    <a:pt x="295" y="407"/>
                  </a:lnTo>
                  <a:lnTo>
                    <a:pt x="295" y="401"/>
                  </a:lnTo>
                  <a:lnTo>
                    <a:pt x="297" y="397"/>
                  </a:lnTo>
                  <a:lnTo>
                    <a:pt x="299" y="391"/>
                  </a:lnTo>
                  <a:lnTo>
                    <a:pt x="299" y="388"/>
                  </a:lnTo>
                  <a:lnTo>
                    <a:pt x="300" y="382"/>
                  </a:lnTo>
                  <a:lnTo>
                    <a:pt x="300" y="378"/>
                  </a:lnTo>
                  <a:lnTo>
                    <a:pt x="302" y="372"/>
                  </a:lnTo>
                  <a:lnTo>
                    <a:pt x="302" y="369"/>
                  </a:lnTo>
                  <a:lnTo>
                    <a:pt x="304" y="363"/>
                  </a:lnTo>
                  <a:lnTo>
                    <a:pt x="306" y="359"/>
                  </a:lnTo>
                  <a:lnTo>
                    <a:pt x="306" y="353"/>
                  </a:lnTo>
                  <a:lnTo>
                    <a:pt x="306" y="348"/>
                  </a:lnTo>
                  <a:lnTo>
                    <a:pt x="306" y="342"/>
                  </a:lnTo>
                  <a:lnTo>
                    <a:pt x="306" y="338"/>
                  </a:lnTo>
                  <a:lnTo>
                    <a:pt x="306" y="331"/>
                  </a:lnTo>
                  <a:lnTo>
                    <a:pt x="306" y="325"/>
                  </a:lnTo>
                  <a:lnTo>
                    <a:pt x="304" y="319"/>
                  </a:lnTo>
                  <a:lnTo>
                    <a:pt x="304" y="313"/>
                  </a:lnTo>
                  <a:lnTo>
                    <a:pt x="302" y="306"/>
                  </a:lnTo>
                  <a:lnTo>
                    <a:pt x="302" y="300"/>
                  </a:lnTo>
                  <a:lnTo>
                    <a:pt x="302" y="294"/>
                  </a:lnTo>
                  <a:lnTo>
                    <a:pt x="300" y="287"/>
                  </a:lnTo>
                  <a:lnTo>
                    <a:pt x="299" y="281"/>
                  </a:lnTo>
                  <a:lnTo>
                    <a:pt x="299" y="274"/>
                  </a:lnTo>
                  <a:lnTo>
                    <a:pt x="297" y="268"/>
                  </a:lnTo>
                  <a:lnTo>
                    <a:pt x="297" y="260"/>
                  </a:lnTo>
                  <a:lnTo>
                    <a:pt x="295" y="253"/>
                  </a:lnTo>
                  <a:lnTo>
                    <a:pt x="293" y="247"/>
                  </a:lnTo>
                  <a:lnTo>
                    <a:pt x="291" y="239"/>
                  </a:lnTo>
                  <a:lnTo>
                    <a:pt x="289" y="232"/>
                  </a:lnTo>
                  <a:lnTo>
                    <a:pt x="285" y="224"/>
                  </a:lnTo>
                  <a:lnTo>
                    <a:pt x="283" y="217"/>
                  </a:lnTo>
                  <a:lnTo>
                    <a:pt x="281" y="211"/>
                  </a:lnTo>
                  <a:lnTo>
                    <a:pt x="280" y="203"/>
                  </a:lnTo>
                  <a:lnTo>
                    <a:pt x="276" y="196"/>
                  </a:lnTo>
                  <a:lnTo>
                    <a:pt x="274" y="188"/>
                  </a:lnTo>
                  <a:lnTo>
                    <a:pt x="272" y="180"/>
                  </a:lnTo>
                  <a:lnTo>
                    <a:pt x="268" y="175"/>
                  </a:lnTo>
                  <a:lnTo>
                    <a:pt x="264" y="167"/>
                  </a:lnTo>
                  <a:lnTo>
                    <a:pt x="262" y="159"/>
                  </a:lnTo>
                  <a:lnTo>
                    <a:pt x="259" y="152"/>
                  </a:lnTo>
                  <a:lnTo>
                    <a:pt x="257" y="146"/>
                  </a:lnTo>
                  <a:lnTo>
                    <a:pt x="253" y="139"/>
                  </a:lnTo>
                  <a:lnTo>
                    <a:pt x="249" y="131"/>
                  </a:lnTo>
                  <a:lnTo>
                    <a:pt x="245" y="125"/>
                  </a:lnTo>
                  <a:lnTo>
                    <a:pt x="242" y="118"/>
                  </a:lnTo>
                  <a:lnTo>
                    <a:pt x="236" y="112"/>
                  </a:lnTo>
                  <a:lnTo>
                    <a:pt x="232" y="104"/>
                  </a:lnTo>
                  <a:lnTo>
                    <a:pt x="228" y="99"/>
                  </a:lnTo>
                  <a:lnTo>
                    <a:pt x="224" y="93"/>
                  </a:lnTo>
                  <a:lnTo>
                    <a:pt x="219" y="87"/>
                  </a:lnTo>
                  <a:lnTo>
                    <a:pt x="215" y="80"/>
                  </a:lnTo>
                  <a:lnTo>
                    <a:pt x="211" y="74"/>
                  </a:lnTo>
                  <a:lnTo>
                    <a:pt x="205" y="68"/>
                  </a:lnTo>
                  <a:lnTo>
                    <a:pt x="202" y="63"/>
                  </a:lnTo>
                  <a:lnTo>
                    <a:pt x="196" y="57"/>
                  </a:lnTo>
                  <a:lnTo>
                    <a:pt x="190" y="53"/>
                  </a:lnTo>
                  <a:lnTo>
                    <a:pt x="186" y="47"/>
                  </a:lnTo>
                  <a:lnTo>
                    <a:pt x="181" y="42"/>
                  </a:lnTo>
                  <a:lnTo>
                    <a:pt x="175" y="38"/>
                  </a:lnTo>
                  <a:lnTo>
                    <a:pt x="169" y="34"/>
                  </a:lnTo>
                  <a:lnTo>
                    <a:pt x="164" y="30"/>
                  </a:lnTo>
                  <a:lnTo>
                    <a:pt x="158" y="26"/>
                  </a:lnTo>
                  <a:lnTo>
                    <a:pt x="152" y="23"/>
                  </a:lnTo>
                  <a:lnTo>
                    <a:pt x="146" y="19"/>
                  </a:lnTo>
                  <a:lnTo>
                    <a:pt x="141" y="15"/>
                  </a:lnTo>
                  <a:lnTo>
                    <a:pt x="133" y="11"/>
                  </a:lnTo>
                  <a:lnTo>
                    <a:pt x="127" y="9"/>
                  </a:lnTo>
                  <a:lnTo>
                    <a:pt x="122" y="7"/>
                  </a:lnTo>
                  <a:lnTo>
                    <a:pt x="116" y="6"/>
                  </a:lnTo>
                  <a:lnTo>
                    <a:pt x="108" y="2"/>
                  </a:lnTo>
                  <a:lnTo>
                    <a:pt x="103" y="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74" y="15"/>
                  </a:lnTo>
                  <a:lnTo>
                    <a:pt x="78" y="15"/>
                  </a:lnTo>
                  <a:lnTo>
                    <a:pt x="82" y="15"/>
                  </a:lnTo>
                  <a:lnTo>
                    <a:pt x="86" y="17"/>
                  </a:lnTo>
                  <a:lnTo>
                    <a:pt x="91" y="19"/>
                  </a:lnTo>
                  <a:lnTo>
                    <a:pt x="95" y="21"/>
                  </a:lnTo>
                  <a:lnTo>
                    <a:pt x="103" y="23"/>
                  </a:lnTo>
                  <a:lnTo>
                    <a:pt x="108" y="25"/>
                  </a:lnTo>
                  <a:lnTo>
                    <a:pt x="114" y="28"/>
                  </a:lnTo>
                  <a:lnTo>
                    <a:pt x="118" y="28"/>
                  </a:lnTo>
                  <a:lnTo>
                    <a:pt x="122" y="30"/>
                  </a:lnTo>
                  <a:lnTo>
                    <a:pt x="126" y="32"/>
                  </a:lnTo>
                  <a:lnTo>
                    <a:pt x="129" y="34"/>
                  </a:lnTo>
                  <a:lnTo>
                    <a:pt x="133" y="36"/>
                  </a:lnTo>
                  <a:lnTo>
                    <a:pt x="137" y="38"/>
                  </a:lnTo>
                  <a:lnTo>
                    <a:pt x="141" y="42"/>
                  </a:lnTo>
                  <a:lnTo>
                    <a:pt x="145" y="44"/>
                  </a:lnTo>
                  <a:lnTo>
                    <a:pt x="148" y="45"/>
                  </a:lnTo>
                  <a:lnTo>
                    <a:pt x="152" y="49"/>
                  </a:lnTo>
                  <a:lnTo>
                    <a:pt x="156" y="51"/>
                  </a:lnTo>
                  <a:lnTo>
                    <a:pt x="160" y="55"/>
                  </a:lnTo>
                  <a:lnTo>
                    <a:pt x="164" y="57"/>
                  </a:lnTo>
                  <a:lnTo>
                    <a:pt x="167" y="61"/>
                  </a:lnTo>
                  <a:lnTo>
                    <a:pt x="171" y="63"/>
                  </a:lnTo>
                  <a:lnTo>
                    <a:pt x="175" y="66"/>
                  </a:lnTo>
                  <a:lnTo>
                    <a:pt x="179" y="70"/>
                  </a:lnTo>
                  <a:lnTo>
                    <a:pt x="183" y="74"/>
                  </a:lnTo>
                  <a:lnTo>
                    <a:pt x="186" y="78"/>
                  </a:lnTo>
                  <a:lnTo>
                    <a:pt x="190" y="82"/>
                  </a:lnTo>
                  <a:lnTo>
                    <a:pt x="194" y="85"/>
                  </a:lnTo>
                  <a:lnTo>
                    <a:pt x="198" y="89"/>
                  </a:lnTo>
                  <a:lnTo>
                    <a:pt x="202" y="95"/>
                  </a:lnTo>
                  <a:lnTo>
                    <a:pt x="207" y="99"/>
                  </a:lnTo>
                  <a:lnTo>
                    <a:pt x="209" y="104"/>
                  </a:lnTo>
                  <a:lnTo>
                    <a:pt x="213" y="108"/>
                  </a:lnTo>
                  <a:lnTo>
                    <a:pt x="217" y="114"/>
                  </a:lnTo>
                  <a:lnTo>
                    <a:pt x="221" y="120"/>
                  </a:lnTo>
                  <a:lnTo>
                    <a:pt x="224" y="125"/>
                  </a:lnTo>
                  <a:lnTo>
                    <a:pt x="228" y="131"/>
                  </a:lnTo>
                  <a:lnTo>
                    <a:pt x="232" y="137"/>
                  </a:lnTo>
                  <a:lnTo>
                    <a:pt x="236" y="142"/>
                  </a:lnTo>
                  <a:lnTo>
                    <a:pt x="238" y="148"/>
                  </a:lnTo>
                  <a:lnTo>
                    <a:pt x="242" y="154"/>
                  </a:lnTo>
                  <a:lnTo>
                    <a:pt x="243" y="161"/>
                  </a:lnTo>
                  <a:lnTo>
                    <a:pt x="247" y="169"/>
                  </a:lnTo>
                  <a:lnTo>
                    <a:pt x="251" y="175"/>
                  </a:lnTo>
                  <a:lnTo>
                    <a:pt x="253" y="182"/>
                  </a:lnTo>
                  <a:lnTo>
                    <a:pt x="257" y="190"/>
                  </a:lnTo>
                  <a:lnTo>
                    <a:pt x="259" y="199"/>
                  </a:lnTo>
                  <a:lnTo>
                    <a:pt x="261" y="205"/>
                  </a:lnTo>
                  <a:lnTo>
                    <a:pt x="262" y="213"/>
                  </a:lnTo>
                  <a:lnTo>
                    <a:pt x="264" y="220"/>
                  </a:lnTo>
                  <a:lnTo>
                    <a:pt x="266" y="228"/>
                  </a:lnTo>
                  <a:lnTo>
                    <a:pt x="268" y="236"/>
                  </a:lnTo>
                  <a:lnTo>
                    <a:pt x="270" y="243"/>
                  </a:lnTo>
                  <a:lnTo>
                    <a:pt x="272" y="249"/>
                  </a:lnTo>
                  <a:lnTo>
                    <a:pt x="274" y="256"/>
                  </a:lnTo>
                  <a:lnTo>
                    <a:pt x="274" y="264"/>
                  </a:lnTo>
                  <a:lnTo>
                    <a:pt x="276" y="270"/>
                  </a:lnTo>
                  <a:lnTo>
                    <a:pt x="276" y="277"/>
                  </a:lnTo>
                  <a:lnTo>
                    <a:pt x="278" y="283"/>
                  </a:lnTo>
                  <a:lnTo>
                    <a:pt x="278" y="291"/>
                  </a:lnTo>
                  <a:lnTo>
                    <a:pt x="278" y="296"/>
                  </a:lnTo>
                  <a:lnTo>
                    <a:pt x="278" y="304"/>
                  </a:lnTo>
                  <a:lnTo>
                    <a:pt x="280" y="310"/>
                  </a:lnTo>
                  <a:lnTo>
                    <a:pt x="280" y="315"/>
                  </a:lnTo>
                  <a:lnTo>
                    <a:pt x="280" y="323"/>
                  </a:lnTo>
                  <a:lnTo>
                    <a:pt x="280" y="329"/>
                  </a:lnTo>
                  <a:lnTo>
                    <a:pt x="280" y="334"/>
                  </a:lnTo>
                  <a:lnTo>
                    <a:pt x="278" y="340"/>
                  </a:lnTo>
                  <a:lnTo>
                    <a:pt x="278" y="346"/>
                  </a:lnTo>
                  <a:lnTo>
                    <a:pt x="278" y="352"/>
                  </a:lnTo>
                  <a:lnTo>
                    <a:pt x="278" y="357"/>
                  </a:lnTo>
                  <a:lnTo>
                    <a:pt x="276" y="363"/>
                  </a:lnTo>
                  <a:lnTo>
                    <a:pt x="276" y="369"/>
                  </a:lnTo>
                  <a:lnTo>
                    <a:pt x="274" y="372"/>
                  </a:lnTo>
                  <a:lnTo>
                    <a:pt x="274" y="378"/>
                  </a:lnTo>
                  <a:lnTo>
                    <a:pt x="272" y="384"/>
                  </a:lnTo>
                  <a:lnTo>
                    <a:pt x="272" y="390"/>
                  </a:lnTo>
                  <a:lnTo>
                    <a:pt x="270" y="393"/>
                  </a:lnTo>
                  <a:lnTo>
                    <a:pt x="270" y="401"/>
                  </a:lnTo>
                  <a:lnTo>
                    <a:pt x="268" y="405"/>
                  </a:lnTo>
                  <a:lnTo>
                    <a:pt x="266" y="409"/>
                  </a:lnTo>
                  <a:lnTo>
                    <a:pt x="264" y="412"/>
                  </a:lnTo>
                  <a:lnTo>
                    <a:pt x="262" y="418"/>
                  </a:lnTo>
                  <a:lnTo>
                    <a:pt x="261" y="422"/>
                  </a:lnTo>
                  <a:lnTo>
                    <a:pt x="261" y="428"/>
                  </a:lnTo>
                  <a:lnTo>
                    <a:pt x="259" y="431"/>
                  </a:lnTo>
                  <a:lnTo>
                    <a:pt x="257" y="435"/>
                  </a:lnTo>
                  <a:lnTo>
                    <a:pt x="255" y="439"/>
                  </a:lnTo>
                  <a:lnTo>
                    <a:pt x="253" y="443"/>
                  </a:lnTo>
                  <a:lnTo>
                    <a:pt x="251" y="447"/>
                  </a:lnTo>
                  <a:lnTo>
                    <a:pt x="249" y="450"/>
                  </a:lnTo>
                  <a:lnTo>
                    <a:pt x="247" y="454"/>
                  </a:lnTo>
                  <a:lnTo>
                    <a:pt x="245" y="458"/>
                  </a:lnTo>
                  <a:lnTo>
                    <a:pt x="243" y="462"/>
                  </a:lnTo>
                  <a:lnTo>
                    <a:pt x="242" y="466"/>
                  </a:lnTo>
                  <a:lnTo>
                    <a:pt x="236" y="471"/>
                  </a:lnTo>
                  <a:lnTo>
                    <a:pt x="232" y="479"/>
                  </a:lnTo>
                  <a:lnTo>
                    <a:pt x="228" y="485"/>
                  </a:lnTo>
                  <a:lnTo>
                    <a:pt x="223" y="490"/>
                  </a:lnTo>
                  <a:lnTo>
                    <a:pt x="219" y="494"/>
                  </a:lnTo>
                  <a:lnTo>
                    <a:pt x="215" y="500"/>
                  </a:lnTo>
                  <a:lnTo>
                    <a:pt x="209" y="504"/>
                  </a:lnTo>
                  <a:lnTo>
                    <a:pt x="205" y="507"/>
                  </a:lnTo>
                  <a:lnTo>
                    <a:pt x="202" y="511"/>
                  </a:lnTo>
                  <a:lnTo>
                    <a:pt x="198" y="515"/>
                  </a:lnTo>
                  <a:lnTo>
                    <a:pt x="192" y="517"/>
                  </a:lnTo>
                  <a:lnTo>
                    <a:pt x="188" y="521"/>
                  </a:lnTo>
                  <a:lnTo>
                    <a:pt x="184" y="523"/>
                  </a:lnTo>
                  <a:lnTo>
                    <a:pt x="181" y="526"/>
                  </a:lnTo>
                  <a:lnTo>
                    <a:pt x="177" y="530"/>
                  </a:lnTo>
                  <a:lnTo>
                    <a:pt x="175" y="532"/>
                  </a:lnTo>
                  <a:lnTo>
                    <a:pt x="171" y="536"/>
                  </a:lnTo>
                  <a:lnTo>
                    <a:pt x="167" y="538"/>
                  </a:lnTo>
                  <a:lnTo>
                    <a:pt x="164" y="540"/>
                  </a:lnTo>
                  <a:lnTo>
                    <a:pt x="160" y="544"/>
                  </a:lnTo>
                  <a:lnTo>
                    <a:pt x="156" y="545"/>
                  </a:lnTo>
                  <a:lnTo>
                    <a:pt x="152" y="547"/>
                  </a:lnTo>
                  <a:lnTo>
                    <a:pt x="148" y="551"/>
                  </a:lnTo>
                  <a:lnTo>
                    <a:pt x="145" y="553"/>
                  </a:lnTo>
                  <a:lnTo>
                    <a:pt x="141" y="555"/>
                  </a:lnTo>
                  <a:lnTo>
                    <a:pt x="137" y="557"/>
                  </a:lnTo>
                  <a:lnTo>
                    <a:pt x="133" y="559"/>
                  </a:lnTo>
                  <a:lnTo>
                    <a:pt x="129" y="561"/>
                  </a:lnTo>
                  <a:lnTo>
                    <a:pt x="124" y="563"/>
                  </a:lnTo>
                  <a:lnTo>
                    <a:pt x="120" y="564"/>
                  </a:lnTo>
                  <a:lnTo>
                    <a:pt x="116" y="564"/>
                  </a:lnTo>
                  <a:lnTo>
                    <a:pt x="112" y="566"/>
                  </a:lnTo>
                  <a:lnTo>
                    <a:pt x="107" y="568"/>
                  </a:lnTo>
                  <a:lnTo>
                    <a:pt x="103" y="570"/>
                  </a:lnTo>
                  <a:lnTo>
                    <a:pt x="97" y="570"/>
                  </a:lnTo>
                  <a:lnTo>
                    <a:pt x="93" y="572"/>
                  </a:lnTo>
                  <a:lnTo>
                    <a:pt x="87" y="574"/>
                  </a:lnTo>
                  <a:lnTo>
                    <a:pt x="84" y="574"/>
                  </a:lnTo>
                  <a:lnTo>
                    <a:pt x="78" y="576"/>
                  </a:lnTo>
                  <a:lnTo>
                    <a:pt x="72" y="578"/>
                  </a:lnTo>
                  <a:lnTo>
                    <a:pt x="72" y="576"/>
                  </a:lnTo>
                  <a:lnTo>
                    <a:pt x="70" y="574"/>
                  </a:lnTo>
                  <a:lnTo>
                    <a:pt x="68" y="570"/>
                  </a:lnTo>
                  <a:lnTo>
                    <a:pt x="67" y="566"/>
                  </a:lnTo>
                  <a:lnTo>
                    <a:pt x="65" y="564"/>
                  </a:lnTo>
                  <a:lnTo>
                    <a:pt x="63" y="561"/>
                  </a:lnTo>
                  <a:lnTo>
                    <a:pt x="61" y="557"/>
                  </a:lnTo>
                  <a:lnTo>
                    <a:pt x="61" y="555"/>
                  </a:lnTo>
                  <a:lnTo>
                    <a:pt x="59" y="549"/>
                  </a:lnTo>
                  <a:lnTo>
                    <a:pt x="57" y="545"/>
                  </a:lnTo>
                  <a:lnTo>
                    <a:pt x="55" y="542"/>
                  </a:lnTo>
                  <a:lnTo>
                    <a:pt x="53" y="538"/>
                  </a:lnTo>
                  <a:lnTo>
                    <a:pt x="51" y="532"/>
                  </a:lnTo>
                  <a:lnTo>
                    <a:pt x="49" y="526"/>
                  </a:lnTo>
                  <a:lnTo>
                    <a:pt x="48" y="521"/>
                  </a:lnTo>
                  <a:lnTo>
                    <a:pt x="46" y="517"/>
                  </a:lnTo>
                  <a:lnTo>
                    <a:pt x="44" y="509"/>
                  </a:lnTo>
                  <a:lnTo>
                    <a:pt x="42" y="504"/>
                  </a:lnTo>
                  <a:lnTo>
                    <a:pt x="42" y="498"/>
                  </a:lnTo>
                  <a:lnTo>
                    <a:pt x="40" y="492"/>
                  </a:lnTo>
                  <a:lnTo>
                    <a:pt x="38" y="488"/>
                  </a:lnTo>
                  <a:lnTo>
                    <a:pt x="38" y="485"/>
                  </a:lnTo>
                  <a:lnTo>
                    <a:pt x="38" y="481"/>
                  </a:lnTo>
                  <a:lnTo>
                    <a:pt x="36" y="477"/>
                  </a:lnTo>
                  <a:lnTo>
                    <a:pt x="36" y="473"/>
                  </a:lnTo>
                  <a:lnTo>
                    <a:pt x="36" y="469"/>
                  </a:lnTo>
                  <a:lnTo>
                    <a:pt x="34" y="466"/>
                  </a:lnTo>
                  <a:lnTo>
                    <a:pt x="34" y="464"/>
                  </a:lnTo>
                  <a:lnTo>
                    <a:pt x="34" y="458"/>
                  </a:lnTo>
                  <a:lnTo>
                    <a:pt x="34" y="454"/>
                  </a:lnTo>
                  <a:lnTo>
                    <a:pt x="32" y="450"/>
                  </a:lnTo>
                  <a:lnTo>
                    <a:pt x="32" y="447"/>
                  </a:lnTo>
                  <a:lnTo>
                    <a:pt x="32" y="443"/>
                  </a:lnTo>
                  <a:lnTo>
                    <a:pt x="32" y="439"/>
                  </a:lnTo>
                  <a:lnTo>
                    <a:pt x="32" y="435"/>
                  </a:lnTo>
                  <a:lnTo>
                    <a:pt x="32" y="431"/>
                  </a:lnTo>
                  <a:lnTo>
                    <a:pt x="108" y="371"/>
                  </a:lnTo>
                  <a:lnTo>
                    <a:pt x="110" y="371"/>
                  </a:lnTo>
                  <a:lnTo>
                    <a:pt x="114" y="369"/>
                  </a:lnTo>
                  <a:lnTo>
                    <a:pt x="116" y="369"/>
                  </a:lnTo>
                  <a:lnTo>
                    <a:pt x="120" y="369"/>
                  </a:lnTo>
                  <a:lnTo>
                    <a:pt x="124" y="369"/>
                  </a:lnTo>
                  <a:lnTo>
                    <a:pt x="127" y="369"/>
                  </a:lnTo>
                  <a:lnTo>
                    <a:pt x="131" y="369"/>
                  </a:lnTo>
                  <a:lnTo>
                    <a:pt x="135" y="369"/>
                  </a:lnTo>
                  <a:lnTo>
                    <a:pt x="139" y="369"/>
                  </a:lnTo>
                  <a:lnTo>
                    <a:pt x="145" y="369"/>
                  </a:lnTo>
                  <a:lnTo>
                    <a:pt x="148" y="369"/>
                  </a:lnTo>
                  <a:lnTo>
                    <a:pt x="154" y="369"/>
                  </a:lnTo>
                  <a:lnTo>
                    <a:pt x="158" y="369"/>
                  </a:lnTo>
                  <a:lnTo>
                    <a:pt x="162" y="371"/>
                  </a:lnTo>
                  <a:lnTo>
                    <a:pt x="165" y="371"/>
                  </a:lnTo>
                  <a:lnTo>
                    <a:pt x="169" y="372"/>
                  </a:lnTo>
                  <a:lnTo>
                    <a:pt x="173" y="372"/>
                  </a:lnTo>
                  <a:lnTo>
                    <a:pt x="179" y="374"/>
                  </a:lnTo>
                  <a:lnTo>
                    <a:pt x="183" y="374"/>
                  </a:lnTo>
                  <a:lnTo>
                    <a:pt x="186" y="374"/>
                  </a:lnTo>
                  <a:lnTo>
                    <a:pt x="190" y="376"/>
                  </a:lnTo>
                  <a:lnTo>
                    <a:pt x="194" y="376"/>
                  </a:lnTo>
                  <a:lnTo>
                    <a:pt x="200" y="376"/>
                  </a:lnTo>
                  <a:lnTo>
                    <a:pt x="204" y="376"/>
                  </a:lnTo>
                  <a:lnTo>
                    <a:pt x="205" y="372"/>
                  </a:lnTo>
                  <a:lnTo>
                    <a:pt x="205" y="369"/>
                  </a:lnTo>
                  <a:lnTo>
                    <a:pt x="204" y="365"/>
                  </a:lnTo>
                  <a:lnTo>
                    <a:pt x="202" y="363"/>
                  </a:lnTo>
                  <a:lnTo>
                    <a:pt x="196" y="359"/>
                  </a:lnTo>
                  <a:lnTo>
                    <a:pt x="192" y="357"/>
                  </a:lnTo>
                  <a:lnTo>
                    <a:pt x="184" y="355"/>
                  </a:lnTo>
                  <a:lnTo>
                    <a:pt x="179" y="353"/>
                  </a:lnTo>
                  <a:lnTo>
                    <a:pt x="175" y="353"/>
                  </a:lnTo>
                  <a:lnTo>
                    <a:pt x="173" y="353"/>
                  </a:lnTo>
                  <a:lnTo>
                    <a:pt x="169" y="352"/>
                  </a:lnTo>
                  <a:lnTo>
                    <a:pt x="165" y="352"/>
                  </a:lnTo>
                  <a:lnTo>
                    <a:pt x="162" y="350"/>
                  </a:lnTo>
                  <a:lnTo>
                    <a:pt x="158" y="350"/>
                  </a:lnTo>
                  <a:lnTo>
                    <a:pt x="154" y="350"/>
                  </a:lnTo>
                  <a:lnTo>
                    <a:pt x="152" y="350"/>
                  </a:lnTo>
                  <a:lnTo>
                    <a:pt x="145" y="348"/>
                  </a:lnTo>
                  <a:lnTo>
                    <a:pt x="139" y="348"/>
                  </a:lnTo>
                  <a:lnTo>
                    <a:pt x="135" y="348"/>
                  </a:lnTo>
                  <a:lnTo>
                    <a:pt x="131" y="348"/>
                  </a:lnTo>
                  <a:lnTo>
                    <a:pt x="129" y="348"/>
                  </a:lnTo>
                  <a:lnTo>
                    <a:pt x="127" y="344"/>
                  </a:lnTo>
                  <a:lnTo>
                    <a:pt x="127" y="340"/>
                  </a:lnTo>
                  <a:lnTo>
                    <a:pt x="127" y="336"/>
                  </a:lnTo>
                  <a:lnTo>
                    <a:pt x="127" y="332"/>
                  </a:lnTo>
                  <a:lnTo>
                    <a:pt x="127" y="327"/>
                  </a:lnTo>
                  <a:lnTo>
                    <a:pt x="127" y="323"/>
                  </a:lnTo>
                  <a:lnTo>
                    <a:pt x="126" y="317"/>
                  </a:lnTo>
                  <a:lnTo>
                    <a:pt x="126" y="312"/>
                  </a:lnTo>
                  <a:lnTo>
                    <a:pt x="126" y="308"/>
                  </a:lnTo>
                  <a:lnTo>
                    <a:pt x="126" y="302"/>
                  </a:lnTo>
                  <a:lnTo>
                    <a:pt x="124" y="296"/>
                  </a:lnTo>
                  <a:lnTo>
                    <a:pt x="124" y="293"/>
                  </a:lnTo>
                  <a:lnTo>
                    <a:pt x="122" y="287"/>
                  </a:lnTo>
                  <a:lnTo>
                    <a:pt x="122" y="283"/>
                  </a:lnTo>
                  <a:lnTo>
                    <a:pt x="122" y="277"/>
                  </a:lnTo>
                  <a:lnTo>
                    <a:pt x="120" y="272"/>
                  </a:lnTo>
                  <a:lnTo>
                    <a:pt x="118" y="266"/>
                  </a:lnTo>
                  <a:lnTo>
                    <a:pt x="116" y="260"/>
                  </a:lnTo>
                  <a:lnTo>
                    <a:pt x="114" y="256"/>
                  </a:lnTo>
                  <a:lnTo>
                    <a:pt x="112" y="253"/>
                  </a:lnTo>
                  <a:lnTo>
                    <a:pt x="112" y="249"/>
                  </a:lnTo>
                  <a:lnTo>
                    <a:pt x="110" y="245"/>
                  </a:lnTo>
                  <a:lnTo>
                    <a:pt x="108" y="241"/>
                  </a:lnTo>
                  <a:lnTo>
                    <a:pt x="107" y="237"/>
                  </a:lnTo>
                  <a:lnTo>
                    <a:pt x="107" y="234"/>
                  </a:lnTo>
                  <a:lnTo>
                    <a:pt x="105" y="230"/>
                  </a:lnTo>
                  <a:lnTo>
                    <a:pt x="103" y="226"/>
                  </a:lnTo>
                  <a:lnTo>
                    <a:pt x="101" y="222"/>
                  </a:lnTo>
                  <a:lnTo>
                    <a:pt x="99" y="220"/>
                  </a:lnTo>
                  <a:lnTo>
                    <a:pt x="99" y="217"/>
                  </a:lnTo>
                  <a:lnTo>
                    <a:pt x="95" y="211"/>
                  </a:lnTo>
                  <a:lnTo>
                    <a:pt x="93" y="207"/>
                  </a:lnTo>
                  <a:lnTo>
                    <a:pt x="91" y="201"/>
                  </a:lnTo>
                  <a:lnTo>
                    <a:pt x="89" y="199"/>
                  </a:lnTo>
                  <a:lnTo>
                    <a:pt x="89" y="1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Freeform 51"/>
            <p:cNvSpPr>
              <a:spLocks/>
            </p:cNvSpPr>
            <p:nvPr/>
          </p:nvSpPr>
          <p:spPr bwMode="auto">
            <a:xfrm>
              <a:off x="3886" y="3226"/>
              <a:ext cx="315" cy="195"/>
            </a:xfrm>
            <a:custGeom>
              <a:avLst/>
              <a:gdLst>
                <a:gd name="T0" fmla="*/ 1 w 629"/>
                <a:gd name="T1" fmla="*/ 1 h 390"/>
                <a:gd name="T2" fmla="*/ 1 w 629"/>
                <a:gd name="T3" fmla="*/ 1 h 390"/>
                <a:gd name="T4" fmla="*/ 1 w 629"/>
                <a:gd name="T5" fmla="*/ 1 h 390"/>
                <a:gd name="T6" fmla="*/ 1 w 629"/>
                <a:gd name="T7" fmla="*/ 1 h 390"/>
                <a:gd name="T8" fmla="*/ 1 w 629"/>
                <a:gd name="T9" fmla="*/ 1 h 390"/>
                <a:gd name="T10" fmla="*/ 1 w 629"/>
                <a:gd name="T11" fmla="*/ 1 h 390"/>
                <a:gd name="T12" fmla="*/ 1 w 629"/>
                <a:gd name="T13" fmla="*/ 1 h 390"/>
                <a:gd name="T14" fmla="*/ 1 w 629"/>
                <a:gd name="T15" fmla="*/ 1 h 390"/>
                <a:gd name="T16" fmla="*/ 1 w 629"/>
                <a:gd name="T17" fmla="*/ 1 h 390"/>
                <a:gd name="T18" fmla="*/ 1 w 629"/>
                <a:gd name="T19" fmla="*/ 1 h 390"/>
                <a:gd name="T20" fmla="*/ 1 w 629"/>
                <a:gd name="T21" fmla="*/ 1 h 390"/>
                <a:gd name="T22" fmla="*/ 1 w 629"/>
                <a:gd name="T23" fmla="*/ 1 h 390"/>
                <a:gd name="T24" fmla="*/ 1 w 629"/>
                <a:gd name="T25" fmla="*/ 1 h 390"/>
                <a:gd name="T26" fmla="*/ 1 w 629"/>
                <a:gd name="T27" fmla="*/ 1 h 390"/>
                <a:gd name="T28" fmla="*/ 1 w 629"/>
                <a:gd name="T29" fmla="*/ 1 h 390"/>
                <a:gd name="T30" fmla="*/ 1 w 629"/>
                <a:gd name="T31" fmla="*/ 1 h 390"/>
                <a:gd name="T32" fmla="*/ 1 w 629"/>
                <a:gd name="T33" fmla="*/ 1 h 390"/>
                <a:gd name="T34" fmla="*/ 1 w 629"/>
                <a:gd name="T35" fmla="*/ 1 h 390"/>
                <a:gd name="T36" fmla="*/ 1 w 629"/>
                <a:gd name="T37" fmla="*/ 1 h 390"/>
                <a:gd name="T38" fmla="*/ 1 w 629"/>
                <a:gd name="T39" fmla="*/ 1 h 390"/>
                <a:gd name="T40" fmla="*/ 1 w 629"/>
                <a:gd name="T41" fmla="*/ 1 h 390"/>
                <a:gd name="T42" fmla="*/ 1 w 629"/>
                <a:gd name="T43" fmla="*/ 1 h 390"/>
                <a:gd name="T44" fmla="*/ 1 w 629"/>
                <a:gd name="T45" fmla="*/ 1 h 390"/>
                <a:gd name="T46" fmla="*/ 1 w 629"/>
                <a:gd name="T47" fmla="*/ 1 h 390"/>
                <a:gd name="T48" fmla="*/ 1 w 629"/>
                <a:gd name="T49" fmla="*/ 1 h 390"/>
                <a:gd name="T50" fmla="*/ 1 w 629"/>
                <a:gd name="T51" fmla="*/ 1 h 390"/>
                <a:gd name="T52" fmla="*/ 1 w 629"/>
                <a:gd name="T53" fmla="*/ 1 h 390"/>
                <a:gd name="T54" fmla="*/ 1 w 629"/>
                <a:gd name="T55" fmla="*/ 1 h 390"/>
                <a:gd name="T56" fmla="*/ 1 w 629"/>
                <a:gd name="T57" fmla="*/ 1 h 390"/>
                <a:gd name="T58" fmla="*/ 1 w 629"/>
                <a:gd name="T59" fmla="*/ 1 h 390"/>
                <a:gd name="T60" fmla="*/ 1 w 629"/>
                <a:gd name="T61" fmla="*/ 1 h 390"/>
                <a:gd name="T62" fmla="*/ 1 w 629"/>
                <a:gd name="T63" fmla="*/ 1 h 390"/>
                <a:gd name="T64" fmla="*/ 1 w 629"/>
                <a:gd name="T65" fmla="*/ 1 h 390"/>
                <a:gd name="T66" fmla="*/ 1 w 629"/>
                <a:gd name="T67" fmla="*/ 1 h 390"/>
                <a:gd name="T68" fmla="*/ 1 w 629"/>
                <a:gd name="T69" fmla="*/ 1 h 390"/>
                <a:gd name="T70" fmla="*/ 1 w 629"/>
                <a:gd name="T71" fmla="*/ 1 h 390"/>
                <a:gd name="T72" fmla="*/ 1 w 629"/>
                <a:gd name="T73" fmla="*/ 1 h 390"/>
                <a:gd name="T74" fmla="*/ 1 w 629"/>
                <a:gd name="T75" fmla="*/ 1 h 390"/>
                <a:gd name="T76" fmla="*/ 1 w 629"/>
                <a:gd name="T77" fmla="*/ 1 h 390"/>
                <a:gd name="T78" fmla="*/ 1 w 629"/>
                <a:gd name="T79" fmla="*/ 1 h 390"/>
                <a:gd name="T80" fmla="*/ 1 w 629"/>
                <a:gd name="T81" fmla="*/ 1 h 390"/>
                <a:gd name="T82" fmla="*/ 1 w 629"/>
                <a:gd name="T83" fmla="*/ 1 h 390"/>
                <a:gd name="T84" fmla="*/ 1 w 629"/>
                <a:gd name="T85" fmla="*/ 1 h 390"/>
                <a:gd name="T86" fmla="*/ 1 w 629"/>
                <a:gd name="T87" fmla="*/ 1 h 390"/>
                <a:gd name="T88" fmla="*/ 1 w 629"/>
                <a:gd name="T89" fmla="*/ 1 h 390"/>
                <a:gd name="T90" fmla="*/ 1 w 629"/>
                <a:gd name="T91" fmla="*/ 1 h 390"/>
                <a:gd name="T92" fmla="*/ 1 w 629"/>
                <a:gd name="T93" fmla="*/ 1 h 390"/>
                <a:gd name="T94" fmla="*/ 1 w 629"/>
                <a:gd name="T95" fmla="*/ 1 h 390"/>
                <a:gd name="T96" fmla="*/ 1 w 629"/>
                <a:gd name="T97" fmla="*/ 1 h 390"/>
                <a:gd name="T98" fmla="*/ 1 w 629"/>
                <a:gd name="T99" fmla="*/ 1 h 390"/>
                <a:gd name="T100" fmla="*/ 1 w 629"/>
                <a:gd name="T101" fmla="*/ 1 h 390"/>
                <a:gd name="T102" fmla="*/ 1 w 629"/>
                <a:gd name="T103" fmla="*/ 0 h 39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29"/>
                <a:gd name="T157" fmla="*/ 0 h 390"/>
                <a:gd name="T158" fmla="*/ 629 w 629"/>
                <a:gd name="T159" fmla="*/ 390 h 39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29" h="390">
                  <a:moveTo>
                    <a:pt x="53" y="0"/>
                  </a:moveTo>
                  <a:lnTo>
                    <a:pt x="0" y="299"/>
                  </a:lnTo>
                  <a:lnTo>
                    <a:pt x="0" y="300"/>
                  </a:lnTo>
                  <a:lnTo>
                    <a:pt x="1" y="302"/>
                  </a:lnTo>
                  <a:lnTo>
                    <a:pt x="5" y="306"/>
                  </a:lnTo>
                  <a:lnTo>
                    <a:pt x="11" y="312"/>
                  </a:lnTo>
                  <a:lnTo>
                    <a:pt x="13" y="316"/>
                  </a:lnTo>
                  <a:lnTo>
                    <a:pt x="17" y="319"/>
                  </a:lnTo>
                  <a:lnTo>
                    <a:pt x="22" y="323"/>
                  </a:lnTo>
                  <a:lnTo>
                    <a:pt x="28" y="327"/>
                  </a:lnTo>
                  <a:lnTo>
                    <a:pt x="34" y="331"/>
                  </a:lnTo>
                  <a:lnTo>
                    <a:pt x="40" y="335"/>
                  </a:lnTo>
                  <a:lnTo>
                    <a:pt x="43" y="337"/>
                  </a:lnTo>
                  <a:lnTo>
                    <a:pt x="47" y="338"/>
                  </a:lnTo>
                  <a:lnTo>
                    <a:pt x="51" y="340"/>
                  </a:lnTo>
                  <a:lnTo>
                    <a:pt x="55" y="342"/>
                  </a:lnTo>
                  <a:lnTo>
                    <a:pt x="59" y="344"/>
                  </a:lnTo>
                  <a:lnTo>
                    <a:pt x="62" y="346"/>
                  </a:lnTo>
                  <a:lnTo>
                    <a:pt x="68" y="348"/>
                  </a:lnTo>
                  <a:lnTo>
                    <a:pt x="72" y="350"/>
                  </a:lnTo>
                  <a:lnTo>
                    <a:pt x="78" y="352"/>
                  </a:lnTo>
                  <a:lnTo>
                    <a:pt x="83" y="354"/>
                  </a:lnTo>
                  <a:lnTo>
                    <a:pt x="89" y="356"/>
                  </a:lnTo>
                  <a:lnTo>
                    <a:pt x="95" y="359"/>
                  </a:lnTo>
                  <a:lnTo>
                    <a:pt x="100" y="361"/>
                  </a:lnTo>
                  <a:lnTo>
                    <a:pt x="106" y="363"/>
                  </a:lnTo>
                  <a:lnTo>
                    <a:pt x="112" y="365"/>
                  </a:lnTo>
                  <a:lnTo>
                    <a:pt x="119" y="367"/>
                  </a:lnTo>
                  <a:lnTo>
                    <a:pt x="125" y="369"/>
                  </a:lnTo>
                  <a:lnTo>
                    <a:pt x="133" y="371"/>
                  </a:lnTo>
                  <a:lnTo>
                    <a:pt x="140" y="373"/>
                  </a:lnTo>
                  <a:lnTo>
                    <a:pt x="148" y="375"/>
                  </a:lnTo>
                  <a:lnTo>
                    <a:pt x="156" y="377"/>
                  </a:lnTo>
                  <a:lnTo>
                    <a:pt x="163" y="377"/>
                  </a:lnTo>
                  <a:lnTo>
                    <a:pt x="171" y="378"/>
                  </a:lnTo>
                  <a:lnTo>
                    <a:pt x="180" y="378"/>
                  </a:lnTo>
                  <a:lnTo>
                    <a:pt x="188" y="380"/>
                  </a:lnTo>
                  <a:lnTo>
                    <a:pt x="197" y="382"/>
                  </a:lnTo>
                  <a:lnTo>
                    <a:pt x="207" y="384"/>
                  </a:lnTo>
                  <a:lnTo>
                    <a:pt x="216" y="384"/>
                  </a:lnTo>
                  <a:lnTo>
                    <a:pt x="226" y="386"/>
                  </a:lnTo>
                  <a:lnTo>
                    <a:pt x="235" y="386"/>
                  </a:lnTo>
                  <a:lnTo>
                    <a:pt x="247" y="386"/>
                  </a:lnTo>
                  <a:lnTo>
                    <a:pt x="256" y="388"/>
                  </a:lnTo>
                  <a:lnTo>
                    <a:pt x="268" y="388"/>
                  </a:lnTo>
                  <a:lnTo>
                    <a:pt x="279" y="388"/>
                  </a:lnTo>
                  <a:lnTo>
                    <a:pt x="291" y="390"/>
                  </a:lnTo>
                  <a:lnTo>
                    <a:pt x="302" y="390"/>
                  </a:lnTo>
                  <a:lnTo>
                    <a:pt x="313" y="390"/>
                  </a:lnTo>
                  <a:lnTo>
                    <a:pt x="325" y="390"/>
                  </a:lnTo>
                  <a:lnTo>
                    <a:pt x="336" y="390"/>
                  </a:lnTo>
                  <a:lnTo>
                    <a:pt x="348" y="390"/>
                  </a:lnTo>
                  <a:lnTo>
                    <a:pt x="357" y="388"/>
                  </a:lnTo>
                  <a:lnTo>
                    <a:pt x="369" y="388"/>
                  </a:lnTo>
                  <a:lnTo>
                    <a:pt x="378" y="388"/>
                  </a:lnTo>
                  <a:lnTo>
                    <a:pt x="388" y="388"/>
                  </a:lnTo>
                  <a:lnTo>
                    <a:pt x="397" y="386"/>
                  </a:lnTo>
                  <a:lnTo>
                    <a:pt x="407" y="386"/>
                  </a:lnTo>
                  <a:lnTo>
                    <a:pt x="416" y="384"/>
                  </a:lnTo>
                  <a:lnTo>
                    <a:pt x="426" y="384"/>
                  </a:lnTo>
                  <a:lnTo>
                    <a:pt x="433" y="382"/>
                  </a:lnTo>
                  <a:lnTo>
                    <a:pt x="443" y="380"/>
                  </a:lnTo>
                  <a:lnTo>
                    <a:pt x="450" y="380"/>
                  </a:lnTo>
                  <a:lnTo>
                    <a:pt x="460" y="378"/>
                  </a:lnTo>
                  <a:lnTo>
                    <a:pt x="467" y="377"/>
                  </a:lnTo>
                  <a:lnTo>
                    <a:pt x="475" y="377"/>
                  </a:lnTo>
                  <a:lnTo>
                    <a:pt x="481" y="375"/>
                  </a:lnTo>
                  <a:lnTo>
                    <a:pt x="488" y="375"/>
                  </a:lnTo>
                  <a:lnTo>
                    <a:pt x="496" y="371"/>
                  </a:lnTo>
                  <a:lnTo>
                    <a:pt x="502" y="371"/>
                  </a:lnTo>
                  <a:lnTo>
                    <a:pt x="509" y="369"/>
                  </a:lnTo>
                  <a:lnTo>
                    <a:pt x="515" y="367"/>
                  </a:lnTo>
                  <a:lnTo>
                    <a:pt x="521" y="365"/>
                  </a:lnTo>
                  <a:lnTo>
                    <a:pt x="528" y="363"/>
                  </a:lnTo>
                  <a:lnTo>
                    <a:pt x="534" y="361"/>
                  </a:lnTo>
                  <a:lnTo>
                    <a:pt x="540" y="361"/>
                  </a:lnTo>
                  <a:lnTo>
                    <a:pt x="543" y="359"/>
                  </a:lnTo>
                  <a:lnTo>
                    <a:pt x="549" y="357"/>
                  </a:lnTo>
                  <a:lnTo>
                    <a:pt x="555" y="356"/>
                  </a:lnTo>
                  <a:lnTo>
                    <a:pt x="561" y="354"/>
                  </a:lnTo>
                  <a:lnTo>
                    <a:pt x="564" y="352"/>
                  </a:lnTo>
                  <a:lnTo>
                    <a:pt x="568" y="350"/>
                  </a:lnTo>
                  <a:lnTo>
                    <a:pt x="572" y="348"/>
                  </a:lnTo>
                  <a:lnTo>
                    <a:pt x="576" y="346"/>
                  </a:lnTo>
                  <a:lnTo>
                    <a:pt x="580" y="344"/>
                  </a:lnTo>
                  <a:lnTo>
                    <a:pt x="583" y="344"/>
                  </a:lnTo>
                  <a:lnTo>
                    <a:pt x="587" y="342"/>
                  </a:lnTo>
                  <a:lnTo>
                    <a:pt x="591" y="340"/>
                  </a:lnTo>
                  <a:lnTo>
                    <a:pt x="597" y="337"/>
                  </a:lnTo>
                  <a:lnTo>
                    <a:pt x="602" y="333"/>
                  </a:lnTo>
                  <a:lnTo>
                    <a:pt x="608" y="331"/>
                  </a:lnTo>
                  <a:lnTo>
                    <a:pt x="612" y="329"/>
                  </a:lnTo>
                  <a:lnTo>
                    <a:pt x="616" y="325"/>
                  </a:lnTo>
                  <a:lnTo>
                    <a:pt x="620" y="323"/>
                  </a:lnTo>
                  <a:lnTo>
                    <a:pt x="621" y="321"/>
                  </a:lnTo>
                  <a:lnTo>
                    <a:pt x="623" y="319"/>
                  </a:lnTo>
                  <a:lnTo>
                    <a:pt x="627" y="318"/>
                  </a:lnTo>
                  <a:lnTo>
                    <a:pt x="629" y="318"/>
                  </a:lnTo>
                  <a:lnTo>
                    <a:pt x="587" y="27"/>
                  </a:lnTo>
                  <a:lnTo>
                    <a:pt x="568" y="34"/>
                  </a:lnTo>
                  <a:lnTo>
                    <a:pt x="606" y="302"/>
                  </a:lnTo>
                  <a:lnTo>
                    <a:pt x="604" y="302"/>
                  </a:lnTo>
                  <a:lnTo>
                    <a:pt x="599" y="306"/>
                  </a:lnTo>
                  <a:lnTo>
                    <a:pt x="595" y="306"/>
                  </a:lnTo>
                  <a:lnTo>
                    <a:pt x="591" y="308"/>
                  </a:lnTo>
                  <a:lnTo>
                    <a:pt x="587" y="312"/>
                  </a:lnTo>
                  <a:lnTo>
                    <a:pt x="582" y="314"/>
                  </a:lnTo>
                  <a:lnTo>
                    <a:pt x="578" y="314"/>
                  </a:lnTo>
                  <a:lnTo>
                    <a:pt x="574" y="316"/>
                  </a:lnTo>
                  <a:lnTo>
                    <a:pt x="570" y="318"/>
                  </a:lnTo>
                  <a:lnTo>
                    <a:pt x="568" y="319"/>
                  </a:lnTo>
                  <a:lnTo>
                    <a:pt x="564" y="319"/>
                  </a:lnTo>
                  <a:lnTo>
                    <a:pt x="561" y="321"/>
                  </a:lnTo>
                  <a:lnTo>
                    <a:pt x="557" y="323"/>
                  </a:lnTo>
                  <a:lnTo>
                    <a:pt x="553" y="325"/>
                  </a:lnTo>
                  <a:lnTo>
                    <a:pt x="547" y="327"/>
                  </a:lnTo>
                  <a:lnTo>
                    <a:pt x="543" y="327"/>
                  </a:lnTo>
                  <a:lnTo>
                    <a:pt x="540" y="329"/>
                  </a:lnTo>
                  <a:lnTo>
                    <a:pt x="534" y="331"/>
                  </a:lnTo>
                  <a:lnTo>
                    <a:pt x="530" y="333"/>
                  </a:lnTo>
                  <a:lnTo>
                    <a:pt x="524" y="335"/>
                  </a:lnTo>
                  <a:lnTo>
                    <a:pt x="519" y="337"/>
                  </a:lnTo>
                  <a:lnTo>
                    <a:pt x="515" y="338"/>
                  </a:lnTo>
                  <a:lnTo>
                    <a:pt x="509" y="338"/>
                  </a:lnTo>
                  <a:lnTo>
                    <a:pt x="504" y="340"/>
                  </a:lnTo>
                  <a:lnTo>
                    <a:pt x="498" y="342"/>
                  </a:lnTo>
                  <a:lnTo>
                    <a:pt x="492" y="344"/>
                  </a:lnTo>
                  <a:lnTo>
                    <a:pt x="486" y="344"/>
                  </a:lnTo>
                  <a:lnTo>
                    <a:pt x="481" y="346"/>
                  </a:lnTo>
                  <a:lnTo>
                    <a:pt x="475" y="348"/>
                  </a:lnTo>
                  <a:lnTo>
                    <a:pt x="469" y="350"/>
                  </a:lnTo>
                  <a:lnTo>
                    <a:pt x="462" y="350"/>
                  </a:lnTo>
                  <a:lnTo>
                    <a:pt x="456" y="352"/>
                  </a:lnTo>
                  <a:lnTo>
                    <a:pt x="448" y="354"/>
                  </a:lnTo>
                  <a:lnTo>
                    <a:pt x="445" y="354"/>
                  </a:lnTo>
                  <a:lnTo>
                    <a:pt x="437" y="356"/>
                  </a:lnTo>
                  <a:lnTo>
                    <a:pt x="429" y="357"/>
                  </a:lnTo>
                  <a:lnTo>
                    <a:pt x="424" y="357"/>
                  </a:lnTo>
                  <a:lnTo>
                    <a:pt x="416" y="359"/>
                  </a:lnTo>
                  <a:lnTo>
                    <a:pt x="408" y="359"/>
                  </a:lnTo>
                  <a:lnTo>
                    <a:pt x="403" y="361"/>
                  </a:lnTo>
                  <a:lnTo>
                    <a:pt x="395" y="361"/>
                  </a:lnTo>
                  <a:lnTo>
                    <a:pt x="388" y="363"/>
                  </a:lnTo>
                  <a:lnTo>
                    <a:pt x="382" y="363"/>
                  </a:lnTo>
                  <a:lnTo>
                    <a:pt x="374" y="363"/>
                  </a:lnTo>
                  <a:lnTo>
                    <a:pt x="367" y="363"/>
                  </a:lnTo>
                  <a:lnTo>
                    <a:pt x="361" y="365"/>
                  </a:lnTo>
                  <a:lnTo>
                    <a:pt x="353" y="365"/>
                  </a:lnTo>
                  <a:lnTo>
                    <a:pt x="346" y="365"/>
                  </a:lnTo>
                  <a:lnTo>
                    <a:pt x="338" y="365"/>
                  </a:lnTo>
                  <a:lnTo>
                    <a:pt x="330" y="365"/>
                  </a:lnTo>
                  <a:lnTo>
                    <a:pt x="323" y="365"/>
                  </a:lnTo>
                  <a:lnTo>
                    <a:pt x="315" y="365"/>
                  </a:lnTo>
                  <a:lnTo>
                    <a:pt x="308" y="365"/>
                  </a:lnTo>
                  <a:lnTo>
                    <a:pt x="300" y="365"/>
                  </a:lnTo>
                  <a:lnTo>
                    <a:pt x="292" y="363"/>
                  </a:lnTo>
                  <a:lnTo>
                    <a:pt x="285" y="363"/>
                  </a:lnTo>
                  <a:lnTo>
                    <a:pt x="277" y="361"/>
                  </a:lnTo>
                  <a:lnTo>
                    <a:pt x="270" y="361"/>
                  </a:lnTo>
                  <a:lnTo>
                    <a:pt x="262" y="359"/>
                  </a:lnTo>
                  <a:lnTo>
                    <a:pt x="254" y="359"/>
                  </a:lnTo>
                  <a:lnTo>
                    <a:pt x="249" y="357"/>
                  </a:lnTo>
                  <a:lnTo>
                    <a:pt x="241" y="357"/>
                  </a:lnTo>
                  <a:lnTo>
                    <a:pt x="234" y="356"/>
                  </a:lnTo>
                  <a:lnTo>
                    <a:pt x="228" y="356"/>
                  </a:lnTo>
                  <a:lnTo>
                    <a:pt x="220" y="354"/>
                  </a:lnTo>
                  <a:lnTo>
                    <a:pt x="214" y="352"/>
                  </a:lnTo>
                  <a:lnTo>
                    <a:pt x="207" y="352"/>
                  </a:lnTo>
                  <a:lnTo>
                    <a:pt x="201" y="350"/>
                  </a:lnTo>
                  <a:lnTo>
                    <a:pt x="195" y="348"/>
                  </a:lnTo>
                  <a:lnTo>
                    <a:pt x="190" y="348"/>
                  </a:lnTo>
                  <a:lnTo>
                    <a:pt x="182" y="346"/>
                  </a:lnTo>
                  <a:lnTo>
                    <a:pt x="176" y="344"/>
                  </a:lnTo>
                  <a:lnTo>
                    <a:pt x="171" y="344"/>
                  </a:lnTo>
                  <a:lnTo>
                    <a:pt x="165" y="342"/>
                  </a:lnTo>
                  <a:lnTo>
                    <a:pt x="159" y="340"/>
                  </a:lnTo>
                  <a:lnTo>
                    <a:pt x="152" y="338"/>
                  </a:lnTo>
                  <a:lnTo>
                    <a:pt x="148" y="338"/>
                  </a:lnTo>
                  <a:lnTo>
                    <a:pt x="142" y="337"/>
                  </a:lnTo>
                  <a:lnTo>
                    <a:pt x="137" y="335"/>
                  </a:lnTo>
                  <a:lnTo>
                    <a:pt x="131" y="333"/>
                  </a:lnTo>
                  <a:lnTo>
                    <a:pt x="127" y="331"/>
                  </a:lnTo>
                  <a:lnTo>
                    <a:pt x="121" y="331"/>
                  </a:lnTo>
                  <a:lnTo>
                    <a:pt x="117" y="329"/>
                  </a:lnTo>
                  <a:lnTo>
                    <a:pt x="112" y="327"/>
                  </a:lnTo>
                  <a:lnTo>
                    <a:pt x="108" y="325"/>
                  </a:lnTo>
                  <a:lnTo>
                    <a:pt x="104" y="325"/>
                  </a:lnTo>
                  <a:lnTo>
                    <a:pt x="98" y="323"/>
                  </a:lnTo>
                  <a:lnTo>
                    <a:pt x="95" y="321"/>
                  </a:lnTo>
                  <a:lnTo>
                    <a:pt x="91" y="319"/>
                  </a:lnTo>
                  <a:lnTo>
                    <a:pt x="87" y="318"/>
                  </a:lnTo>
                  <a:lnTo>
                    <a:pt x="83" y="316"/>
                  </a:lnTo>
                  <a:lnTo>
                    <a:pt x="79" y="316"/>
                  </a:lnTo>
                  <a:lnTo>
                    <a:pt x="76" y="314"/>
                  </a:lnTo>
                  <a:lnTo>
                    <a:pt x="72" y="312"/>
                  </a:lnTo>
                  <a:lnTo>
                    <a:pt x="64" y="310"/>
                  </a:lnTo>
                  <a:lnTo>
                    <a:pt x="59" y="308"/>
                  </a:lnTo>
                  <a:lnTo>
                    <a:pt x="53" y="306"/>
                  </a:lnTo>
                  <a:lnTo>
                    <a:pt x="49" y="304"/>
                  </a:lnTo>
                  <a:lnTo>
                    <a:pt x="43" y="300"/>
                  </a:lnTo>
                  <a:lnTo>
                    <a:pt x="41" y="299"/>
                  </a:lnTo>
                  <a:lnTo>
                    <a:pt x="38" y="299"/>
                  </a:lnTo>
                  <a:lnTo>
                    <a:pt x="36" y="297"/>
                  </a:lnTo>
                  <a:lnTo>
                    <a:pt x="32" y="295"/>
                  </a:lnTo>
                  <a:lnTo>
                    <a:pt x="30" y="295"/>
                  </a:lnTo>
                  <a:lnTo>
                    <a:pt x="74" y="2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Freeform 52"/>
            <p:cNvSpPr>
              <a:spLocks/>
            </p:cNvSpPr>
            <p:nvPr/>
          </p:nvSpPr>
          <p:spPr bwMode="auto">
            <a:xfrm>
              <a:off x="3830" y="3396"/>
              <a:ext cx="200" cy="134"/>
            </a:xfrm>
            <a:custGeom>
              <a:avLst/>
              <a:gdLst>
                <a:gd name="T0" fmla="*/ 1 w 400"/>
                <a:gd name="T1" fmla="*/ 1 h 268"/>
                <a:gd name="T2" fmla="*/ 1 w 400"/>
                <a:gd name="T3" fmla="*/ 1 h 268"/>
                <a:gd name="T4" fmla="*/ 1 w 400"/>
                <a:gd name="T5" fmla="*/ 1 h 268"/>
                <a:gd name="T6" fmla="*/ 1 w 400"/>
                <a:gd name="T7" fmla="*/ 1 h 268"/>
                <a:gd name="T8" fmla="*/ 1 w 400"/>
                <a:gd name="T9" fmla="*/ 1 h 268"/>
                <a:gd name="T10" fmla="*/ 1 w 400"/>
                <a:gd name="T11" fmla="*/ 1 h 268"/>
                <a:gd name="T12" fmla="*/ 1 w 400"/>
                <a:gd name="T13" fmla="*/ 1 h 268"/>
                <a:gd name="T14" fmla="*/ 1 w 400"/>
                <a:gd name="T15" fmla="*/ 1 h 268"/>
                <a:gd name="T16" fmla="*/ 1 w 400"/>
                <a:gd name="T17" fmla="*/ 1 h 268"/>
                <a:gd name="T18" fmla="*/ 0 w 400"/>
                <a:gd name="T19" fmla="*/ 1 h 268"/>
                <a:gd name="T20" fmla="*/ 1 w 400"/>
                <a:gd name="T21" fmla="*/ 1 h 268"/>
                <a:gd name="T22" fmla="*/ 1 w 400"/>
                <a:gd name="T23" fmla="*/ 1 h 268"/>
                <a:gd name="T24" fmla="*/ 1 w 400"/>
                <a:gd name="T25" fmla="*/ 1 h 268"/>
                <a:gd name="T26" fmla="*/ 1 w 400"/>
                <a:gd name="T27" fmla="*/ 1 h 268"/>
                <a:gd name="T28" fmla="*/ 1 w 400"/>
                <a:gd name="T29" fmla="*/ 1 h 268"/>
                <a:gd name="T30" fmla="*/ 1 w 400"/>
                <a:gd name="T31" fmla="*/ 1 h 268"/>
                <a:gd name="T32" fmla="*/ 1 w 400"/>
                <a:gd name="T33" fmla="*/ 1 h 268"/>
                <a:gd name="T34" fmla="*/ 1 w 400"/>
                <a:gd name="T35" fmla="*/ 1 h 268"/>
                <a:gd name="T36" fmla="*/ 1 w 400"/>
                <a:gd name="T37" fmla="*/ 1 h 268"/>
                <a:gd name="T38" fmla="*/ 1 w 400"/>
                <a:gd name="T39" fmla="*/ 1 h 268"/>
                <a:gd name="T40" fmla="*/ 1 w 400"/>
                <a:gd name="T41" fmla="*/ 1 h 268"/>
                <a:gd name="T42" fmla="*/ 1 w 400"/>
                <a:gd name="T43" fmla="*/ 1 h 268"/>
                <a:gd name="T44" fmla="*/ 1 w 400"/>
                <a:gd name="T45" fmla="*/ 1 h 268"/>
                <a:gd name="T46" fmla="*/ 1 w 400"/>
                <a:gd name="T47" fmla="*/ 1 h 268"/>
                <a:gd name="T48" fmla="*/ 1 w 400"/>
                <a:gd name="T49" fmla="*/ 1 h 268"/>
                <a:gd name="T50" fmla="*/ 1 w 400"/>
                <a:gd name="T51" fmla="*/ 1 h 268"/>
                <a:gd name="T52" fmla="*/ 1 w 400"/>
                <a:gd name="T53" fmla="*/ 1 h 268"/>
                <a:gd name="T54" fmla="*/ 1 w 400"/>
                <a:gd name="T55" fmla="*/ 1 h 268"/>
                <a:gd name="T56" fmla="*/ 1 w 400"/>
                <a:gd name="T57" fmla="*/ 1 h 268"/>
                <a:gd name="T58" fmla="*/ 1 w 400"/>
                <a:gd name="T59" fmla="*/ 1 h 268"/>
                <a:gd name="T60" fmla="*/ 1 w 400"/>
                <a:gd name="T61" fmla="*/ 1 h 268"/>
                <a:gd name="T62" fmla="*/ 1 w 400"/>
                <a:gd name="T63" fmla="*/ 1 h 268"/>
                <a:gd name="T64" fmla="*/ 1 w 400"/>
                <a:gd name="T65" fmla="*/ 1 h 268"/>
                <a:gd name="T66" fmla="*/ 1 w 400"/>
                <a:gd name="T67" fmla="*/ 1 h 268"/>
                <a:gd name="T68" fmla="*/ 1 w 400"/>
                <a:gd name="T69" fmla="*/ 1 h 268"/>
                <a:gd name="T70" fmla="*/ 1 w 400"/>
                <a:gd name="T71" fmla="*/ 1 h 268"/>
                <a:gd name="T72" fmla="*/ 1 w 400"/>
                <a:gd name="T73" fmla="*/ 1 h 268"/>
                <a:gd name="T74" fmla="*/ 1 w 400"/>
                <a:gd name="T75" fmla="*/ 1 h 268"/>
                <a:gd name="T76" fmla="*/ 1 w 400"/>
                <a:gd name="T77" fmla="*/ 1 h 268"/>
                <a:gd name="T78" fmla="*/ 1 w 400"/>
                <a:gd name="T79" fmla="*/ 1 h 268"/>
                <a:gd name="T80" fmla="*/ 1 w 400"/>
                <a:gd name="T81" fmla="*/ 1 h 268"/>
                <a:gd name="T82" fmla="*/ 1 w 400"/>
                <a:gd name="T83" fmla="*/ 1 h 268"/>
                <a:gd name="T84" fmla="*/ 1 w 400"/>
                <a:gd name="T85" fmla="*/ 1 h 268"/>
                <a:gd name="T86" fmla="*/ 1 w 400"/>
                <a:gd name="T87" fmla="*/ 1 h 268"/>
                <a:gd name="T88" fmla="*/ 1 w 400"/>
                <a:gd name="T89" fmla="*/ 1 h 268"/>
                <a:gd name="T90" fmla="*/ 1 w 400"/>
                <a:gd name="T91" fmla="*/ 1 h 268"/>
                <a:gd name="T92" fmla="*/ 1 w 400"/>
                <a:gd name="T93" fmla="*/ 1 h 268"/>
                <a:gd name="T94" fmla="*/ 1 w 400"/>
                <a:gd name="T95" fmla="*/ 1 h 268"/>
                <a:gd name="T96" fmla="*/ 1 w 400"/>
                <a:gd name="T97" fmla="*/ 1 h 268"/>
                <a:gd name="T98" fmla="*/ 1 w 400"/>
                <a:gd name="T99" fmla="*/ 1 h 268"/>
                <a:gd name="T100" fmla="*/ 1 w 400"/>
                <a:gd name="T101" fmla="*/ 1 h 268"/>
                <a:gd name="T102" fmla="*/ 1 w 400"/>
                <a:gd name="T103" fmla="*/ 1 h 268"/>
                <a:gd name="T104" fmla="*/ 1 w 400"/>
                <a:gd name="T105" fmla="*/ 1 h 268"/>
                <a:gd name="T106" fmla="*/ 1 w 400"/>
                <a:gd name="T107" fmla="*/ 1 h 268"/>
                <a:gd name="T108" fmla="*/ 1 w 400"/>
                <a:gd name="T109" fmla="*/ 1 h 268"/>
                <a:gd name="T110" fmla="*/ 1 w 400"/>
                <a:gd name="T111" fmla="*/ 1 h 268"/>
                <a:gd name="T112" fmla="*/ 1 w 400"/>
                <a:gd name="T113" fmla="*/ 1 h 268"/>
                <a:gd name="T114" fmla="*/ 1 w 400"/>
                <a:gd name="T115" fmla="*/ 1 h 268"/>
                <a:gd name="T116" fmla="*/ 1 w 400"/>
                <a:gd name="T117" fmla="*/ 1 h 268"/>
                <a:gd name="T118" fmla="*/ 1 w 400"/>
                <a:gd name="T119" fmla="*/ 1 h 2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0"/>
                <a:gd name="T181" fmla="*/ 0 h 268"/>
                <a:gd name="T182" fmla="*/ 400 w 400"/>
                <a:gd name="T183" fmla="*/ 268 h 2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0" h="268">
                  <a:moveTo>
                    <a:pt x="196" y="0"/>
                  </a:moveTo>
                  <a:lnTo>
                    <a:pt x="170" y="94"/>
                  </a:lnTo>
                  <a:lnTo>
                    <a:pt x="168" y="94"/>
                  </a:lnTo>
                  <a:lnTo>
                    <a:pt x="166" y="94"/>
                  </a:lnTo>
                  <a:lnTo>
                    <a:pt x="160" y="94"/>
                  </a:lnTo>
                  <a:lnTo>
                    <a:pt x="154" y="94"/>
                  </a:lnTo>
                  <a:lnTo>
                    <a:pt x="151" y="92"/>
                  </a:lnTo>
                  <a:lnTo>
                    <a:pt x="147" y="92"/>
                  </a:lnTo>
                  <a:lnTo>
                    <a:pt x="143" y="92"/>
                  </a:lnTo>
                  <a:lnTo>
                    <a:pt x="139" y="92"/>
                  </a:lnTo>
                  <a:lnTo>
                    <a:pt x="134" y="92"/>
                  </a:lnTo>
                  <a:lnTo>
                    <a:pt x="130" y="92"/>
                  </a:lnTo>
                  <a:lnTo>
                    <a:pt x="126" y="92"/>
                  </a:lnTo>
                  <a:lnTo>
                    <a:pt x="120" y="94"/>
                  </a:lnTo>
                  <a:lnTo>
                    <a:pt x="114" y="94"/>
                  </a:lnTo>
                  <a:lnTo>
                    <a:pt x="111" y="94"/>
                  </a:lnTo>
                  <a:lnTo>
                    <a:pt x="105" y="94"/>
                  </a:lnTo>
                  <a:lnTo>
                    <a:pt x="99" y="94"/>
                  </a:lnTo>
                  <a:lnTo>
                    <a:pt x="94" y="94"/>
                  </a:lnTo>
                  <a:lnTo>
                    <a:pt x="90" y="94"/>
                  </a:lnTo>
                  <a:lnTo>
                    <a:pt x="84" y="94"/>
                  </a:lnTo>
                  <a:lnTo>
                    <a:pt x="80" y="95"/>
                  </a:lnTo>
                  <a:lnTo>
                    <a:pt x="75" y="95"/>
                  </a:lnTo>
                  <a:lnTo>
                    <a:pt x="69" y="97"/>
                  </a:lnTo>
                  <a:lnTo>
                    <a:pt x="65" y="97"/>
                  </a:lnTo>
                  <a:lnTo>
                    <a:pt x="59" y="99"/>
                  </a:lnTo>
                  <a:lnTo>
                    <a:pt x="56" y="99"/>
                  </a:lnTo>
                  <a:lnTo>
                    <a:pt x="52" y="101"/>
                  </a:lnTo>
                  <a:lnTo>
                    <a:pt x="48" y="103"/>
                  </a:lnTo>
                  <a:lnTo>
                    <a:pt x="44" y="105"/>
                  </a:lnTo>
                  <a:lnTo>
                    <a:pt x="40" y="105"/>
                  </a:lnTo>
                  <a:lnTo>
                    <a:pt x="37" y="107"/>
                  </a:lnTo>
                  <a:lnTo>
                    <a:pt x="33" y="109"/>
                  </a:lnTo>
                  <a:lnTo>
                    <a:pt x="31" y="111"/>
                  </a:lnTo>
                  <a:lnTo>
                    <a:pt x="27" y="113"/>
                  </a:lnTo>
                  <a:lnTo>
                    <a:pt x="23" y="116"/>
                  </a:lnTo>
                  <a:lnTo>
                    <a:pt x="19" y="118"/>
                  </a:lnTo>
                  <a:lnTo>
                    <a:pt x="18" y="122"/>
                  </a:lnTo>
                  <a:lnTo>
                    <a:pt x="14" y="126"/>
                  </a:lnTo>
                  <a:lnTo>
                    <a:pt x="12" y="128"/>
                  </a:lnTo>
                  <a:lnTo>
                    <a:pt x="10" y="132"/>
                  </a:lnTo>
                  <a:lnTo>
                    <a:pt x="8" y="135"/>
                  </a:lnTo>
                  <a:lnTo>
                    <a:pt x="6" y="139"/>
                  </a:lnTo>
                  <a:lnTo>
                    <a:pt x="4" y="143"/>
                  </a:lnTo>
                  <a:lnTo>
                    <a:pt x="2" y="147"/>
                  </a:lnTo>
                  <a:lnTo>
                    <a:pt x="2" y="152"/>
                  </a:lnTo>
                  <a:lnTo>
                    <a:pt x="0" y="156"/>
                  </a:lnTo>
                  <a:lnTo>
                    <a:pt x="0" y="160"/>
                  </a:lnTo>
                  <a:lnTo>
                    <a:pt x="0" y="164"/>
                  </a:lnTo>
                  <a:lnTo>
                    <a:pt x="0" y="168"/>
                  </a:lnTo>
                  <a:lnTo>
                    <a:pt x="0" y="171"/>
                  </a:lnTo>
                  <a:lnTo>
                    <a:pt x="2" y="177"/>
                  </a:lnTo>
                  <a:lnTo>
                    <a:pt x="2" y="181"/>
                  </a:lnTo>
                  <a:lnTo>
                    <a:pt x="4" y="185"/>
                  </a:lnTo>
                  <a:lnTo>
                    <a:pt x="6" y="189"/>
                  </a:lnTo>
                  <a:lnTo>
                    <a:pt x="10" y="194"/>
                  </a:lnTo>
                  <a:lnTo>
                    <a:pt x="12" y="198"/>
                  </a:lnTo>
                  <a:lnTo>
                    <a:pt x="16" y="202"/>
                  </a:lnTo>
                  <a:lnTo>
                    <a:pt x="19" y="206"/>
                  </a:lnTo>
                  <a:lnTo>
                    <a:pt x="23" y="210"/>
                  </a:lnTo>
                  <a:lnTo>
                    <a:pt x="29" y="215"/>
                  </a:lnTo>
                  <a:lnTo>
                    <a:pt x="35" y="219"/>
                  </a:lnTo>
                  <a:lnTo>
                    <a:pt x="40" y="223"/>
                  </a:lnTo>
                  <a:lnTo>
                    <a:pt x="46" y="227"/>
                  </a:lnTo>
                  <a:lnTo>
                    <a:pt x="52" y="229"/>
                  </a:lnTo>
                  <a:lnTo>
                    <a:pt x="59" y="232"/>
                  </a:lnTo>
                  <a:lnTo>
                    <a:pt x="65" y="236"/>
                  </a:lnTo>
                  <a:lnTo>
                    <a:pt x="73" y="238"/>
                  </a:lnTo>
                  <a:lnTo>
                    <a:pt x="75" y="238"/>
                  </a:lnTo>
                  <a:lnTo>
                    <a:pt x="78" y="240"/>
                  </a:lnTo>
                  <a:lnTo>
                    <a:pt x="82" y="240"/>
                  </a:lnTo>
                  <a:lnTo>
                    <a:pt x="86" y="242"/>
                  </a:lnTo>
                  <a:lnTo>
                    <a:pt x="90" y="242"/>
                  </a:lnTo>
                  <a:lnTo>
                    <a:pt x="94" y="244"/>
                  </a:lnTo>
                  <a:lnTo>
                    <a:pt x="97" y="244"/>
                  </a:lnTo>
                  <a:lnTo>
                    <a:pt x="101" y="246"/>
                  </a:lnTo>
                  <a:lnTo>
                    <a:pt x="103" y="246"/>
                  </a:lnTo>
                  <a:lnTo>
                    <a:pt x="107" y="248"/>
                  </a:lnTo>
                  <a:lnTo>
                    <a:pt x="111" y="248"/>
                  </a:lnTo>
                  <a:lnTo>
                    <a:pt x="114" y="248"/>
                  </a:lnTo>
                  <a:lnTo>
                    <a:pt x="118" y="248"/>
                  </a:lnTo>
                  <a:lnTo>
                    <a:pt x="122" y="248"/>
                  </a:lnTo>
                  <a:lnTo>
                    <a:pt x="126" y="249"/>
                  </a:lnTo>
                  <a:lnTo>
                    <a:pt x="130" y="249"/>
                  </a:lnTo>
                  <a:lnTo>
                    <a:pt x="132" y="249"/>
                  </a:lnTo>
                  <a:lnTo>
                    <a:pt x="135" y="251"/>
                  </a:lnTo>
                  <a:lnTo>
                    <a:pt x="139" y="251"/>
                  </a:lnTo>
                  <a:lnTo>
                    <a:pt x="143" y="251"/>
                  </a:lnTo>
                  <a:lnTo>
                    <a:pt x="149" y="251"/>
                  </a:lnTo>
                  <a:lnTo>
                    <a:pt x="156" y="253"/>
                  </a:lnTo>
                  <a:lnTo>
                    <a:pt x="162" y="253"/>
                  </a:lnTo>
                  <a:lnTo>
                    <a:pt x="168" y="255"/>
                  </a:lnTo>
                  <a:lnTo>
                    <a:pt x="173" y="255"/>
                  </a:lnTo>
                  <a:lnTo>
                    <a:pt x="179" y="255"/>
                  </a:lnTo>
                  <a:lnTo>
                    <a:pt x="183" y="255"/>
                  </a:lnTo>
                  <a:lnTo>
                    <a:pt x="189" y="255"/>
                  </a:lnTo>
                  <a:lnTo>
                    <a:pt x="192" y="255"/>
                  </a:lnTo>
                  <a:lnTo>
                    <a:pt x="196" y="255"/>
                  </a:lnTo>
                  <a:lnTo>
                    <a:pt x="198" y="255"/>
                  </a:lnTo>
                  <a:lnTo>
                    <a:pt x="202" y="255"/>
                  </a:lnTo>
                  <a:lnTo>
                    <a:pt x="206" y="255"/>
                  </a:lnTo>
                  <a:lnTo>
                    <a:pt x="208" y="255"/>
                  </a:lnTo>
                  <a:lnTo>
                    <a:pt x="210" y="255"/>
                  </a:lnTo>
                  <a:lnTo>
                    <a:pt x="213" y="257"/>
                  </a:lnTo>
                  <a:lnTo>
                    <a:pt x="217" y="257"/>
                  </a:lnTo>
                  <a:lnTo>
                    <a:pt x="221" y="259"/>
                  </a:lnTo>
                  <a:lnTo>
                    <a:pt x="223" y="259"/>
                  </a:lnTo>
                  <a:lnTo>
                    <a:pt x="227" y="259"/>
                  </a:lnTo>
                  <a:lnTo>
                    <a:pt x="230" y="261"/>
                  </a:lnTo>
                  <a:lnTo>
                    <a:pt x="234" y="263"/>
                  </a:lnTo>
                  <a:lnTo>
                    <a:pt x="238" y="263"/>
                  </a:lnTo>
                  <a:lnTo>
                    <a:pt x="242" y="265"/>
                  </a:lnTo>
                  <a:lnTo>
                    <a:pt x="248" y="265"/>
                  </a:lnTo>
                  <a:lnTo>
                    <a:pt x="251" y="265"/>
                  </a:lnTo>
                  <a:lnTo>
                    <a:pt x="255" y="267"/>
                  </a:lnTo>
                  <a:lnTo>
                    <a:pt x="261" y="267"/>
                  </a:lnTo>
                  <a:lnTo>
                    <a:pt x="267" y="267"/>
                  </a:lnTo>
                  <a:lnTo>
                    <a:pt x="272" y="267"/>
                  </a:lnTo>
                  <a:lnTo>
                    <a:pt x="276" y="268"/>
                  </a:lnTo>
                  <a:lnTo>
                    <a:pt x="282" y="268"/>
                  </a:lnTo>
                  <a:lnTo>
                    <a:pt x="288" y="268"/>
                  </a:lnTo>
                  <a:lnTo>
                    <a:pt x="293" y="268"/>
                  </a:lnTo>
                  <a:lnTo>
                    <a:pt x="299" y="267"/>
                  </a:lnTo>
                  <a:lnTo>
                    <a:pt x="305" y="267"/>
                  </a:lnTo>
                  <a:lnTo>
                    <a:pt x="310" y="267"/>
                  </a:lnTo>
                  <a:lnTo>
                    <a:pt x="316" y="265"/>
                  </a:lnTo>
                  <a:lnTo>
                    <a:pt x="322" y="265"/>
                  </a:lnTo>
                  <a:lnTo>
                    <a:pt x="327" y="263"/>
                  </a:lnTo>
                  <a:lnTo>
                    <a:pt x="335" y="261"/>
                  </a:lnTo>
                  <a:lnTo>
                    <a:pt x="339" y="259"/>
                  </a:lnTo>
                  <a:lnTo>
                    <a:pt x="345" y="257"/>
                  </a:lnTo>
                  <a:lnTo>
                    <a:pt x="348" y="255"/>
                  </a:lnTo>
                  <a:lnTo>
                    <a:pt x="354" y="251"/>
                  </a:lnTo>
                  <a:lnTo>
                    <a:pt x="358" y="248"/>
                  </a:lnTo>
                  <a:lnTo>
                    <a:pt x="362" y="246"/>
                  </a:lnTo>
                  <a:lnTo>
                    <a:pt x="366" y="242"/>
                  </a:lnTo>
                  <a:lnTo>
                    <a:pt x="371" y="238"/>
                  </a:lnTo>
                  <a:lnTo>
                    <a:pt x="373" y="234"/>
                  </a:lnTo>
                  <a:lnTo>
                    <a:pt x="377" y="230"/>
                  </a:lnTo>
                  <a:lnTo>
                    <a:pt x="379" y="227"/>
                  </a:lnTo>
                  <a:lnTo>
                    <a:pt x="383" y="223"/>
                  </a:lnTo>
                  <a:lnTo>
                    <a:pt x="385" y="219"/>
                  </a:lnTo>
                  <a:lnTo>
                    <a:pt x="386" y="215"/>
                  </a:lnTo>
                  <a:lnTo>
                    <a:pt x="388" y="211"/>
                  </a:lnTo>
                  <a:lnTo>
                    <a:pt x="390" y="208"/>
                  </a:lnTo>
                  <a:lnTo>
                    <a:pt x="392" y="202"/>
                  </a:lnTo>
                  <a:lnTo>
                    <a:pt x="394" y="198"/>
                  </a:lnTo>
                  <a:lnTo>
                    <a:pt x="394" y="194"/>
                  </a:lnTo>
                  <a:lnTo>
                    <a:pt x="396" y="191"/>
                  </a:lnTo>
                  <a:lnTo>
                    <a:pt x="396" y="187"/>
                  </a:lnTo>
                  <a:lnTo>
                    <a:pt x="396" y="183"/>
                  </a:lnTo>
                  <a:lnTo>
                    <a:pt x="398" y="179"/>
                  </a:lnTo>
                  <a:lnTo>
                    <a:pt x="398" y="175"/>
                  </a:lnTo>
                  <a:lnTo>
                    <a:pt x="398" y="170"/>
                  </a:lnTo>
                  <a:lnTo>
                    <a:pt x="400" y="164"/>
                  </a:lnTo>
                  <a:lnTo>
                    <a:pt x="400" y="160"/>
                  </a:lnTo>
                  <a:lnTo>
                    <a:pt x="400" y="158"/>
                  </a:lnTo>
                  <a:lnTo>
                    <a:pt x="398" y="152"/>
                  </a:lnTo>
                  <a:lnTo>
                    <a:pt x="396" y="147"/>
                  </a:lnTo>
                  <a:lnTo>
                    <a:pt x="392" y="141"/>
                  </a:lnTo>
                  <a:lnTo>
                    <a:pt x="390" y="135"/>
                  </a:lnTo>
                  <a:lnTo>
                    <a:pt x="386" y="130"/>
                  </a:lnTo>
                  <a:lnTo>
                    <a:pt x="383" y="126"/>
                  </a:lnTo>
                  <a:lnTo>
                    <a:pt x="381" y="122"/>
                  </a:lnTo>
                  <a:lnTo>
                    <a:pt x="390" y="42"/>
                  </a:lnTo>
                  <a:lnTo>
                    <a:pt x="377" y="38"/>
                  </a:lnTo>
                  <a:lnTo>
                    <a:pt x="352" y="132"/>
                  </a:lnTo>
                  <a:lnTo>
                    <a:pt x="356" y="133"/>
                  </a:lnTo>
                  <a:lnTo>
                    <a:pt x="360" y="137"/>
                  </a:lnTo>
                  <a:lnTo>
                    <a:pt x="366" y="143"/>
                  </a:lnTo>
                  <a:lnTo>
                    <a:pt x="366" y="145"/>
                  </a:lnTo>
                  <a:lnTo>
                    <a:pt x="367" y="149"/>
                  </a:lnTo>
                  <a:lnTo>
                    <a:pt x="369" y="152"/>
                  </a:lnTo>
                  <a:lnTo>
                    <a:pt x="371" y="158"/>
                  </a:lnTo>
                  <a:lnTo>
                    <a:pt x="371" y="164"/>
                  </a:lnTo>
                  <a:lnTo>
                    <a:pt x="371" y="170"/>
                  </a:lnTo>
                  <a:lnTo>
                    <a:pt x="371" y="171"/>
                  </a:lnTo>
                  <a:lnTo>
                    <a:pt x="371" y="175"/>
                  </a:lnTo>
                  <a:lnTo>
                    <a:pt x="371" y="179"/>
                  </a:lnTo>
                  <a:lnTo>
                    <a:pt x="369" y="183"/>
                  </a:lnTo>
                  <a:lnTo>
                    <a:pt x="367" y="191"/>
                  </a:lnTo>
                  <a:lnTo>
                    <a:pt x="364" y="196"/>
                  </a:lnTo>
                  <a:lnTo>
                    <a:pt x="362" y="202"/>
                  </a:lnTo>
                  <a:lnTo>
                    <a:pt x="358" y="208"/>
                  </a:lnTo>
                  <a:lnTo>
                    <a:pt x="354" y="211"/>
                  </a:lnTo>
                  <a:lnTo>
                    <a:pt x="350" y="215"/>
                  </a:lnTo>
                  <a:lnTo>
                    <a:pt x="347" y="219"/>
                  </a:lnTo>
                  <a:lnTo>
                    <a:pt x="343" y="223"/>
                  </a:lnTo>
                  <a:lnTo>
                    <a:pt x="337" y="225"/>
                  </a:lnTo>
                  <a:lnTo>
                    <a:pt x="331" y="229"/>
                  </a:lnTo>
                  <a:lnTo>
                    <a:pt x="327" y="230"/>
                  </a:lnTo>
                  <a:lnTo>
                    <a:pt x="322" y="232"/>
                  </a:lnTo>
                  <a:lnTo>
                    <a:pt x="316" y="234"/>
                  </a:lnTo>
                  <a:lnTo>
                    <a:pt x="310" y="236"/>
                  </a:lnTo>
                  <a:lnTo>
                    <a:pt x="305" y="238"/>
                  </a:lnTo>
                  <a:lnTo>
                    <a:pt x="299" y="240"/>
                  </a:lnTo>
                  <a:lnTo>
                    <a:pt x="295" y="242"/>
                  </a:lnTo>
                  <a:lnTo>
                    <a:pt x="291" y="242"/>
                  </a:lnTo>
                  <a:lnTo>
                    <a:pt x="288" y="242"/>
                  </a:lnTo>
                  <a:lnTo>
                    <a:pt x="286" y="242"/>
                  </a:lnTo>
                  <a:lnTo>
                    <a:pt x="282" y="242"/>
                  </a:lnTo>
                  <a:lnTo>
                    <a:pt x="278" y="242"/>
                  </a:lnTo>
                  <a:lnTo>
                    <a:pt x="274" y="242"/>
                  </a:lnTo>
                  <a:lnTo>
                    <a:pt x="270" y="242"/>
                  </a:lnTo>
                  <a:lnTo>
                    <a:pt x="267" y="242"/>
                  </a:lnTo>
                  <a:lnTo>
                    <a:pt x="263" y="242"/>
                  </a:lnTo>
                  <a:lnTo>
                    <a:pt x="259" y="240"/>
                  </a:lnTo>
                  <a:lnTo>
                    <a:pt x="255" y="240"/>
                  </a:lnTo>
                  <a:lnTo>
                    <a:pt x="251" y="238"/>
                  </a:lnTo>
                  <a:lnTo>
                    <a:pt x="248" y="238"/>
                  </a:lnTo>
                  <a:lnTo>
                    <a:pt x="244" y="238"/>
                  </a:lnTo>
                  <a:lnTo>
                    <a:pt x="240" y="236"/>
                  </a:lnTo>
                  <a:lnTo>
                    <a:pt x="236" y="236"/>
                  </a:lnTo>
                  <a:lnTo>
                    <a:pt x="232" y="234"/>
                  </a:lnTo>
                  <a:lnTo>
                    <a:pt x="230" y="232"/>
                  </a:lnTo>
                  <a:lnTo>
                    <a:pt x="227" y="232"/>
                  </a:lnTo>
                  <a:lnTo>
                    <a:pt x="221" y="230"/>
                  </a:lnTo>
                  <a:lnTo>
                    <a:pt x="213" y="229"/>
                  </a:lnTo>
                  <a:lnTo>
                    <a:pt x="208" y="227"/>
                  </a:lnTo>
                  <a:lnTo>
                    <a:pt x="204" y="225"/>
                  </a:lnTo>
                  <a:lnTo>
                    <a:pt x="200" y="223"/>
                  </a:lnTo>
                  <a:lnTo>
                    <a:pt x="198" y="223"/>
                  </a:lnTo>
                  <a:lnTo>
                    <a:pt x="194" y="223"/>
                  </a:lnTo>
                  <a:lnTo>
                    <a:pt x="191" y="221"/>
                  </a:lnTo>
                  <a:lnTo>
                    <a:pt x="187" y="221"/>
                  </a:lnTo>
                  <a:lnTo>
                    <a:pt x="183" y="221"/>
                  </a:lnTo>
                  <a:lnTo>
                    <a:pt x="177" y="221"/>
                  </a:lnTo>
                  <a:lnTo>
                    <a:pt x="173" y="221"/>
                  </a:lnTo>
                  <a:lnTo>
                    <a:pt x="168" y="221"/>
                  </a:lnTo>
                  <a:lnTo>
                    <a:pt x="164" y="221"/>
                  </a:lnTo>
                  <a:lnTo>
                    <a:pt x="158" y="221"/>
                  </a:lnTo>
                  <a:lnTo>
                    <a:pt x="153" y="221"/>
                  </a:lnTo>
                  <a:lnTo>
                    <a:pt x="147" y="219"/>
                  </a:lnTo>
                  <a:lnTo>
                    <a:pt x="141" y="219"/>
                  </a:lnTo>
                  <a:lnTo>
                    <a:pt x="134" y="219"/>
                  </a:lnTo>
                  <a:lnTo>
                    <a:pt x="128" y="219"/>
                  </a:lnTo>
                  <a:lnTo>
                    <a:pt x="122" y="217"/>
                  </a:lnTo>
                  <a:lnTo>
                    <a:pt x="114" y="217"/>
                  </a:lnTo>
                  <a:lnTo>
                    <a:pt x="109" y="215"/>
                  </a:lnTo>
                  <a:lnTo>
                    <a:pt x="103" y="215"/>
                  </a:lnTo>
                  <a:lnTo>
                    <a:pt x="95" y="213"/>
                  </a:lnTo>
                  <a:lnTo>
                    <a:pt x="90" y="211"/>
                  </a:lnTo>
                  <a:lnTo>
                    <a:pt x="84" y="210"/>
                  </a:lnTo>
                  <a:lnTo>
                    <a:pt x="78" y="210"/>
                  </a:lnTo>
                  <a:lnTo>
                    <a:pt x="73" y="206"/>
                  </a:lnTo>
                  <a:lnTo>
                    <a:pt x="67" y="204"/>
                  </a:lnTo>
                  <a:lnTo>
                    <a:pt x="63" y="202"/>
                  </a:lnTo>
                  <a:lnTo>
                    <a:pt x="59" y="200"/>
                  </a:lnTo>
                  <a:lnTo>
                    <a:pt x="54" y="198"/>
                  </a:lnTo>
                  <a:lnTo>
                    <a:pt x="50" y="194"/>
                  </a:lnTo>
                  <a:lnTo>
                    <a:pt x="46" y="192"/>
                  </a:lnTo>
                  <a:lnTo>
                    <a:pt x="44" y="189"/>
                  </a:lnTo>
                  <a:lnTo>
                    <a:pt x="42" y="185"/>
                  </a:lnTo>
                  <a:lnTo>
                    <a:pt x="38" y="181"/>
                  </a:lnTo>
                  <a:lnTo>
                    <a:pt x="37" y="179"/>
                  </a:lnTo>
                  <a:lnTo>
                    <a:pt x="35" y="175"/>
                  </a:lnTo>
                  <a:lnTo>
                    <a:pt x="33" y="170"/>
                  </a:lnTo>
                  <a:lnTo>
                    <a:pt x="31" y="164"/>
                  </a:lnTo>
                  <a:lnTo>
                    <a:pt x="31" y="158"/>
                  </a:lnTo>
                  <a:lnTo>
                    <a:pt x="31" y="152"/>
                  </a:lnTo>
                  <a:lnTo>
                    <a:pt x="33" y="147"/>
                  </a:lnTo>
                  <a:lnTo>
                    <a:pt x="35" y="143"/>
                  </a:lnTo>
                  <a:lnTo>
                    <a:pt x="38" y="139"/>
                  </a:lnTo>
                  <a:lnTo>
                    <a:pt x="42" y="135"/>
                  </a:lnTo>
                  <a:lnTo>
                    <a:pt x="46" y="132"/>
                  </a:lnTo>
                  <a:lnTo>
                    <a:pt x="52" y="128"/>
                  </a:lnTo>
                  <a:lnTo>
                    <a:pt x="56" y="126"/>
                  </a:lnTo>
                  <a:lnTo>
                    <a:pt x="61" y="122"/>
                  </a:lnTo>
                  <a:lnTo>
                    <a:pt x="67" y="120"/>
                  </a:lnTo>
                  <a:lnTo>
                    <a:pt x="75" y="118"/>
                  </a:lnTo>
                  <a:lnTo>
                    <a:pt x="76" y="116"/>
                  </a:lnTo>
                  <a:lnTo>
                    <a:pt x="80" y="116"/>
                  </a:lnTo>
                  <a:lnTo>
                    <a:pt x="84" y="114"/>
                  </a:lnTo>
                  <a:lnTo>
                    <a:pt x="90" y="114"/>
                  </a:lnTo>
                  <a:lnTo>
                    <a:pt x="94" y="113"/>
                  </a:lnTo>
                  <a:lnTo>
                    <a:pt x="97" y="113"/>
                  </a:lnTo>
                  <a:lnTo>
                    <a:pt x="101" y="113"/>
                  </a:lnTo>
                  <a:lnTo>
                    <a:pt x="107" y="113"/>
                  </a:lnTo>
                  <a:lnTo>
                    <a:pt x="113" y="111"/>
                  </a:lnTo>
                  <a:lnTo>
                    <a:pt x="116" y="111"/>
                  </a:lnTo>
                  <a:lnTo>
                    <a:pt x="122" y="111"/>
                  </a:lnTo>
                  <a:lnTo>
                    <a:pt x="128" y="111"/>
                  </a:lnTo>
                  <a:lnTo>
                    <a:pt x="132" y="109"/>
                  </a:lnTo>
                  <a:lnTo>
                    <a:pt x="137" y="109"/>
                  </a:lnTo>
                  <a:lnTo>
                    <a:pt x="143" y="109"/>
                  </a:lnTo>
                  <a:lnTo>
                    <a:pt x="149" y="109"/>
                  </a:lnTo>
                  <a:lnTo>
                    <a:pt x="153" y="109"/>
                  </a:lnTo>
                  <a:lnTo>
                    <a:pt x="156" y="109"/>
                  </a:lnTo>
                  <a:lnTo>
                    <a:pt x="162" y="109"/>
                  </a:lnTo>
                  <a:lnTo>
                    <a:pt x="166" y="109"/>
                  </a:lnTo>
                  <a:lnTo>
                    <a:pt x="170" y="109"/>
                  </a:lnTo>
                  <a:lnTo>
                    <a:pt x="175" y="109"/>
                  </a:lnTo>
                  <a:lnTo>
                    <a:pt x="179" y="109"/>
                  </a:lnTo>
                  <a:lnTo>
                    <a:pt x="183" y="109"/>
                  </a:lnTo>
                  <a:lnTo>
                    <a:pt x="189" y="109"/>
                  </a:lnTo>
                  <a:lnTo>
                    <a:pt x="192" y="109"/>
                  </a:lnTo>
                  <a:lnTo>
                    <a:pt x="196" y="109"/>
                  </a:lnTo>
                  <a:lnTo>
                    <a:pt x="221" y="14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Freeform 53"/>
            <p:cNvSpPr>
              <a:spLocks/>
            </p:cNvSpPr>
            <p:nvPr/>
          </p:nvSpPr>
          <p:spPr bwMode="auto">
            <a:xfrm>
              <a:off x="3921" y="3444"/>
              <a:ext cx="90" cy="34"/>
            </a:xfrm>
            <a:custGeom>
              <a:avLst/>
              <a:gdLst>
                <a:gd name="T0" fmla="*/ 0 w 181"/>
                <a:gd name="T1" fmla="*/ 0 h 69"/>
                <a:gd name="T2" fmla="*/ 0 w 181"/>
                <a:gd name="T3" fmla="*/ 0 h 69"/>
                <a:gd name="T4" fmla="*/ 0 w 181"/>
                <a:gd name="T5" fmla="*/ 0 h 69"/>
                <a:gd name="T6" fmla="*/ 0 w 181"/>
                <a:gd name="T7" fmla="*/ 0 h 69"/>
                <a:gd name="T8" fmla="*/ 0 w 181"/>
                <a:gd name="T9" fmla="*/ 0 h 69"/>
                <a:gd name="T10" fmla="*/ 0 w 181"/>
                <a:gd name="T11" fmla="*/ 0 h 69"/>
                <a:gd name="T12" fmla="*/ 0 w 181"/>
                <a:gd name="T13" fmla="*/ 0 h 69"/>
                <a:gd name="T14" fmla="*/ 0 w 181"/>
                <a:gd name="T15" fmla="*/ 0 h 69"/>
                <a:gd name="T16" fmla="*/ 0 w 181"/>
                <a:gd name="T17" fmla="*/ 0 h 69"/>
                <a:gd name="T18" fmla="*/ 0 w 181"/>
                <a:gd name="T19" fmla="*/ 0 h 69"/>
                <a:gd name="T20" fmla="*/ 0 w 181"/>
                <a:gd name="T21" fmla="*/ 0 h 69"/>
                <a:gd name="T22" fmla="*/ 0 w 181"/>
                <a:gd name="T23" fmla="*/ 0 h 69"/>
                <a:gd name="T24" fmla="*/ 0 w 181"/>
                <a:gd name="T25" fmla="*/ 0 h 69"/>
                <a:gd name="T26" fmla="*/ 0 w 181"/>
                <a:gd name="T27" fmla="*/ 0 h 69"/>
                <a:gd name="T28" fmla="*/ 0 w 181"/>
                <a:gd name="T29" fmla="*/ 0 h 69"/>
                <a:gd name="T30" fmla="*/ 0 w 181"/>
                <a:gd name="T31" fmla="*/ 0 h 69"/>
                <a:gd name="T32" fmla="*/ 0 w 181"/>
                <a:gd name="T33" fmla="*/ 0 h 69"/>
                <a:gd name="T34" fmla="*/ 0 w 181"/>
                <a:gd name="T35" fmla="*/ 0 h 69"/>
                <a:gd name="T36" fmla="*/ 0 w 181"/>
                <a:gd name="T37" fmla="*/ 0 h 69"/>
                <a:gd name="T38" fmla="*/ 0 w 181"/>
                <a:gd name="T39" fmla="*/ 0 h 69"/>
                <a:gd name="T40" fmla="*/ 0 w 181"/>
                <a:gd name="T41" fmla="*/ 0 h 69"/>
                <a:gd name="T42" fmla="*/ 0 w 181"/>
                <a:gd name="T43" fmla="*/ 0 h 69"/>
                <a:gd name="T44" fmla="*/ 0 w 181"/>
                <a:gd name="T45" fmla="*/ 0 h 69"/>
                <a:gd name="T46" fmla="*/ 0 w 181"/>
                <a:gd name="T47" fmla="*/ 0 h 69"/>
                <a:gd name="T48" fmla="*/ 0 w 181"/>
                <a:gd name="T49" fmla="*/ 0 h 69"/>
                <a:gd name="T50" fmla="*/ 0 w 181"/>
                <a:gd name="T51" fmla="*/ 0 h 69"/>
                <a:gd name="T52" fmla="*/ 0 w 181"/>
                <a:gd name="T53" fmla="*/ 0 h 69"/>
                <a:gd name="T54" fmla="*/ 0 w 181"/>
                <a:gd name="T55" fmla="*/ 0 h 69"/>
                <a:gd name="T56" fmla="*/ 0 w 181"/>
                <a:gd name="T57" fmla="*/ 0 h 69"/>
                <a:gd name="T58" fmla="*/ 0 w 181"/>
                <a:gd name="T59" fmla="*/ 0 h 69"/>
                <a:gd name="T60" fmla="*/ 0 w 181"/>
                <a:gd name="T61" fmla="*/ 0 h 69"/>
                <a:gd name="T62" fmla="*/ 0 w 181"/>
                <a:gd name="T63" fmla="*/ 0 h 69"/>
                <a:gd name="T64" fmla="*/ 0 w 181"/>
                <a:gd name="T65" fmla="*/ 0 h 69"/>
                <a:gd name="T66" fmla="*/ 0 w 181"/>
                <a:gd name="T67" fmla="*/ 0 h 69"/>
                <a:gd name="T68" fmla="*/ 0 w 181"/>
                <a:gd name="T69" fmla="*/ 0 h 69"/>
                <a:gd name="T70" fmla="*/ 0 w 181"/>
                <a:gd name="T71" fmla="*/ 0 h 69"/>
                <a:gd name="T72" fmla="*/ 0 w 181"/>
                <a:gd name="T73" fmla="*/ 0 h 69"/>
                <a:gd name="T74" fmla="*/ 0 w 181"/>
                <a:gd name="T75" fmla="*/ 0 h 69"/>
                <a:gd name="T76" fmla="*/ 0 w 181"/>
                <a:gd name="T77" fmla="*/ 0 h 69"/>
                <a:gd name="T78" fmla="*/ 0 w 181"/>
                <a:gd name="T79" fmla="*/ 0 h 69"/>
                <a:gd name="T80" fmla="*/ 0 w 181"/>
                <a:gd name="T81" fmla="*/ 0 h 69"/>
                <a:gd name="T82" fmla="*/ 0 w 181"/>
                <a:gd name="T83" fmla="*/ 0 h 69"/>
                <a:gd name="T84" fmla="*/ 0 w 181"/>
                <a:gd name="T85" fmla="*/ 0 h 69"/>
                <a:gd name="T86" fmla="*/ 0 w 181"/>
                <a:gd name="T87" fmla="*/ 0 h 69"/>
                <a:gd name="T88" fmla="*/ 0 w 181"/>
                <a:gd name="T89" fmla="*/ 0 h 69"/>
                <a:gd name="T90" fmla="*/ 0 w 181"/>
                <a:gd name="T91" fmla="*/ 0 h 69"/>
                <a:gd name="T92" fmla="*/ 0 w 181"/>
                <a:gd name="T93" fmla="*/ 0 h 69"/>
                <a:gd name="T94" fmla="*/ 0 w 181"/>
                <a:gd name="T95" fmla="*/ 0 h 69"/>
                <a:gd name="T96" fmla="*/ 0 w 181"/>
                <a:gd name="T97" fmla="*/ 0 h 69"/>
                <a:gd name="T98" fmla="*/ 0 w 181"/>
                <a:gd name="T99" fmla="*/ 0 h 69"/>
                <a:gd name="T100" fmla="*/ 0 w 181"/>
                <a:gd name="T101" fmla="*/ 0 h 69"/>
                <a:gd name="T102" fmla="*/ 0 w 181"/>
                <a:gd name="T103" fmla="*/ 0 h 69"/>
                <a:gd name="T104" fmla="*/ 0 w 181"/>
                <a:gd name="T105" fmla="*/ 0 h 69"/>
                <a:gd name="T106" fmla="*/ 0 w 181"/>
                <a:gd name="T107" fmla="*/ 0 h 69"/>
                <a:gd name="T108" fmla="*/ 0 w 181"/>
                <a:gd name="T109" fmla="*/ 0 h 69"/>
                <a:gd name="T110" fmla="*/ 0 w 181"/>
                <a:gd name="T111" fmla="*/ 0 h 69"/>
                <a:gd name="T112" fmla="*/ 0 w 181"/>
                <a:gd name="T113" fmla="*/ 0 h 69"/>
                <a:gd name="T114" fmla="*/ 0 w 181"/>
                <a:gd name="T115" fmla="*/ 0 h 69"/>
                <a:gd name="T116" fmla="*/ 0 w 181"/>
                <a:gd name="T117" fmla="*/ 0 h 69"/>
                <a:gd name="T118" fmla="*/ 0 w 181"/>
                <a:gd name="T119" fmla="*/ 0 h 69"/>
                <a:gd name="T120" fmla="*/ 0 w 181"/>
                <a:gd name="T121" fmla="*/ 0 h 69"/>
                <a:gd name="T122" fmla="*/ 0 w 181"/>
                <a:gd name="T123" fmla="*/ 0 h 69"/>
                <a:gd name="T124" fmla="*/ 0 w 181"/>
                <a:gd name="T125" fmla="*/ 0 h 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1"/>
                <a:gd name="T190" fmla="*/ 0 h 69"/>
                <a:gd name="T191" fmla="*/ 181 w 181"/>
                <a:gd name="T192" fmla="*/ 69 h 6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1" h="69">
                  <a:moveTo>
                    <a:pt x="0" y="19"/>
                  </a:moveTo>
                  <a:lnTo>
                    <a:pt x="2" y="19"/>
                  </a:lnTo>
                  <a:lnTo>
                    <a:pt x="6" y="19"/>
                  </a:lnTo>
                  <a:lnTo>
                    <a:pt x="10" y="19"/>
                  </a:lnTo>
                  <a:lnTo>
                    <a:pt x="13" y="21"/>
                  </a:lnTo>
                  <a:lnTo>
                    <a:pt x="17" y="21"/>
                  </a:lnTo>
                  <a:lnTo>
                    <a:pt x="23" y="23"/>
                  </a:lnTo>
                  <a:lnTo>
                    <a:pt x="27" y="23"/>
                  </a:lnTo>
                  <a:lnTo>
                    <a:pt x="32" y="25"/>
                  </a:lnTo>
                  <a:lnTo>
                    <a:pt x="38" y="25"/>
                  </a:lnTo>
                  <a:lnTo>
                    <a:pt x="44" y="27"/>
                  </a:lnTo>
                  <a:lnTo>
                    <a:pt x="48" y="27"/>
                  </a:lnTo>
                  <a:lnTo>
                    <a:pt x="53" y="29"/>
                  </a:lnTo>
                  <a:lnTo>
                    <a:pt x="57" y="29"/>
                  </a:lnTo>
                  <a:lnTo>
                    <a:pt x="63" y="31"/>
                  </a:lnTo>
                  <a:lnTo>
                    <a:pt x="65" y="31"/>
                  </a:lnTo>
                  <a:lnTo>
                    <a:pt x="70" y="33"/>
                  </a:lnTo>
                  <a:lnTo>
                    <a:pt x="74" y="35"/>
                  </a:lnTo>
                  <a:lnTo>
                    <a:pt x="78" y="38"/>
                  </a:lnTo>
                  <a:lnTo>
                    <a:pt x="80" y="40"/>
                  </a:lnTo>
                  <a:lnTo>
                    <a:pt x="84" y="44"/>
                  </a:lnTo>
                  <a:lnTo>
                    <a:pt x="88" y="48"/>
                  </a:lnTo>
                  <a:lnTo>
                    <a:pt x="91" y="52"/>
                  </a:lnTo>
                  <a:lnTo>
                    <a:pt x="97" y="59"/>
                  </a:lnTo>
                  <a:lnTo>
                    <a:pt x="103" y="65"/>
                  </a:lnTo>
                  <a:lnTo>
                    <a:pt x="107" y="67"/>
                  </a:lnTo>
                  <a:lnTo>
                    <a:pt x="110" y="69"/>
                  </a:lnTo>
                  <a:lnTo>
                    <a:pt x="112" y="65"/>
                  </a:lnTo>
                  <a:lnTo>
                    <a:pt x="112" y="61"/>
                  </a:lnTo>
                  <a:lnTo>
                    <a:pt x="112" y="57"/>
                  </a:lnTo>
                  <a:lnTo>
                    <a:pt x="112" y="54"/>
                  </a:lnTo>
                  <a:lnTo>
                    <a:pt x="108" y="48"/>
                  </a:lnTo>
                  <a:lnTo>
                    <a:pt x="108" y="46"/>
                  </a:lnTo>
                  <a:lnTo>
                    <a:pt x="107" y="42"/>
                  </a:lnTo>
                  <a:lnTo>
                    <a:pt x="179" y="38"/>
                  </a:lnTo>
                  <a:lnTo>
                    <a:pt x="181" y="19"/>
                  </a:lnTo>
                  <a:lnTo>
                    <a:pt x="103" y="27"/>
                  </a:lnTo>
                  <a:lnTo>
                    <a:pt x="101" y="27"/>
                  </a:lnTo>
                  <a:lnTo>
                    <a:pt x="99" y="25"/>
                  </a:lnTo>
                  <a:lnTo>
                    <a:pt x="95" y="23"/>
                  </a:lnTo>
                  <a:lnTo>
                    <a:pt x="93" y="23"/>
                  </a:lnTo>
                  <a:lnTo>
                    <a:pt x="88" y="19"/>
                  </a:lnTo>
                  <a:lnTo>
                    <a:pt x="82" y="18"/>
                  </a:lnTo>
                  <a:lnTo>
                    <a:pt x="74" y="16"/>
                  </a:lnTo>
                  <a:lnTo>
                    <a:pt x="69" y="14"/>
                  </a:lnTo>
                  <a:lnTo>
                    <a:pt x="63" y="12"/>
                  </a:lnTo>
                  <a:lnTo>
                    <a:pt x="61" y="10"/>
                  </a:lnTo>
                  <a:lnTo>
                    <a:pt x="55" y="8"/>
                  </a:lnTo>
                  <a:lnTo>
                    <a:pt x="51" y="8"/>
                  </a:lnTo>
                  <a:lnTo>
                    <a:pt x="48" y="6"/>
                  </a:lnTo>
                  <a:lnTo>
                    <a:pt x="44" y="6"/>
                  </a:lnTo>
                  <a:lnTo>
                    <a:pt x="40" y="4"/>
                  </a:lnTo>
                  <a:lnTo>
                    <a:pt x="34" y="4"/>
                  </a:lnTo>
                  <a:lnTo>
                    <a:pt x="30" y="2"/>
                  </a:lnTo>
                  <a:lnTo>
                    <a:pt x="27" y="2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Freeform 54"/>
            <p:cNvSpPr>
              <a:spLocks/>
            </p:cNvSpPr>
            <p:nvPr/>
          </p:nvSpPr>
          <p:spPr bwMode="auto">
            <a:xfrm>
              <a:off x="4035" y="3401"/>
              <a:ext cx="198" cy="128"/>
            </a:xfrm>
            <a:custGeom>
              <a:avLst/>
              <a:gdLst>
                <a:gd name="T0" fmla="*/ 0 w 398"/>
                <a:gd name="T1" fmla="*/ 0 h 257"/>
                <a:gd name="T2" fmla="*/ 0 w 398"/>
                <a:gd name="T3" fmla="*/ 0 h 257"/>
                <a:gd name="T4" fmla="*/ 0 w 398"/>
                <a:gd name="T5" fmla="*/ 0 h 257"/>
                <a:gd name="T6" fmla="*/ 0 w 398"/>
                <a:gd name="T7" fmla="*/ 0 h 257"/>
                <a:gd name="T8" fmla="*/ 0 w 398"/>
                <a:gd name="T9" fmla="*/ 0 h 257"/>
                <a:gd name="T10" fmla="*/ 0 w 398"/>
                <a:gd name="T11" fmla="*/ 0 h 257"/>
                <a:gd name="T12" fmla="*/ 0 w 398"/>
                <a:gd name="T13" fmla="*/ 0 h 257"/>
                <a:gd name="T14" fmla="*/ 0 w 398"/>
                <a:gd name="T15" fmla="*/ 0 h 257"/>
                <a:gd name="T16" fmla="*/ 0 w 398"/>
                <a:gd name="T17" fmla="*/ 0 h 257"/>
                <a:gd name="T18" fmla="*/ 0 w 398"/>
                <a:gd name="T19" fmla="*/ 0 h 257"/>
                <a:gd name="T20" fmla="*/ 0 w 398"/>
                <a:gd name="T21" fmla="*/ 0 h 257"/>
                <a:gd name="T22" fmla="*/ 0 w 398"/>
                <a:gd name="T23" fmla="*/ 0 h 257"/>
                <a:gd name="T24" fmla="*/ 0 w 398"/>
                <a:gd name="T25" fmla="*/ 0 h 257"/>
                <a:gd name="T26" fmla="*/ 0 w 398"/>
                <a:gd name="T27" fmla="*/ 0 h 257"/>
                <a:gd name="T28" fmla="*/ 0 w 398"/>
                <a:gd name="T29" fmla="*/ 0 h 257"/>
                <a:gd name="T30" fmla="*/ 0 w 398"/>
                <a:gd name="T31" fmla="*/ 0 h 257"/>
                <a:gd name="T32" fmla="*/ 0 w 398"/>
                <a:gd name="T33" fmla="*/ 0 h 257"/>
                <a:gd name="T34" fmla="*/ 0 w 398"/>
                <a:gd name="T35" fmla="*/ 0 h 257"/>
                <a:gd name="T36" fmla="*/ 0 w 398"/>
                <a:gd name="T37" fmla="*/ 0 h 257"/>
                <a:gd name="T38" fmla="*/ 0 w 398"/>
                <a:gd name="T39" fmla="*/ 0 h 257"/>
                <a:gd name="T40" fmla="*/ 0 w 398"/>
                <a:gd name="T41" fmla="*/ 0 h 257"/>
                <a:gd name="T42" fmla="*/ 0 w 398"/>
                <a:gd name="T43" fmla="*/ 0 h 257"/>
                <a:gd name="T44" fmla="*/ 0 w 398"/>
                <a:gd name="T45" fmla="*/ 0 h 257"/>
                <a:gd name="T46" fmla="*/ 0 w 398"/>
                <a:gd name="T47" fmla="*/ 0 h 257"/>
                <a:gd name="T48" fmla="*/ 0 w 398"/>
                <a:gd name="T49" fmla="*/ 0 h 257"/>
                <a:gd name="T50" fmla="*/ 0 w 398"/>
                <a:gd name="T51" fmla="*/ 0 h 257"/>
                <a:gd name="T52" fmla="*/ 0 w 398"/>
                <a:gd name="T53" fmla="*/ 0 h 257"/>
                <a:gd name="T54" fmla="*/ 0 w 398"/>
                <a:gd name="T55" fmla="*/ 0 h 257"/>
                <a:gd name="T56" fmla="*/ 0 w 398"/>
                <a:gd name="T57" fmla="*/ 0 h 257"/>
                <a:gd name="T58" fmla="*/ 0 w 398"/>
                <a:gd name="T59" fmla="*/ 0 h 257"/>
                <a:gd name="T60" fmla="*/ 0 w 398"/>
                <a:gd name="T61" fmla="*/ 0 h 257"/>
                <a:gd name="T62" fmla="*/ 0 w 398"/>
                <a:gd name="T63" fmla="*/ 0 h 257"/>
                <a:gd name="T64" fmla="*/ 0 w 398"/>
                <a:gd name="T65" fmla="*/ 0 h 257"/>
                <a:gd name="T66" fmla="*/ 0 w 398"/>
                <a:gd name="T67" fmla="*/ 0 h 257"/>
                <a:gd name="T68" fmla="*/ 0 w 398"/>
                <a:gd name="T69" fmla="*/ 0 h 257"/>
                <a:gd name="T70" fmla="*/ 0 w 398"/>
                <a:gd name="T71" fmla="*/ 0 h 257"/>
                <a:gd name="T72" fmla="*/ 0 w 398"/>
                <a:gd name="T73" fmla="*/ 0 h 257"/>
                <a:gd name="T74" fmla="*/ 0 w 398"/>
                <a:gd name="T75" fmla="*/ 0 h 257"/>
                <a:gd name="T76" fmla="*/ 0 w 398"/>
                <a:gd name="T77" fmla="*/ 0 h 257"/>
                <a:gd name="T78" fmla="*/ 0 w 398"/>
                <a:gd name="T79" fmla="*/ 0 h 257"/>
                <a:gd name="T80" fmla="*/ 0 w 398"/>
                <a:gd name="T81" fmla="*/ 0 h 257"/>
                <a:gd name="T82" fmla="*/ 0 w 398"/>
                <a:gd name="T83" fmla="*/ 0 h 257"/>
                <a:gd name="T84" fmla="*/ 0 w 398"/>
                <a:gd name="T85" fmla="*/ 0 h 257"/>
                <a:gd name="T86" fmla="*/ 0 w 398"/>
                <a:gd name="T87" fmla="*/ 0 h 257"/>
                <a:gd name="T88" fmla="*/ 0 w 398"/>
                <a:gd name="T89" fmla="*/ 0 h 257"/>
                <a:gd name="T90" fmla="*/ 0 w 398"/>
                <a:gd name="T91" fmla="*/ 0 h 257"/>
                <a:gd name="T92" fmla="*/ 0 w 398"/>
                <a:gd name="T93" fmla="*/ 0 h 257"/>
                <a:gd name="T94" fmla="*/ 0 w 398"/>
                <a:gd name="T95" fmla="*/ 0 h 257"/>
                <a:gd name="T96" fmla="*/ 0 w 398"/>
                <a:gd name="T97" fmla="*/ 0 h 257"/>
                <a:gd name="T98" fmla="*/ 0 w 398"/>
                <a:gd name="T99" fmla="*/ 0 h 257"/>
                <a:gd name="T100" fmla="*/ 0 w 398"/>
                <a:gd name="T101" fmla="*/ 0 h 257"/>
                <a:gd name="T102" fmla="*/ 0 w 398"/>
                <a:gd name="T103" fmla="*/ 0 h 257"/>
                <a:gd name="T104" fmla="*/ 0 w 398"/>
                <a:gd name="T105" fmla="*/ 0 h 257"/>
                <a:gd name="T106" fmla="*/ 0 w 398"/>
                <a:gd name="T107" fmla="*/ 0 h 257"/>
                <a:gd name="T108" fmla="*/ 0 w 398"/>
                <a:gd name="T109" fmla="*/ 0 h 257"/>
                <a:gd name="T110" fmla="*/ 0 w 398"/>
                <a:gd name="T111" fmla="*/ 0 h 257"/>
                <a:gd name="T112" fmla="*/ 0 w 398"/>
                <a:gd name="T113" fmla="*/ 0 h 257"/>
                <a:gd name="T114" fmla="*/ 0 w 398"/>
                <a:gd name="T115" fmla="*/ 0 h 257"/>
                <a:gd name="T116" fmla="*/ 0 w 398"/>
                <a:gd name="T117" fmla="*/ 0 h 257"/>
                <a:gd name="T118" fmla="*/ 0 w 398"/>
                <a:gd name="T119" fmla="*/ 0 h 25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98"/>
                <a:gd name="T181" fmla="*/ 0 h 257"/>
                <a:gd name="T182" fmla="*/ 398 w 398"/>
                <a:gd name="T183" fmla="*/ 257 h 25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98" h="257">
                  <a:moveTo>
                    <a:pt x="223" y="0"/>
                  </a:moveTo>
                  <a:lnTo>
                    <a:pt x="240" y="99"/>
                  </a:lnTo>
                  <a:lnTo>
                    <a:pt x="242" y="99"/>
                  </a:lnTo>
                  <a:lnTo>
                    <a:pt x="247" y="99"/>
                  </a:lnTo>
                  <a:lnTo>
                    <a:pt x="253" y="99"/>
                  </a:lnTo>
                  <a:lnTo>
                    <a:pt x="255" y="99"/>
                  </a:lnTo>
                  <a:lnTo>
                    <a:pt x="259" y="99"/>
                  </a:lnTo>
                  <a:lnTo>
                    <a:pt x="263" y="99"/>
                  </a:lnTo>
                  <a:lnTo>
                    <a:pt x="268" y="101"/>
                  </a:lnTo>
                  <a:lnTo>
                    <a:pt x="272" y="101"/>
                  </a:lnTo>
                  <a:lnTo>
                    <a:pt x="276" y="101"/>
                  </a:lnTo>
                  <a:lnTo>
                    <a:pt x="282" y="101"/>
                  </a:lnTo>
                  <a:lnTo>
                    <a:pt x="287" y="103"/>
                  </a:lnTo>
                  <a:lnTo>
                    <a:pt x="291" y="103"/>
                  </a:lnTo>
                  <a:lnTo>
                    <a:pt x="297" y="103"/>
                  </a:lnTo>
                  <a:lnTo>
                    <a:pt x="301" y="104"/>
                  </a:lnTo>
                  <a:lnTo>
                    <a:pt x="306" y="104"/>
                  </a:lnTo>
                  <a:lnTo>
                    <a:pt x="312" y="106"/>
                  </a:lnTo>
                  <a:lnTo>
                    <a:pt x="316" y="106"/>
                  </a:lnTo>
                  <a:lnTo>
                    <a:pt x="322" y="108"/>
                  </a:lnTo>
                  <a:lnTo>
                    <a:pt x="327" y="110"/>
                  </a:lnTo>
                  <a:lnTo>
                    <a:pt x="331" y="110"/>
                  </a:lnTo>
                  <a:lnTo>
                    <a:pt x="337" y="112"/>
                  </a:lnTo>
                  <a:lnTo>
                    <a:pt x="341" y="112"/>
                  </a:lnTo>
                  <a:lnTo>
                    <a:pt x="346" y="114"/>
                  </a:lnTo>
                  <a:lnTo>
                    <a:pt x="350" y="116"/>
                  </a:lnTo>
                  <a:lnTo>
                    <a:pt x="354" y="118"/>
                  </a:lnTo>
                  <a:lnTo>
                    <a:pt x="358" y="120"/>
                  </a:lnTo>
                  <a:lnTo>
                    <a:pt x="362" y="122"/>
                  </a:lnTo>
                  <a:lnTo>
                    <a:pt x="367" y="125"/>
                  </a:lnTo>
                  <a:lnTo>
                    <a:pt x="375" y="131"/>
                  </a:lnTo>
                  <a:lnTo>
                    <a:pt x="381" y="137"/>
                  </a:lnTo>
                  <a:lnTo>
                    <a:pt x="386" y="142"/>
                  </a:lnTo>
                  <a:lnTo>
                    <a:pt x="388" y="146"/>
                  </a:lnTo>
                  <a:lnTo>
                    <a:pt x="390" y="150"/>
                  </a:lnTo>
                  <a:lnTo>
                    <a:pt x="392" y="154"/>
                  </a:lnTo>
                  <a:lnTo>
                    <a:pt x="394" y="158"/>
                  </a:lnTo>
                  <a:lnTo>
                    <a:pt x="394" y="161"/>
                  </a:lnTo>
                  <a:lnTo>
                    <a:pt x="396" y="165"/>
                  </a:lnTo>
                  <a:lnTo>
                    <a:pt x="396" y="169"/>
                  </a:lnTo>
                  <a:lnTo>
                    <a:pt x="398" y="175"/>
                  </a:lnTo>
                  <a:lnTo>
                    <a:pt x="398" y="179"/>
                  </a:lnTo>
                  <a:lnTo>
                    <a:pt x="398" y="182"/>
                  </a:lnTo>
                  <a:lnTo>
                    <a:pt x="396" y="186"/>
                  </a:lnTo>
                  <a:lnTo>
                    <a:pt x="396" y="190"/>
                  </a:lnTo>
                  <a:lnTo>
                    <a:pt x="396" y="194"/>
                  </a:lnTo>
                  <a:lnTo>
                    <a:pt x="394" y="198"/>
                  </a:lnTo>
                  <a:lnTo>
                    <a:pt x="392" y="203"/>
                  </a:lnTo>
                  <a:lnTo>
                    <a:pt x="390" y="207"/>
                  </a:lnTo>
                  <a:lnTo>
                    <a:pt x="386" y="211"/>
                  </a:lnTo>
                  <a:lnTo>
                    <a:pt x="384" y="215"/>
                  </a:lnTo>
                  <a:lnTo>
                    <a:pt x="381" y="219"/>
                  </a:lnTo>
                  <a:lnTo>
                    <a:pt x="377" y="222"/>
                  </a:lnTo>
                  <a:lnTo>
                    <a:pt x="373" y="226"/>
                  </a:lnTo>
                  <a:lnTo>
                    <a:pt x="367" y="230"/>
                  </a:lnTo>
                  <a:lnTo>
                    <a:pt x="364" y="234"/>
                  </a:lnTo>
                  <a:lnTo>
                    <a:pt x="358" y="238"/>
                  </a:lnTo>
                  <a:lnTo>
                    <a:pt x="350" y="239"/>
                  </a:lnTo>
                  <a:lnTo>
                    <a:pt x="344" y="241"/>
                  </a:lnTo>
                  <a:lnTo>
                    <a:pt x="341" y="243"/>
                  </a:lnTo>
                  <a:lnTo>
                    <a:pt x="337" y="245"/>
                  </a:lnTo>
                  <a:lnTo>
                    <a:pt x="333" y="245"/>
                  </a:lnTo>
                  <a:lnTo>
                    <a:pt x="331" y="247"/>
                  </a:lnTo>
                  <a:lnTo>
                    <a:pt x="327" y="247"/>
                  </a:lnTo>
                  <a:lnTo>
                    <a:pt x="324" y="249"/>
                  </a:lnTo>
                  <a:lnTo>
                    <a:pt x="320" y="249"/>
                  </a:lnTo>
                  <a:lnTo>
                    <a:pt x="316" y="251"/>
                  </a:lnTo>
                  <a:lnTo>
                    <a:pt x="312" y="251"/>
                  </a:lnTo>
                  <a:lnTo>
                    <a:pt x="308" y="253"/>
                  </a:lnTo>
                  <a:lnTo>
                    <a:pt x="305" y="253"/>
                  </a:lnTo>
                  <a:lnTo>
                    <a:pt x="303" y="253"/>
                  </a:lnTo>
                  <a:lnTo>
                    <a:pt x="299" y="253"/>
                  </a:lnTo>
                  <a:lnTo>
                    <a:pt x="295" y="255"/>
                  </a:lnTo>
                  <a:lnTo>
                    <a:pt x="291" y="255"/>
                  </a:lnTo>
                  <a:lnTo>
                    <a:pt x="287" y="255"/>
                  </a:lnTo>
                  <a:lnTo>
                    <a:pt x="284" y="255"/>
                  </a:lnTo>
                  <a:lnTo>
                    <a:pt x="280" y="255"/>
                  </a:lnTo>
                  <a:lnTo>
                    <a:pt x="276" y="255"/>
                  </a:lnTo>
                  <a:lnTo>
                    <a:pt x="272" y="257"/>
                  </a:lnTo>
                  <a:lnTo>
                    <a:pt x="268" y="257"/>
                  </a:lnTo>
                  <a:lnTo>
                    <a:pt x="265" y="257"/>
                  </a:lnTo>
                  <a:lnTo>
                    <a:pt x="261" y="257"/>
                  </a:lnTo>
                  <a:lnTo>
                    <a:pt x="259" y="257"/>
                  </a:lnTo>
                  <a:lnTo>
                    <a:pt x="251" y="257"/>
                  </a:lnTo>
                  <a:lnTo>
                    <a:pt x="246" y="257"/>
                  </a:lnTo>
                  <a:lnTo>
                    <a:pt x="242" y="257"/>
                  </a:lnTo>
                  <a:lnTo>
                    <a:pt x="238" y="257"/>
                  </a:lnTo>
                  <a:lnTo>
                    <a:pt x="234" y="255"/>
                  </a:lnTo>
                  <a:lnTo>
                    <a:pt x="230" y="255"/>
                  </a:lnTo>
                  <a:lnTo>
                    <a:pt x="225" y="255"/>
                  </a:lnTo>
                  <a:lnTo>
                    <a:pt x="219" y="255"/>
                  </a:lnTo>
                  <a:lnTo>
                    <a:pt x="213" y="255"/>
                  </a:lnTo>
                  <a:lnTo>
                    <a:pt x="208" y="255"/>
                  </a:lnTo>
                  <a:lnTo>
                    <a:pt x="202" y="253"/>
                  </a:lnTo>
                  <a:lnTo>
                    <a:pt x="200" y="253"/>
                  </a:lnTo>
                  <a:lnTo>
                    <a:pt x="194" y="253"/>
                  </a:lnTo>
                  <a:lnTo>
                    <a:pt x="192" y="253"/>
                  </a:lnTo>
                  <a:lnTo>
                    <a:pt x="189" y="251"/>
                  </a:lnTo>
                  <a:lnTo>
                    <a:pt x="187" y="251"/>
                  </a:lnTo>
                  <a:lnTo>
                    <a:pt x="181" y="251"/>
                  </a:lnTo>
                  <a:lnTo>
                    <a:pt x="179" y="251"/>
                  </a:lnTo>
                  <a:lnTo>
                    <a:pt x="173" y="253"/>
                  </a:lnTo>
                  <a:lnTo>
                    <a:pt x="170" y="253"/>
                  </a:lnTo>
                  <a:lnTo>
                    <a:pt x="162" y="255"/>
                  </a:lnTo>
                  <a:lnTo>
                    <a:pt x="156" y="255"/>
                  </a:lnTo>
                  <a:lnTo>
                    <a:pt x="152" y="255"/>
                  </a:lnTo>
                  <a:lnTo>
                    <a:pt x="149" y="255"/>
                  </a:lnTo>
                  <a:lnTo>
                    <a:pt x="143" y="257"/>
                  </a:lnTo>
                  <a:lnTo>
                    <a:pt x="141" y="257"/>
                  </a:lnTo>
                  <a:lnTo>
                    <a:pt x="135" y="257"/>
                  </a:lnTo>
                  <a:lnTo>
                    <a:pt x="130" y="257"/>
                  </a:lnTo>
                  <a:lnTo>
                    <a:pt x="124" y="257"/>
                  </a:lnTo>
                  <a:lnTo>
                    <a:pt x="120" y="257"/>
                  </a:lnTo>
                  <a:lnTo>
                    <a:pt x="114" y="257"/>
                  </a:lnTo>
                  <a:lnTo>
                    <a:pt x="109" y="255"/>
                  </a:lnTo>
                  <a:lnTo>
                    <a:pt x="103" y="255"/>
                  </a:lnTo>
                  <a:lnTo>
                    <a:pt x="99" y="255"/>
                  </a:lnTo>
                  <a:lnTo>
                    <a:pt x="93" y="253"/>
                  </a:lnTo>
                  <a:lnTo>
                    <a:pt x="88" y="253"/>
                  </a:lnTo>
                  <a:lnTo>
                    <a:pt x="82" y="251"/>
                  </a:lnTo>
                  <a:lnTo>
                    <a:pt x="76" y="249"/>
                  </a:lnTo>
                  <a:lnTo>
                    <a:pt x="71" y="247"/>
                  </a:lnTo>
                  <a:lnTo>
                    <a:pt x="65" y="247"/>
                  </a:lnTo>
                  <a:lnTo>
                    <a:pt x="59" y="245"/>
                  </a:lnTo>
                  <a:lnTo>
                    <a:pt x="54" y="243"/>
                  </a:lnTo>
                  <a:lnTo>
                    <a:pt x="48" y="239"/>
                  </a:lnTo>
                  <a:lnTo>
                    <a:pt x="44" y="238"/>
                  </a:lnTo>
                  <a:lnTo>
                    <a:pt x="38" y="234"/>
                  </a:lnTo>
                  <a:lnTo>
                    <a:pt x="34" y="230"/>
                  </a:lnTo>
                  <a:lnTo>
                    <a:pt x="31" y="226"/>
                  </a:lnTo>
                  <a:lnTo>
                    <a:pt x="27" y="222"/>
                  </a:lnTo>
                  <a:lnTo>
                    <a:pt x="23" y="219"/>
                  </a:lnTo>
                  <a:lnTo>
                    <a:pt x="21" y="215"/>
                  </a:lnTo>
                  <a:lnTo>
                    <a:pt x="17" y="209"/>
                  </a:lnTo>
                  <a:lnTo>
                    <a:pt x="15" y="205"/>
                  </a:lnTo>
                  <a:lnTo>
                    <a:pt x="14" y="201"/>
                  </a:lnTo>
                  <a:lnTo>
                    <a:pt x="12" y="198"/>
                  </a:lnTo>
                  <a:lnTo>
                    <a:pt x="10" y="192"/>
                  </a:lnTo>
                  <a:lnTo>
                    <a:pt x="8" y="188"/>
                  </a:lnTo>
                  <a:lnTo>
                    <a:pt x="6" y="184"/>
                  </a:lnTo>
                  <a:lnTo>
                    <a:pt x="6" y="181"/>
                  </a:lnTo>
                  <a:lnTo>
                    <a:pt x="4" y="175"/>
                  </a:lnTo>
                  <a:lnTo>
                    <a:pt x="2" y="171"/>
                  </a:lnTo>
                  <a:lnTo>
                    <a:pt x="2" y="167"/>
                  </a:lnTo>
                  <a:lnTo>
                    <a:pt x="2" y="163"/>
                  </a:lnTo>
                  <a:lnTo>
                    <a:pt x="0" y="160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0" y="137"/>
                  </a:lnTo>
                  <a:lnTo>
                    <a:pt x="2" y="131"/>
                  </a:lnTo>
                  <a:lnTo>
                    <a:pt x="2" y="129"/>
                  </a:lnTo>
                  <a:lnTo>
                    <a:pt x="4" y="125"/>
                  </a:lnTo>
                  <a:lnTo>
                    <a:pt x="6" y="120"/>
                  </a:lnTo>
                  <a:lnTo>
                    <a:pt x="10" y="114"/>
                  </a:lnTo>
                  <a:lnTo>
                    <a:pt x="15" y="110"/>
                  </a:lnTo>
                  <a:lnTo>
                    <a:pt x="19" y="104"/>
                  </a:lnTo>
                  <a:lnTo>
                    <a:pt x="23" y="101"/>
                  </a:lnTo>
                  <a:lnTo>
                    <a:pt x="25" y="99"/>
                  </a:lnTo>
                  <a:lnTo>
                    <a:pt x="27" y="99"/>
                  </a:lnTo>
                  <a:lnTo>
                    <a:pt x="27" y="19"/>
                  </a:lnTo>
                  <a:lnTo>
                    <a:pt x="42" y="15"/>
                  </a:lnTo>
                  <a:lnTo>
                    <a:pt x="52" y="110"/>
                  </a:lnTo>
                  <a:lnTo>
                    <a:pt x="48" y="112"/>
                  </a:lnTo>
                  <a:lnTo>
                    <a:pt x="44" y="114"/>
                  </a:lnTo>
                  <a:lnTo>
                    <a:pt x="38" y="120"/>
                  </a:lnTo>
                  <a:lnTo>
                    <a:pt x="36" y="122"/>
                  </a:lnTo>
                  <a:lnTo>
                    <a:pt x="34" y="125"/>
                  </a:lnTo>
                  <a:lnTo>
                    <a:pt x="33" y="129"/>
                  </a:lnTo>
                  <a:lnTo>
                    <a:pt x="31" y="135"/>
                  </a:lnTo>
                  <a:lnTo>
                    <a:pt x="29" y="139"/>
                  </a:lnTo>
                  <a:lnTo>
                    <a:pt x="29" y="146"/>
                  </a:lnTo>
                  <a:lnTo>
                    <a:pt x="29" y="148"/>
                  </a:lnTo>
                  <a:lnTo>
                    <a:pt x="29" y="152"/>
                  </a:lnTo>
                  <a:lnTo>
                    <a:pt x="29" y="156"/>
                  </a:lnTo>
                  <a:lnTo>
                    <a:pt x="31" y="160"/>
                  </a:lnTo>
                  <a:lnTo>
                    <a:pt x="31" y="163"/>
                  </a:lnTo>
                  <a:lnTo>
                    <a:pt x="31" y="167"/>
                  </a:lnTo>
                  <a:lnTo>
                    <a:pt x="31" y="169"/>
                  </a:lnTo>
                  <a:lnTo>
                    <a:pt x="33" y="173"/>
                  </a:lnTo>
                  <a:lnTo>
                    <a:pt x="34" y="179"/>
                  </a:lnTo>
                  <a:lnTo>
                    <a:pt x="36" y="184"/>
                  </a:lnTo>
                  <a:lnTo>
                    <a:pt x="38" y="190"/>
                  </a:lnTo>
                  <a:lnTo>
                    <a:pt x="42" y="194"/>
                  </a:lnTo>
                  <a:lnTo>
                    <a:pt x="46" y="198"/>
                  </a:lnTo>
                  <a:lnTo>
                    <a:pt x="50" y="203"/>
                  </a:lnTo>
                  <a:lnTo>
                    <a:pt x="54" y="205"/>
                  </a:lnTo>
                  <a:lnTo>
                    <a:pt x="59" y="209"/>
                  </a:lnTo>
                  <a:lnTo>
                    <a:pt x="63" y="211"/>
                  </a:lnTo>
                  <a:lnTo>
                    <a:pt x="69" y="215"/>
                  </a:lnTo>
                  <a:lnTo>
                    <a:pt x="74" y="217"/>
                  </a:lnTo>
                  <a:lnTo>
                    <a:pt x="80" y="219"/>
                  </a:lnTo>
                  <a:lnTo>
                    <a:pt x="86" y="222"/>
                  </a:lnTo>
                  <a:lnTo>
                    <a:pt x="92" y="226"/>
                  </a:lnTo>
                  <a:lnTo>
                    <a:pt x="93" y="226"/>
                  </a:lnTo>
                  <a:lnTo>
                    <a:pt x="97" y="226"/>
                  </a:lnTo>
                  <a:lnTo>
                    <a:pt x="101" y="228"/>
                  </a:lnTo>
                  <a:lnTo>
                    <a:pt x="105" y="228"/>
                  </a:lnTo>
                  <a:lnTo>
                    <a:pt x="109" y="228"/>
                  </a:lnTo>
                  <a:lnTo>
                    <a:pt x="112" y="230"/>
                  </a:lnTo>
                  <a:lnTo>
                    <a:pt x="116" y="230"/>
                  </a:lnTo>
                  <a:lnTo>
                    <a:pt x="120" y="230"/>
                  </a:lnTo>
                  <a:lnTo>
                    <a:pt x="124" y="230"/>
                  </a:lnTo>
                  <a:lnTo>
                    <a:pt x="128" y="230"/>
                  </a:lnTo>
                  <a:lnTo>
                    <a:pt x="131" y="230"/>
                  </a:lnTo>
                  <a:lnTo>
                    <a:pt x="135" y="230"/>
                  </a:lnTo>
                  <a:lnTo>
                    <a:pt x="139" y="230"/>
                  </a:lnTo>
                  <a:lnTo>
                    <a:pt x="143" y="230"/>
                  </a:lnTo>
                  <a:lnTo>
                    <a:pt x="147" y="230"/>
                  </a:lnTo>
                  <a:lnTo>
                    <a:pt x="151" y="230"/>
                  </a:lnTo>
                  <a:lnTo>
                    <a:pt x="158" y="228"/>
                  </a:lnTo>
                  <a:lnTo>
                    <a:pt x="164" y="226"/>
                  </a:lnTo>
                  <a:lnTo>
                    <a:pt x="171" y="226"/>
                  </a:lnTo>
                  <a:lnTo>
                    <a:pt x="177" y="224"/>
                  </a:lnTo>
                  <a:lnTo>
                    <a:pt x="181" y="222"/>
                  </a:lnTo>
                  <a:lnTo>
                    <a:pt x="187" y="222"/>
                  </a:lnTo>
                  <a:lnTo>
                    <a:pt x="190" y="220"/>
                  </a:lnTo>
                  <a:lnTo>
                    <a:pt x="192" y="220"/>
                  </a:lnTo>
                  <a:lnTo>
                    <a:pt x="196" y="220"/>
                  </a:lnTo>
                  <a:lnTo>
                    <a:pt x="202" y="220"/>
                  </a:lnTo>
                  <a:lnTo>
                    <a:pt x="206" y="220"/>
                  </a:lnTo>
                  <a:lnTo>
                    <a:pt x="209" y="222"/>
                  </a:lnTo>
                  <a:lnTo>
                    <a:pt x="213" y="222"/>
                  </a:lnTo>
                  <a:lnTo>
                    <a:pt x="219" y="222"/>
                  </a:lnTo>
                  <a:lnTo>
                    <a:pt x="223" y="222"/>
                  </a:lnTo>
                  <a:lnTo>
                    <a:pt x="228" y="224"/>
                  </a:lnTo>
                  <a:lnTo>
                    <a:pt x="234" y="224"/>
                  </a:lnTo>
                  <a:lnTo>
                    <a:pt x="240" y="224"/>
                  </a:lnTo>
                  <a:lnTo>
                    <a:pt x="246" y="224"/>
                  </a:lnTo>
                  <a:lnTo>
                    <a:pt x="251" y="226"/>
                  </a:lnTo>
                  <a:lnTo>
                    <a:pt x="257" y="226"/>
                  </a:lnTo>
                  <a:lnTo>
                    <a:pt x="265" y="226"/>
                  </a:lnTo>
                  <a:lnTo>
                    <a:pt x="270" y="226"/>
                  </a:lnTo>
                  <a:lnTo>
                    <a:pt x="276" y="226"/>
                  </a:lnTo>
                  <a:lnTo>
                    <a:pt x="284" y="224"/>
                  </a:lnTo>
                  <a:lnTo>
                    <a:pt x="289" y="224"/>
                  </a:lnTo>
                  <a:lnTo>
                    <a:pt x="295" y="222"/>
                  </a:lnTo>
                  <a:lnTo>
                    <a:pt x="303" y="222"/>
                  </a:lnTo>
                  <a:lnTo>
                    <a:pt x="308" y="222"/>
                  </a:lnTo>
                  <a:lnTo>
                    <a:pt x="314" y="220"/>
                  </a:lnTo>
                  <a:lnTo>
                    <a:pt x="320" y="220"/>
                  </a:lnTo>
                  <a:lnTo>
                    <a:pt x="325" y="219"/>
                  </a:lnTo>
                  <a:lnTo>
                    <a:pt x="329" y="217"/>
                  </a:lnTo>
                  <a:lnTo>
                    <a:pt x="335" y="215"/>
                  </a:lnTo>
                  <a:lnTo>
                    <a:pt x="341" y="213"/>
                  </a:lnTo>
                  <a:lnTo>
                    <a:pt x="344" y="211"/>
                  </a:lnTo>
                  <a:lnTo>
                    <a:pt x="348" y="207"/>
                  </a:lnTo>
                  <a:lnTo>
                    <a:pt x="352" y="205"/>
                  </a:lnTo>
                  <a:lnTo>
                    <a:pt x="358" y="200"/>
                  </a:lnTo>
                  <a:lnTo>
                    <a:pt x="362" y="194"/>
                  </a:lnTo>
                  <a:lnTo>
                    <a:pt x="364" y="188"/>
                  </a:lnTo>
                  <a:lnTo>
                    <a:pt x="367" y="182"/>
                  </a:lnTo>
                  <a:lnTo>
                    <a:pt x="367" y="177"/>
                  </a:lnTo>
                  <a:lnTo>
                    <a:pt x="367" y="171"/>
                  </a:lnTo>
                  <a:lnTo>
                    <a:pt x="367" y="167"/>
                  </a:lnTo>
                  <a:lnTo>
                    <a:pt x="365" y="161"/>
                  </a:lnTo>
                  <a:lnTo>
                    <a:pt x="362" y="158"/>
                  </a:lnTo>
                  <a:lnTo>
                    <a:pt x="360" y="152"/>
                  </a:lnTo>
                  <a:lnTo>
                    <a:pt x="356" y="148"/>
                  </a:lnTo>
                  <a:lnTo>
                    <a:pt x="352" y="144"/>
                  </a:lnTo>
                  <a:lnTo>
                    <a:pt x="346" y="141"/>
                  </a:lnTo>
                  <a:lnTo>
                    <a:pt x="341" y="137"/>
                  </a:lnTo>
                  <a:lnTo>
                    <a:pt x="335" y="135"/>
                  </a:lnTo>
                  <a:lnTo>
                    <a:pt x="329" y="131"/>
                  </a:lnTo>
                  <a:lnTo>
                    <a:pt x="325" y="129"/>
                  </a:lnTo>
                  <a:lnTo>
                    <a:pt x="324" y="129"/>
                  </a:lnTo>
                  <a:lnTo>
                    <a:pt x="320" y="127"/>
                  </a:lnTo>
                  <a:lnTo>
                    <a:pt x="316" y="127"/>
                  </a:lnTo>
                  <a:lnTo>
                    <a:pt x="310" y="125"/>
                  </a:lnTo>
                  <a:lnTo>
                    <a:pt x="306" y="125"/>
                  </a:lnTo>
                  <a:lnTo>
                    <a:pt x="303" y="123"/>
                  </a:lnTo>
                  <a:lnTo>
                    <a:pt x="299" y="123"/>
                  </a:lnTo>
                  <a:lnTo>
                    <a:pt x="295" y="122"/>
                  </a:lnTo>
                  <a:lnTo>
                    <a:pt x="289" y="122"/>
                  </a:lnTo>
                  <a:lnTo>
                    <a:pt x="286" y="120"/>
                  </a:lnTo>
                  <a:lnTo>
                    <a:pt x="282" y="120"/>
                  </a:lnTo>
                  <a:lnTo>
                    <a:pt x="276" y="120"/>
                  </a:lnTo>
                  <a:lnTo>
                    <a:pt x="272" y="120"/>
                  </a:lnTo>
                  <a:lnTo>
                    <a:pt x="267" y="120"/>
                  </a:lnTo>
                  <a:lnTo>
                    <a:pt x="263" y="120"/>
                  </a:lnTo>
                  <a:lnTo>
                    <a:pt x="259" y="118"/>
                  </a:lnTo>
                  <a:lnTo>
                    <a:pt x="255" y="118"/>
                  </a:lnTo>
                  <a:lnTo>
                    <a:pt x="251" y="118"/>
                  </a:lnTo>
                  <a:lnTo>
                    <a:pt x="247" y="118"/>
                  </a:lnTo>
                  <a:lnTo>
                    <a:pt x="244" y="118"/>
                  </a:lnTo>
                  <a:lnTo>
                    <a:pt x="240" y="118"/>
                  </a:lnTo>
                  <a:lnTo>
                    <a:pt x="236" y="118"/>
                  </a:lnTo>
                  <a:lnTo>
                    <a:pt x="234" y="118"/>
                  </a:lnTo>
                  <a:lnTo>
                    <a:pt x="228" y="118"/>
                  </a:lnTo>
                  <a:lnTo>
                    <a:pt x="225" y="118"/>
                  </a:lnTo>
                  <a:lnTo>
                    <a:pt x="223" y="118"/>
                  </a:lnTo>
                  <a:lnTo>
                    <a:pt x="221" y="118"/>
                  </a:lnTo>
                  <a:lnTo>
                    <a:pt x="198" y="1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Freeform 55"/>
            <p:cNvSpPr>
              <a:spLocks/>
            </p:cNvSpPr>
            <p:nvPr/>
          </p:nvSpPr>
          <p:spPr bwMode="auto">
            <a:xfrm>
              <a:off x="4057" y="3448"/>
              <a:ext cx="91" cy="28"/>
            </a:xfrm>
            <a:custGeom>
              <a:avLst/>
              <a:gdLst>
                <a:gd name="T0" fmla="*/ 0 w 183"/>
                <a:gd name="T1" fmla="*/ 0 h 57"/>
                <a:gd name="T2" fmla="*/ 0 w 183"/>
                <a:gd name="T3" fmla="*/ 0 h 57"/>
                <a:gd name="T4" fmla="*/ 0 w 183"/>
                <a:gd name="T5" fmla="*/ 0 h 57"/>
                <a:gd name="T6" fmla="*/ 0 w 183"/>
                <a:gd name="T7" fmla="*/ 0 h 57"/>
                <a:gd name="T8" fmla="*/ 0 w 183"/>
                <a:gd name="T9" fmla="*/ 0 h 57"/>
                <a:gd name="T10" fmla="*/ 0 w 183"/>
                <a:gd name="T11" fmla="*/ 0 h 57"/>
                <a:gd name="T12" fmla="*/ 0 w 183"/>
                <a:gd name="T13" fmla="*/ 0 h 57"/>
                <a:gd name="T14" fmla="*/ 0 w 183"/>
                <a:gd name="T15" fmla="*/ 0 h 57"/>
                <a:gd name="T16" fmla="*/ 0 w 183"/>
                <a:gd name="T17" fmla="*/ 0 h 57"/>
                <a:gd name="T18" fmla="*/ 0 w 183"/>
                <a:gd name="T19" fmla="*/ 0 h 57"/>
                <a:gd name="T20" fmla="*/ 0 w 183"/>
                <a:gd name="T21" fmla="*/ 0 h 57"/>
                <a:gd name="T22" fmla="*/ 0 w 183"/>
                <a:gd name="T23" fmla="*/ 0 h 57"/>
                <a:gd name="T24" fmla="*/ 0 w 183"/>
                <a:gd name="T25" fmla="*/ 0 h 57"/>
                <a:gd name="T26" fmla="*/ 0 w 183"/>
                <a:gd name="T27" fmla="*/ 0 h 57"/>
                <a:gd name="T28" fmla="*/ 0 w 183"/>
                <a:gd name="T29" fmla="*/ 0 h 57"/>
                <a:gd name="T30" fmla="*/ 0 w 183"/>
                <a:gd name="T31" fmla="*/ 0 h 57"/>
                <a:gd name="T32" fmla="*/ 0 w 183"/>
                <a:gd name="T33" fmla="*/ 0 h 57"/>
                <a:gd name="T34" fmla="*/ 0 w 183"/>
                <a:gd name="T35" fmla="*/ 0 h 57"/>
                <a:gd name="T36" fmla="*/ 0 w 183"/>
                <a:gd name="T37" fmla="*/ 0 h 57"/>
                <a:gd name="T38" fmla="*/ 0 w 183"/>
                <a:gd name="T39" fmla="*/ 0 h 57"/>
                <a:gd name="T40" fmla="*/ 0 w 183"/>
                <a:gd name="T41" fmla="*/ 0 h 57"/>
                <a:gd name="T42" fmla="*/ 0 w 183"/>
                <a:gd name="T43" fmla="*/ 0 h 57"/>
                <a:gd name="T44" fmla="*/ 0 w 183"/>
                <a:gd name="T45" fmla="*/ 0 h 57"/>
                <a:gd name="T46" fmla="*/ 0 w 183"/>
                <a:gd name="T47" fmla="*/ 0 h 57"/>
                <a:gd name="T48" fmla="*/ 0 w 183"/>
                <a:gd name="T49" fmla="*/ 0 h 57"/>
                <a:gd name="T50" fmla="*/ 0 w 183"/>
                <a:gd name="T51" fmla="*/ 0 h 57"/>
                <a:gd name="T52" fmla="*/ 0 w 183"/>
                <a:gd name="T53" fmla="*/ 0 h 57"/>
                <a:gd name="T54" fmla="*/ 0 w 183"/>
                <a:gd name="T55" fmla="*/ 0 h 57"/>
                <a:gd name="T56" fmla="*/ 0 w 183"/>
                <a:gd name="T57" fmla="*/ 0 h 57"/>
                <a:gd name="T58" fmla="*/ 0 w 183"/>
                <a:gd name="T59" fmla="*/ 0 h 57"/>
                <a:gd name="T60" fmla="*/ 0 w 183"/>
                <a:gd name="T61" fmla="*/ 0 h 57"/>
                <a:gd name="T62" fmla="*/ 0 w 183"/>
                <a:gd name="T63" fmla="*/ 0 h 57"/>
                <a:gd name="T64" fmla="*/ 0 w 183"/>
                <a:gd name="T65" fmla="*/ 0 h 57"/>
                <a:gd name="T66" fmla="*/ 0 w 183"/>
                <a:gd name="T67" fmla="*/ 0 h 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3"/>
                <a:gd name="T103" fmla="*/ 0 h 57"/>
                <a:gd name="T104" fmla="*/ 183 w 183"/>
                <a:gd name="T105" fmla="*/ 57 h 5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3" h="57">
                  <a:moveTo>
                    <a:pt x="181" y="23"/>
                  </a:moveTo>
                  <a:lnTo>
                    <a:pt x="179" y="23"/>
                  </a:lnTo>
                  <a:lnTo>
                    <a:pt x="175" y="23"/>
                  </a:lnTo>
                  <a:lnTo>
                    <a:pt x="171" y="23"/>
                  </a:lnTo>
                  <a:lnTo>
                    <a:pt x="167" y="23"/>
                  </a:lnTo>
                  <a:lnTo>
                    <a:pt x="162" y="23"/>
                  </a:lnTo>
                  <a:lnTo>
                    <a:pt x="158" y="23"/>
                  </a:lnTo>
                  <a:lnTo>
                    <a:pt x="152" y="23"/>
                  </a:lnTo>
                  <a:lnTo>
                    <a:pt x="146" y="23"/>
                  </a:lnTo>
                  <a:lnTo>
                    <a:pt x="143" y="23"/>
                  </a:lnTo>
                  <a:lnTo>
                    <a:pt x="137" y="23"/>
                  </a:lnTo>
                  <a:lnTo>
                    <a:pt x="131" y="23"/>
                  </a:lnTo>
                  <a:lnTo>
                    <a:pt x="127" y="23"/>
                  </a:lnTo>
                  <a:lnTo>
                    <a:pt x="124" y="25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0" y="27"/>
                  </a:lnTo>
                  <a:lnTo>
                    <a:pt x="107" y="29"/>
                  </a:lnTo>
                  <a:lnTo>
                    <a:pt x="103" y="30"/>
                  </a:lnTo>
                  <a:lnTo>
                    <a:pt x="99" y="32"/>
                  </a:lnTo>
                  <a:lnTo>
                    <a:pt x="95" y="36"/>
                  </a:lnTo>
                  <a:lnTo>
                    <a:pt x="91" y="40"/>
                  </a:lnTo>
                  <a:lnTo>
                    <a:pt x="87" y="44"/>
                  </a:lnTo>
                  <a:lnTo>
                    <a:pt x="84" y="46"/>
                  </a:lnTo>
                  <a:lnTo>
                    <a:pt x="80" y="49"/>
                  </a:lnTo>
                  <a:lnTo>
                    <a:pt x="76" y="51"/>
                  </a:lnTo>
                  <a:lnTo>
                    <a:pt x="74" y="53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3" y="53"/>
                  </a:lnTo>
                  <a:lnTo>
                    <a:pt x="63" y="49"/>
                  </a:lnTo>
                  <a:lnTo>
                    <a:pt x="65" y="46"/>
                  </a:lnTo>
                  <a:lnTo>
                    <a:pt x="67" y="42"/>
                  </a:lnTo>
                  <a:lnTo>
                    <a:pt x="68" y="38"/>
                  </a:lnTo>
                  <a:lnTo>
                    <a:pt x="70" y="36"/>
                  </a:lnTo>
                  <a:lnTo>
                    <a:pt x="72" y="32"/>
                  </a:lnTo>
                  <a:lnTo>
                    <a:pt x="74" y="32"/>
                  </a:lnTo>
                  <a:lnTo>
                    <a:pt x="0" y="19"/>
                  </a:lnTo>
                  <a:lnTo>
                    <a:pt x="0" y="0"/>
                  </a:lnTo>
                  <a:lnTo>
                    <a:pt x="80" y="17"/>
                  </a:lnTo>
                  <a:lnTo>
                    <a:pt x="82" y="15"/>
                  </a:lnTo>
                  <a:lnTo>
                    <a:pt x="86" y="15"/>
                  </a:lnTo>
                  <a:lnTo>
                    <a:pt x="89" y="13"/>
                  </a:lnTo>
                  <a:lnTo>
                    <a:pt x="93" y="11"/>
                  </a:lnTo>
                  <a:lnTo>
                    <a:pt x="99" y="11"/>
                  </a:lnTo>
                  <a:lnTo>
                    <a:pt x="103" y="10"/>
                  </a:lnTo>
                  <a:lnTo>
                    <a:pt x="107" y="10"/>
                  </a:lnTo>
                  <a:lnTo>
                    <a:pt x="110" y="8"/>
                  </a:lnTo>
                  <a:lnTo>
                    <a:pt x="114" y="8"/>
                  </a:lnTo>
                  <a:lnTo>
                    <a:pt x="118" y="8"/>
                  </a:lnTo>
                  <a:lnTo>
                    <a:pt x="122" y="6"/>
                  </a:lnTo>
                  <a:lnTo>
                    <a:pt x="126" y="6"/>
                  </a:lnTo>
                  <a:lnTo>
                    <a:pt x="129" y="4"/>
                  </a:lnTo>
                  <a:lnTo>
                    <a:pt x="133" y="4"/>
                  </a:lnTo>
                  <a:lnTo>
                    <a:pt x="137" y="4"/>
                  </a:lnTo>
                  <a:lnTo>
                    <a:pt x="143" y="4"/>
                  </a:lnTo>
                  <a:lnTo>
                    <a:pt x="148" y="4"/>
                  </a:lnTo>
                  <a:lnTo>
                    <a:pt x="152" y="2"/>
                  </a:lnTo>
                  <a:lnTo>
                    <a:pt x="156" y="2"/>
                  </a:lnTo>
                  <a:lnTo>
                    <a:pt x="160" y="2"/>
                  </a:lnTo>
                  <a:lnTo>
                    <a:pt x="165" y="4"/>
                  </a:lnTo>
                  <a:lnTo>
                    <a:pt x="169" y="4"/>
                  </a:lnTo>
                  <a:lnTo>
                    <a:pt x="175" y="4"/>
                  </a:lnTo>
                  <a:lnTo>
                    <a:pt x="179" y="4"/>
                  </a:lnTo>
                  <a:lnTo>
                    <a:pt x="183" y="6"/>
                  </a:lnTo>
                  <a:lnTo>
                    <a:pt x="18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Freeform 56"/>
            <p:cNvSpPr>
              <a:spLocks/>
            </p:cNvSpPr>
            <p:nvPr/>
          </p:nvSpPr>
          <p:spPr bwMode="auto">
            <a:xfrm>
              <a:off x="3437" y="2818"/>
              <a:ext cx="361" cy="357"/>
            </a:xfrm>
            <a:custGeom>
              <a:avLst/>
              <a:gdLst>
                <a:gd name="T0" fmla="*/ 1 w 721"/>
                <a:gd name="T1" fmla="*/ 1 h 713"/>
                <a:gd name="T2" fmla="*/ 1 w 721"/>
                <a:gd name="T3" fmla="*/ 1 h 713"/>
                <a:gd name="T4" fmla="*/ 1 w 721"/>
                <a:gd name="T5" fmla="*/ 1 h 713"/>
                <a:gd name="T6" fmla="*/ 1 w 721"/>
                <a:gd name="T7" fmla="*/ 1 h 713"/>
                <a:gd name="T8" fmla="*/ 1 w 721"/>
                <a:gd name="T9" fmla="*/ 1 h 713"/>
                <a:gd name="T10" fmla="*/ 1 w 721"/>
                <a:gd name="T11" fmla="*/ 1 h 713"/>
                <a:gd name="T12" fmla="*/ 1 w 721"/>
                <a:gd name="T13" fmla="*/ 1 h 713"/>
                <a:gd name="T14" fmla="*/ 1 w 721"/>
                <a:gd name="T15" fmla="*/ 1 h 713"/>
                <a:gd name="T16" fmla="*/ 1 w 721"/>
                <a:gd name="T17" fmla="*/ 1 h 713"/>
                <a:gd name="T18" fmla="*/ 1 w 721"/>
                <a:gd name="T19" fmla="*/ 1 h 713"/>
                <a:gd name="T20" fmla="*/ 1 w 721"/>
                <a:gd name="T21" fmla="*/ 1 h 713"/>
                <a:gd name="T22" fmla="*/ 1 w 721"/>
                <a:gd name="T23" fmla="*/ 1 h 713"/>
                <a:gd name="T24" fmla="*/ 1 w 721"/>
                <a:gd name="T25" fmla="*/ 1 h 713"/>
                <a:gd name="T26" fmla="*/ 1 w 721"/>
                <a:gd name="T27" fmla="*/ 1 h 713"/>
                <a:gd name="T28" fmla="*/ 1 w 721"/>
                <a:gd name="T29" fmla="*/ 1 h 713"/>
                <a:gd name="T30" fmla="*/ 1 w 721"/>
                <a:gd name="T31" fmla="*/ 1 h 713"/>
                <a:gd name="T32" fmla="*/ 1 w 721"/>
                <a:gd name="T33" fmla="*/ 1 h 713"/>
                <a:gd name="T34" fmla="*/ 1 w 721"/>
                <a:gd name="T35" fmla="*/ 1 h 713"/>
                <a:gd name="T36" fmla="*/ 1 w 721"/>
                <a:gd name="T37" fmla="*/ 1 h 713"/>
                <a:gd name="T38" fmla="*/ 1 w 721"/>
                <a:gd name="T39" fmla="*/ 1 h 713"/>
                <a:gd name="T40" fmla="*/ 1 w 721"/>
                <a:gd name="T41" fmla="*/ 1 h 713"/>
                <a:gd name="T42" fmla="*/ 1 w 721"/>
                <a:gd name="T43" fmla="*/ 1 h 713"/>
                <a:gd name="T44" fmla="*/ 1 w 721"/>
                <a:gd name="T45" fmla="*/ 1 h 713"/>
                <a:gd name="T46" fmla="*/ 1 w 721"/>
                <a:gd name="T47" fmla="*/ 1 h 713"/>
                <a:gd name="T48" fmla="*/ 1 w 721"/>
                <a:gd name="T49" fmla="*/ 1 h 713"/>
                <a:gd name="T50" fmla="*/ 1 w 721"/>
                <a:gd name="T51" fmla="*/ 1 h 713"/>
                <a:gd name="T52" fmla="*/ 1 w 721"/>
                <a:gd name="T53" fmla="*/ 1 h 713"/>
                <a:gd name="T54" fmla="*/ 1 w 721"/>
                <a:gd name="T55" fmla="*/ 1 h 713"/>
                <a:gd name="T56" fmla="*/ 1 w 721"/>
                <a:gd name="T57" fmla="*/ 1 h 713"/>
                <a:gd name="T58" fmla="*/ 1 w 721"/>
                <a:gd name="T59" fmla="*/ 1 h 713"/>
                <a:gd name="T60" fmla="*/ 1 w 721"/>
                <a:gd name="T61" fmla="*/ 1 h 713"/>
                <a:gd name="T62" fmla="*/ 1 w 721"/>
                <a:gd name="T63" fmla="*/ 1 h 713"/>
                <a:gd name="T64" fmla="*/ 1 w 721"/>
                <a:gd name="T65" fmla="*/ 1 h 713"/>
                <a:gd name="T66" fmla="*/ 1 w 721"/>
                <a:gd name="T67" fmla="*/ 1 h 713"/>
                <a:gd name="T68" fmla="*/ 1 w 721"/>
                <a:gd name="T69" fmla="*/ 1 h 713"/>
                <a:gd name="T70" fmla="*/ 1 w 721"/>
                <a:gd name="T71" fmla="*/ 1 h 713"/>
                <a:gd name="T72" fmla="*/ 1 w 721"/>
                <a:gd name="T73" fmla="*/ 1 h 713"/>
                <a:gd name="T74" fmla="*/ 1 w 721"/>
                <a:gd name="T75" fmla="*/ 1 h 713"/>
                <a:gd name="T76" fmla="*/ 1 w 721"/>
                <a:gd name="T77" fmla="*/ 1 h 713"/>
                <a:gd name="T78" fmla="*/ 1 w 721"/>
                <a:gd name="T79" fmla="*/ 1 h 713"/>
                <a:gd name="T80" fmla="*/ 1 w 721"/>
                <a:gd name="T81" fmla="*/ 1 h 713"/>
                <a:gd name="T82" fmla="*/ 1 w 721"/>
                <a:gd name="T83" fmla="*/ 1 h 713"/>
                <a:gd name="T84" fmla="*/ 1 w 721"/>
                <a:gd name="T85" fmla="*/ 1 h 713"/>
                <a:gd name="T86" fmla="*/ 1 w 721"/>
                <a:gd name="T87" fmla="*/ 1 h 713"/>
                <a:gd name="T88" fmla="*/ 0 w 721"/>
                <a:gd name="T89" fmla="*/ 1 h 713"/>
                <a:gd name="T90" fmla="*/ 0 w 721"/>
                <a:gd name="T91" fmla="*/ 1 h 713"/>
                <a:gd name="T92" fmla="*/ 1 w 721"/>
                <a:gd name="T93" fmla="*/ 1 h 713"/>
                <a:gd name="T94" fmla="*/ 1 w 721"/>
                <a:gd name="T95" fmla="*/ 1 h 713"/>
                <a:gd name="T96" fmla="*/ 1 w 721"/>
                <a:gd name="T97" fmla="*/ 1 h 713"/>
                <a:gd name="T98" fmla="*/ 1 w 721"/>
                <a:gd name="T99" fmla="*/ 1 h 713"/>
                <a:gd name="T100" fmla="*/ 1 w 721"/>
                <a:gd name="T101" fmla="*/ 1 h 713"/>
                <a:gd name="T102" fmla="*/ 1 w 721"/>
                <a:gd name="T103" fmla="*/ 1 h 713"/>
                <a:gd name="T104" fmla="*/ 1 w 721"/>
                <a:gd name="T105" fmla="*/ 1 h 713"/>
                <a:gd name="T106" fmla="*/ 1 w 721"/>
                <a:gd name="T107" fmla="*/ 1 h 713"/>
                <a:gd name="T108" fmla="*/ 1 w 721"/>
                <a:gd name="T109" fmla="*/ 1 h 713"/>
                <a:gd name="T110" fmla="*/ 1 w 721"/>
                <a:gd name="T111" fmla="*/ 1 h 713"/>
                <a:gd name="T112" fmla="*/ 1 w 721"/>
                <a:gd name="T113" fmla="*/ 1 h 713"/>
                <a:gd name="T114" fmla="*/ 1 w 721"/>
                <a:gd name="T115" fmla="*/ 1 h 713"/>
                <a:gd name="T116" fmla="*/ 1 w 721"/>
                <a:gd name="T117" fmla="*/ 1 h 713"/>
                <a:gd name="T118" fmla="*/ 1 w 721"/>
                <a:gd name="T119" fmla="*/ 1 h 713"/>
                <a:gd name="T120" fmla="*/ 1 w 721"/>
                <a:gd name="T121" fmla="*/ 1 h 71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21"/>
                <a:gd name="T184" fmla="*/ 0 h 713"/>
                <a:gd name="T185" fmla="*/ 721 w 721"/>
                <a:gd name="T186" fmla="*/ 713 h 71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21" h="713">
                  <a:moveTo>
                    <a:pt x="688" y="217"/>
                  </a:moveTo>
                  <a:lnTo>
                    <a:pt x="688" y="215"/>
                  </a:lnTo>
                  <a:lnTo>
                    <a:pt x="686" y="212"/>
                  </a:lnTo>
                  <a:lnTo>
                    <a:pt x="685" y="208"/>
                  </a:lnTo>
                  <a:lnTo>
                    <a:pt x="683" y="204"/>
                  </a:lnTo>
                  <a:lnTo>
                    <a:pt x="681" y="198"/>
                  </a:lnTo>
                  <a:lnTo>
                    <a:pt x="677" y="193"/>
                  </a:lnTo>
                  <a:lnTo>
                    <a:pt x="673" y="187"/>
                  </a:lnTo>
                  <a:lnTo>
                    <a:pt x="671" y="183"/>
                  </a:lnTo>
                  <a:lnTo>
                    <a:pt x="667" y="177"/>
                  </a:lnTo>
                  <a:lnTo>
                    <a:pt x="666" y="175"/>
                  </a:lnTo>
                  <a:lnTo>
                    <a:pt x="664" y="170"/>
                  </a:lnTo>
                  <a:lnTo>
                    <a:pt x="662" y="166"/>
                  </a:lnTo>
                  <a:lnTo>
                    <a:pt x="658" y="162"/>
                  </a:lnTo>
                  <a:lnTo>
                    <a:pt x="656" y="158"/>
                  </a:lnTo>
                  <a:lnTo>
                    <a:pt x="652" y="154"/>
                  </a:lnTo>
                  <a:lnTo>
                    <a:pt x="648" y="149"/>
                  </a:lnTo>
                  <a:lnTo>
                    <a:pt x="647" y="145"/>
                  </a:lnTo>
                  <a:lnTo>
                    <a:pt x="643" y="139"/>
                  </a:lnTo>
                  <a:lnTo>
                    <a:pt x="639" y="135"/>
                  </a:lnTo>
                  <a:lnTo>
                    <a:pt x="635" y="132"/>
                  </a:lnTo>
                  <a:lnTo>
                    <a:pt x="631" y="128"/>
                  </a:lnTo>
                  <a:lnTo>
                    <a:pt x="628" y="122"/>
                  </a:lnTo>
                  <a:lnTo>
                    <a:pt x="624" y="118"/>
                  </a:lnTo>
                  <a:lnTo>
                    <a:pt x="618" y="113"/>
                  </a:lnTo>
                  <a:lnTo>
                    <a:pt x="612" y="109"/>
                  </a:lnTo>
                  <a:lnTo>
                    <a:pt x="609" y="103"/>
                  </a:lnTo>
                  <a:lnTo>
                    <a:pt x="603" y="99"/>
                  </a:lnTo>
                  <a:lnTo>
                    <a:pt x="599" y="96"/>
                  </a:lnTo>
                  <a:lnTo>
                    <a:pt x="593" y="90"/>
                  </a:lnTo>
                  <a:lnTo>
                    <a:pt x="588" y="86"/>
                  </a:lnTo>
                  <a:lnTo>
                    <a:pt x="582" y="82"/>
                  </a:lnTo>
                  <a:lnTo>
                    <a:pt x="576" y="78"/>
                  </a:lnTo>
                  <a:lnTo>
                    <a:pt x="570" y="73"/>
                  </a:lnTo>
                  <a:lnTo>
                    <a:pt x="563" y="69"/>
                  </a:lnTo>
                  <a:lnTo>
                    <a:pt x="557" y="65"/>
                  </a:lnTo>
                  <a:lnTo>
                    <a:pt x="550" y="61"/>
                  </a:lnTo>
                  <a:lnTo>
                    <a:pt x="544" y="58"/>
                  </a:lnTo>
                  <a:lnTo>
                    <a:pt x="536" y="56"/>
                  </a:lnTo>
                  <a:lnTo>
                    <a:pt x="531" y="52"/>
                  </a:lnTo>
                  <a:lnTo>
                    <a:pt x="523" y="48"/>
                  </a:lnTo>
                  <a:lnTo>
                    <a:pt x="515" y="44"/>
                  </a:lnTo>
                  <a:lnTo>
                    <a:pt x="508" y="40"/>
                  </a:lnTo>
                  <a:lnTo>
                    <a:pt x="500" y="39"/>
                  </a:lnTo>
                  <a:lnTo>
                    <a:pt x="491" y="37"/>
                  </a:lnTo>
                  <a:lnTo>
                    <a:pt x="483" y="33"/>
                  </a:lnTo>
                  <a:lnTo>
                    <a:pt x="475" y="31"/>
                  </a:lnTo>
                  <a:lnTo>
                    <a:pt x="466" y="29"/>
                  </a:lnTo>
                  <a:lnTo>
                    <a:pt x="456" y="27"/>
                  </a:lnTo>
                  <a:lnTo>
                    <a:pt x="449" y="25"/>
                  </a:lnTo>
                  <a:lnTo>
                    <a:pt x="439" y="25"/>
                  </a:lnTo>
                  <a:lnTo>
                    <a:pt x="430" y="23"/>
                  </a:lnTo>
                  <a:lnTo>
                    <a:pt x="418" y="23"/>
                  </a:lnTo>
                  <a:lnTo>
                    <a:pt x="409" y="21"/>
                  </a:lnTo>
                  <a:lnTo>
                    <a:pt x="399" y="21"/>
                  </a:lnTo>
                  <a:lnTo>
                    <a:pt x="390" y="23"/>
                  </a:lnTo>
                  <a:lnTo>
                    <a:pt x="378" y="23"/>
                  </a:lnTo>
                  <a:lnTo>
                    <a:pt x="367" y="23"/>
                  </a:lnTo>
                  <a:lnTo>
                    <a:pt x="357" y="23"/>
                  </a:lnTo>
                  <a:lnTo>
                    <a:pt x="348" y="25"/>
                  </a:lnTo>
                  <a:lnTo>
                    <a:pt x="337" y="25"/>
                  </a:lnTo>
                  <a:lnTo>
                    <a:pt x="327" y="27"/>
                  </a:lnTo>
                  <a:lnTo>
                    <a:pt x="318" y="29"/>
                  </a:lnTo>
                  <a:lnTo>
                    <a:pt x="308" y="33"/>
                  </a:lnTo>
                  <a:lnTo>
                    <a:pt x="299" y="35"/>
                  </a:lnTo>
                  <a:lnTo>
                    <a:pt x="289" y="37"/>
                  </a:lnTo>
                  <a:lnTo>
                    <a:pt x="280" y="40"/>
                  </a:lnTo>
                  <a:lnTo>
                    <a:pt x="270" y="42"/>
                  </a:lnTo>
                  <a:lnTo>
                    <a:pt x="260" y="46"/>
                  </a:lnTo>
                  <a:lnTo>
                    <a:pt x="253" y="50"/>
                  </a:lnTo>
                  <a:lnTo>
                    <a:pt x="243" y="54"/>
                  </a:lnTo>
                  <a:lnTo>
                    <a:pt x="236" y="58"/>
                  </a:lnTo>
                  <a:lnTo>
                    <a:pt x="228" y="61"/>
                  </a:lnTo>
                  <a:lnTo>
                    <a:pt x="219" y="65"/>
                  </a:lnTo>
                  <a:lnTo>
                    <a:pt x="211" y="71"/>
                  </a:lnTo>
                  <a:lnTo>
                    <a:pt x="203" y="75"/>
                  </a:lnTo>
                  <a:lnTo>
                    <a:pt x="196" y="80"/>
                  </a:lnTo>
                  <a:lnTo>
                    <a:pt x="188" y="86"/>
                  </a:lnTo>
                  <a:lnTo>
                    <a:pt x="181" y="92"/>
                  </a:lnTo>
                  <a:lnTo>
                    <a:pt x="175" y="97"/>
                  </a:lnTo>
                  <a:lnTo>
                    <a:pt x="167" y="103"/>
                  </a:lnTo>
                  <a:lnTo>
                    <a:pt x="160" y="109"/>
                  </a:lnTo>
                  <a:lnTo>
                    <a:pt x="154" y="115"/>
                  </a:lnTo>
                  <a:lnTo>
                    <a:pt x="148" y="120"/>
                  </a:lnTo>
                  <a:lnTo>
                    <a:pt x="141" y="126"/>
                  </a:lnTo>
                  <a:lnTo>
                    <a:pt x="135" y="134"/>
                  </a:lnTo>
                  <a:lnTo>
                    <a:pt x="129" y="139"/>
                  </a:lnTo>
                  <a:lnTo>
                    <a:pt x="124" y="147"/>
                  </a:lnTo>
                  <a:lnTo>
                    <a:pt x="118" y="153"/>
                  </a:lnTo>
                  <a:lnTo>
                    <a:pt x="112" y="160"/>
                  </a:lnTo>
                  <a:lnTo>
                    <a:pt x="106" y="168"/>
                  </a:lnTo>
                  <a:lnTo>
                    <a:pt x="101" y="175"/>
                  </a:lnTo>
                  <a:lnTo>
                    <a:pt x="97" y="183"/>
                  </a:lnTo>
                  <a:lnTo>
                    <a:pt x="91" y="191"/>
                  </a:lnTo>
                  <a:lnTo>
                    <a:pt x="87" y="198"/>
                  </a:lnTo>
                  <a:lnTo>
                    <a:pt x="84" y="206"/>
                  </a:lnTo>
                  <a:lnTo>
                    <a:pt x="78" y="213"/>
                  </a:lnTo>
                  <a:lnTo>
                    <a:pt x="74" y="221"/>
                  </a:lnTo>
                  <a:lnTo>
                    <a:pt x="70" y="229"/>
                  </a:lnTo>
                  <a:lnTo>
                    <a:pt x="67" y="236"/>
                  </a:lnTo>
                  <a:lnTo>
                    <a:pt x="63" y="244"/>
                  </a:lnTo>
                  <a:lnTo>
                    <a:pt x="61" y="251"/>
                  </a:lnTo>
                  <a:lnTo>
                    <a:pt x="57" y="259"/>
                  </a:lnTo>
                  <a:lnTo>
                    <a:pt x="55" y="269"/>
                  </a:lnTo>
                  <a:lnTo>
                    <a:pt x="53" y="276"/>
                  </a:lnTo>
                  <a:lnTo>
                    <a:pt x="49" y="284"/>
                  </a:lnTo>
                  <a:lnTo>
                    <a:pt x="47" y="293"/>
                  </a:lnTo>
                  <a:lnTo>
                    <a:pt x="46" y="301"/>
                  </a:lnTo>
                  <a:lnTo>
                    <a:pt x="44" y="308"/>
                  </a:lnTo>
                  <a:lnTo>
                    <a:pt x="42" y="318"/>
                  </a:lnTo>
                  <a:lnTo>
                    <a:pt x="42" y="326"/>
                  </a:lnTo>
                  <a:lnTo>
                    <a:pt x="40" y="335"/>
                  </a:lnTo>
                  <a:lnTo>
                    <a:pt x="40" y="343"/>
                  </a:lnTo>
                  <a:lnTo>
                    <a:pt x="38" y="350"/>
                  </a:lnTo>
                  <a:lnTo>
                    <a:pt x="38" y="360"/>
                  </a:lnTo>
                  <a:lnTo>
                    <a:pt x="38" y="367"/>
                  </a:lnTo>
                  <a:lnTo>
                    <a:pt x="38" y="377"/>
                  </a:lnTo>
                  <a:lnTo>
                    <a:pt x="38" y="385"/>
                  </a:lnTo>
                  <a:lnTo>
                    <a:pt x="38" y="394"/>
                  </a:lnTo>
                  <a:lnTo>
                    <a:pt x="40" y="402"/>
                  </a:lnTo>
                  <a:lnTo>
                    <a:pt x="40" y="409"/>
                  </a:lnTo>
                  <a:lnTo>
                    <a:pt x="42" y="419"/>
                  </a:lnTo>
                  <a:lnTo>
                    <a:pt x="42" y="426"/>
                  </a:lnTo>
                  <a:lnTo>
                    <a:pt x="44" y="434"/>
                  </a:lnTo>
                  <a:lnTo>
                    <a:pt x="46" y="442"/>
                  </a:lnTo>
                  <a:lnTo>
                    <a:pt x="47" y="449"/>
                  </a:lnTo>
                  <a:lnTo>
                    <a:pt x="49" y="457"/>
                  </a:lnTo>
                  <a:lnTo>
                    <a:pt x="51" y="464"/>
                  </a:lnTo>
                  <a:lnTo>
                    <a:pt x="53" y="472"/>
                  </a:lnTo>
                  <a:lnTo>
                    <a:pt x="57" y="480"/>
                  </a:lnTo>
                  <a:lnTo>
                    <a:pt x="59" y="485"/>
                  </a:lnTo>
                  <a:lnTo>
                    <a:pt x="63" y="493"/>
                  </a:lnTo>
                  <a:lnTo>
                    <a:pt x="65" y="500"/>
                  </a:lnTo>
                  <a:lnTo>
                    <a:pt x="68" y="506"/>
                  </a:lnTo>
                  <a:lnTo>
                    <a:pt x="72" y="514"/>
                  </a:lnTo>
                  <a:lnTo>
                    <a:pt x="76" y="521"/>
                  </a:lnTo>
                  <a:lnTo>
                    <a:pt x="78" y="527"/>
                  </a:lnTo>
                  <a:lnTo>
                    <a:pt x="82" y="533"/>
                  </a:lnTo>
                  <a:lnTo>
                    <a:pt x="86" y="539"/>
                  </a:lnTo>
                  <a:lnTo>
                    <a:pt x="91" y="546"/>
                  </a:lnTo>
                  <a:lnTo>
                    <a:pt x="95" y="552"/>
                  </a:lnTo>
                  <a:lnTo>
                    <a:pt x="99" y="558"/>
                  </a:lnTo>
                  <a:lnTo>
                    <a:pt x="105" y="563"/>
                  </a:lnTo>
                  <a:lnTo>
                    <a:pt x="110" y="569"/>
                  </a:lnTo>
                  <a:lnTo>
                    <a:pt x="114" y="575"/>
                  </a:lnTo>
                  <a:lnTo>
                    <a:pt x="120" y="580"/>
                  </a:lnTo>
                  <a:lnTo>
                    <a:pt x="124" y="586"/>
                  </a:lnTo>
                  <a:lnTo>
                    <a:pt x="129" y="590"/>
                  </a:lnTo>
                  <a:lnTo>
                    <a:pt x="135" y="596"/>
                  </a:lnTo>
                  <a:lnTo>
                    <a:pt x="141" y="599"/>
                  </a:lnTo>
                  <a:lnTo>
                    <a:pt x="146" y="605"/>
                  </a:lnTo>
                  <a:lnTo>
                    <a:pt x="152" y="611"/>
                  </a:lnTo>
                  <a:lnTo>
                    <a:pt x="158" y="615"/>
                  </a:lnTo>
                  <a:lnTo>
                    <a:pt x="164" y="618"/>
                  </a:lnTo>
                  <a:lnTo>
                    <a:pt x="169" y="624"/>
                  </a:lnTo>
                  <a:lnTo>
                    <a:pt x="177" y="628"/>
                  </a:lnTo>
                  <a:lnTo>
                    <a:pt x="183" y="632"/>
                  </a:lnTo>
                  <a:lnTo>
                    <a:pt x="188" y="635"/>
                  </a:lnTo>
                  <a:lnTo>
                    <a:pt x="194" y="639"/>
                  </a:lnTo>
                  <a:lnTo>
                    <a:pt x="202" y="643"/>
                  </a:lnTo>
                  <a:lnTo>
                    <a:pt x="207" y="647"/>
                  </a:lnTo>
                  <a:lnTo>
                    <a:pt x="215" y="649"/>
                  </a:lnTo>
                  <a:lnTo>
                    <a:pt x="221" y="653"/>
                  </a:lnTo>
                  <a:lnTo>
                    <a:pt x="228" y="656"/>
                  </a:lnTo>
                  <a:lnTo>
                    <a:pt x="236" y="658"/>
                  </a:lnTo>
                  <a:lnTo>
                    <a:pt x="241" y="662"/>
                  </a:lnTo>
                  <a:lnTo>
                    <a:pt x="249" y="664"/>
                  </a:lnTo>
                  <a:lnTo>
                    <a:pt x="257" y="668"/>
                  </a:lnTo>
                  <a:lnTo>
                    <a:pt x="264" y="670"/>
                  </a:lnTo>
                  <a:lnTo>
                    <a:pt x="272" y="672"/>
                  </a:lnTo>
                  <a:lnTo>
                    <a:pt x="278" y="674"/>
                  </a:lnTo>
                  <a:lnTo>
                    <a:pt x="285" y="675"/>
                  </a:lnTo>
                  <a:lnTo>
                    <a:pt x="293" y="675"/>
                  </a:lnTo>
                  <a:lnTo>
                    <a:pt x="300" y="677"/>
                  </a:lnTo>
                  <a:lnTo>
                    <a:pt x="308" y="679"/>
                  </a:lnTo>
                  <a:lnTo>
                    <a:pt x="318" y="681"/>
                  </a:lnTo>
                  <a:lnTo>
                    <a:pt x="325" y="681"/>
                  </a:lnTo>
                  <a:lnTo>
                    <a:pt x="331" y="683"/>
                  </a:lnTo>
                  <a:lnTo>
                    <a:pt x="338" y="683"/>
                  </a:lnTo>
                  <a:lnTo>
                    <a:pt x="348" y="685"/>
                  </a:lnTo>
                  <a:lnTo>
                    <a:pt x="356" y="685"/>
                  </a:lnTo>
                  <a:lnTo>
                    <a:pt x="363" y="685"/>
                  </a:lnTo>
                  <a:lnTo>
                    <a:pt x="371" y="685"/>
                  </a:lnTo>
                  <a:lnTo>
                    <a:pt x="378" y="687"/>
                  </a:lnTo>
                  <a:lnTo>
                    <a:pt x="386" y="685"/>
                  </a:lnTo>
                  <a:lnTo>
                    <a:pt x="394" y="685"/>
                  </a:lnTo>
                  <a:lnTo>
                    <a:pt x="401" y="685"/>
                  </a:lnTo>
                  <a:lnTo>
                    <a:pt x="409" y="685"/>
                  </a:lnTo>
                  <a:lnTo>
                    <a:pt x="416" y="683"/>
                  </a:lnTo>
                  <a:lnTo>
                    <a:pt x="424" y="683"/>
                  </a:lnTo>
                  <a:lnTo>
                    <a:pt x="430" y="681"/>
                  </a:lnTo>
                  <a:lnTo>
                    <a:pt x="437" y="681"/>
                  </a:lnTo>
                  <a:lnTo>
                    <a:pt x="445" y="679"/>
                  </a:lnTo>
                  <a:lnTo>
                    <a:pt x="451" y="677"/>
                  </a:lnTo>
                  <a:lnTo>
                    <a:pt x="458" y="675"/>
                  </a:lnTo>
                  <a:lnTo>
                    <a:pt x="464" y="675"/>
                  </a:lnTo>
                  <a:lnTo>
                    <a:pt x="472" y="674"/>
                  </a:lnTo>
                  <a:lnTo>
                    <a:pt x="477" y="672"/>
                  </a:lnTo>
                  <a:lnTo>
                    <a:pt x="485" y="670"/>
                  </a:lnTo>
                  <a:lnTo>
                    <a:pt x="491" y="668"/>
                  </a:lnTo>
                  <a:lnTo>
                    <a:pt x="496" y="666"/>
                  </a:lnTo>
                  <a:lnTo>
                    <a:pt x="504" y="664"/>
                  </a:lnTo>
                  <a:lnTo>
                    <a:pt x="510" y="662"/>
                  </a:lnTo>
                  <a:lnTo>
                    <a:pt x="515" y="660"/>
                  </a:lnTo>
                  <a:lnTo>
                    <a:pt x="521" y="656"/>
                  </a:lnTo>
                  <a:lnTo>
                    <a:pt x="527" y="654"/>
                  </a:lnTo>
                  <a:lnTo>
                    <a:pt x="532" y="653"/>
                  </a:lnTo>
                  <a:lnTo>
                    <a:pt x="538" y="651"/>
                  </a:lnTo>
                  <a:lnTo>
                    <a:pt x="544" y="647"/>
                  </a:lnTo>
                  <a:lnTo>
                    <a:pt x="548" y="645"/>
                  </a:lnTo>
                  <a:lnTo>
                    <a:pt x="553" y="643"/>
                  </a:lnTo>
                  <a:lnTo>
                    <a:pt x="559" y="639"/>
                  </a:lnTo>
                  <a:lnTo>
                    <a:pt x="563" y="637"/>
                  </a:lnTo>
                  <a:lnTo>
                    <a:pt x="569" y="634"/>
                  </a:lnTo>
                  <a:lnTo>
                    <a:pt x="574" y="632"/>
                  </a:lnTo>
                  <a:lnTo>
                    <a:pt x="578" y="630"/>
                  </a:lnTo>
                  <a:lnTo>
                    <a:pt x="582" y="626"/>
                  </a:lnTo>
                  <a:lnTo>
                    <a:pt x="588" y="622"/>
                  </a:lnTo>
                  <a:lnTo>
                    <a:pt x="591" y="618"/>
                  </a:lnTo>
                  <a:lnTo>
                    <a:pt x="595" y="616"/>
                  </a:lnTo>
                  <a:lnTo>
                    <a:pt x="599" y="613"/>
                  </a:lnTo>
                  <a:lnTo>
                    <a:pt x="605" y="609"/>
                  </a:lnTo>
                  <a:lnTo>
                    <a:pt x="609" y="607"/>
                  </a:lnTo>
                  <a:lnTo>
                    <a:pt x="612" y="603"/>
                  </a:lnTo>
                  <a:lnTo>
                    <a:pt x="616" y="599"/>
                  </a:lnTo>
                  <a:lnTo>
                    <a:pt x="620" y="596"/>
                  </a:lnTo>
                  <a:lnTo>
                    <a:pt x="622" y="592"/>
                  </a:lnTo>
                  <a:lnTo>
                    <a:pt x="626" y="590"/>
                  </a:lnTo>
                  <a:lnTo>
                    <a:pt x="633" y="582"/>
                  </a:lnTo>
                  <a:lnTo>
                    <a:pt x="639" y="577"/>
                  </a:lnTo>
                  <a:lnTo>
                    <a:pt x="643" y="571"/>
                  </a:lnTo>
                  <a:lnTo>
                    <a:pt x="645" y="569"/>
                  </a:lnTo>
                  <a:lnTo>
                    <a:pt x="647" y="563"/>
                  </a:lnTo>
                  <a:lnTo>
                    <a:pt x="650" y="561"/>
                  </a:lnTo>
                  <a:lnTo>
                    <a:pt x="652" y="558"/>
                  </a:lnTo>
                  <a:lnTo>
                    <a:pt x="654" y="554"/>
                  </a:lnTo>
                  <a:lnTo>
                    <a:pt x="658" y="550"/>
                  </a:lnTo>
                  <a:lnTo>
                    <a:pt x="660" y="546"/>
                  </a:lnTo>
                  <a:lnTo>
                    <a:pt x="662" y="542"/>
                  </a:lnTo>
                  <a:lnTo>
                    <a:pt x="664" y="539"/>
                  </a:lnTo>
                  <a:lnTo>
                    <a:pt x="666" y="535"/>
                  </a:lnTo>
                  <a:lnTo>
                    <a:pt x="667" y="533"/>
                  </a:lnTo>
                  <a:lnTo>
                    <a:pt x="671" y="525"/>
                  </a:lnTo>
                  <a:lnTo>
                    <a:pt x="675" y="520"/>
                  </a:lnTo>
                  <a:lnTo>
                    <a:pt x="713" y="527"/>
                  </a:lnTo>
                  <a:lnTo>
                    <a:pt x="711" y="529"/>
                  </a:lnTo>
                  <a:lnTo>
                    <a:pt x="709" y="535"/>
                  </a:lnTo>
                  <a:lnTo>
                    <a:pt x="707" y="539"/>
                  </a:lnTo>
                  <a:lnTo>
                    <a:pt x="706" y="542"/>
                  </a:lnTo>
                  <a:lnTo>
                    <a:pt x="704" y="548"/>
                  </a:lnTo>
                  <a:lnTo>
                    <a:pt x="702" y="556"/>
                  </a:lnTo>
                  <a:lnTo>
                    <a:pt x="700" y="558"/>
                  </a:lnTo>
                  <a:lnTo>
                    <a:pt x="698" y="561"/>
                  </a:lnTo>
                  <a:lnTo>
                    <a:pt x="694" y="565"/>
                  </a:lnTo>
                  <a:lnTo>
                    <a:pt x="694" y="569"/>
                  </a:lnTo>
                  <a:lnTo>
                    <a:pt x="690" y="573"/>
                  </a:lnTo>
                  <a:lnTo>
                    <a:pt x="688" y="577"/>
                  </a:lnTo>
                  <a:lnTo>
                    <a:pt x="686" y="580"/>
                  </a:lnTo>
                  <a:lnTo>
                    <a:pt x="685" y="584"/>
                  </a:lnTo>
                  <a:lnTo>
                    <a:pt x="681" y="588"/>
                  </a:lnTo>
                  <a:lnTo>
                    <a:pt x="677" y="592"/>
                  </a:lnTo>
                  <a:lnTo>
                    <a:pt x="673" y="597"/>
                  </a:lnTo>
                  <a:lnTo>
                    <a:pt x="671" y="601"/>
                  </a:lnTo>
                  <a:lnTo>
                    <a:pt x="666" y="605"/>
                  </a:lnTo>
                  <a:lnTo>
                    <a:pt x="664" y="609"/>
                  </a:lnTo>
                  <a:lnTo>
                    <a:pt x="658" y="615"/>
                  </a:lnTo>
                  <a:lnTo>
                    <a:pt x="654" y="618"/>
                  </a:lnTo>
                  <a:lnTo>
                    <a:pt x="650" y="622"/>
                  </a:lnTo>
                  <a:lnTo>
                    <a:pt x="645" y="628"/>
                  </a:lnTo>
                  <a:lnTo>
                    <a:pt x="639" y="632"/>
                  </a:lnTo>
                  <a:lnTo>
                    <a:pt x="635" y="635"/>
                  </a:lnTo>
                  <a:lnTo>
                    <a:pt x="629" y="639"/>
                  </a:lnTo>
                  <a:lnTo>
                    <a:pt x="624" y="643"/>
                  </a:lnTo>
                  <a:lnTo>
                    <a:pt x="618" y="649"/>
                  </a:lnTo>
                  <a:lnTo>
                    <a:pt x="612" y="653"/>
                  </a:lnTo>
                  <a:lnTo>
                    <a:pt x="605" y="656"/>
                  </a:lnTo>
                  <a:lnTo>
                    <a:pt x="597" y="660"/>
                  </a:lnTo>
                  <a:lnTo>
                    <a:pt x="591" y="664"/>
                  </a:lnTo>
                  <a:lnTo>
                    <a:pt x="584" y="668"/>
                  </a:lnTo>
                  <a:lnTo>
                    <a:pt x="576" y="672"/>
                  </a:lnTo>
                  <a:lnTo>
                    <a:pt x="569" y="675"/>
                  </a:lnTo>
                  <a:lnTo>
                    <a:pt x="559" y="679"/>
                  </a:lnTo>
                  <a:lnTo>
                    <a:pt x="551" y="683"/>
                  </a:lnTo>
                  <a:lnTo>
                    <a:pt x="542" y="685"/>
                  </a:lnTo>
                  <a:lnTo>
                    <a:pt x="534" y="689"/>
                  </a:lnTo>
                  <a:lnTo>
                    <a:pt x="525" y="691"/>
                  </a:lnTo>
                  <a:lnTo>
                    <a:pt x="515" y="694"/>
                  </a:lnTo>
                  <a:lnTo>
                    <a:pt x="504" y="696"/>
                  </a:lnTo>
                  <a:lnTo>
                    <a:pt x="494" y="698"/>
                  </a:lnTo>
                  <a:lnTo>
                    <a:pt x="483" y="702"/>
                  </a:lnTo>
                  <a:lnTo>
                    <a:pt x="472" y="704"/>
                  </a:lnTo>
                  <a:lnTo>
                    <a:pt x="460" y="706"/>
                  </a:lnTo>
                  <a:lnTo>
                    <a:pt x="449" y="708"/>
                  </a:lnTo>
                  <a:lnTo>
                    <a:pt x="437" y="708"/>
                  </a:lnTo>
                  <a:lnTo>
                    <a:pt x="424" y="710"/>
                  </a:lnTo>
                  <a:lnTo>
                    <a:pt x="411" y="712"/>
                  </a:lnTo>
                  <a:lnTo>
                    <a:pt x="397" y="712"/>
                  </a:lnTo>
                  <a:lnTo>
                    <a:pt x="384" y="712"/>
                  </a:lnTo>
                  <a:lnTo>
                    <a:pt x="371" y="713"/>
                  </a:lnTo>
                  <a:lnTo>
                    <a:pt x="356" y="713"/>
                  </a:lnTo>
                  <a:lnTo>
                    <a:pt x="342" y="713"/>
                  </a:lnTo>
                  <a:lnTo>
                    <a:pt x="329" y="712"/>
                  </a:lnTo>
                  <a:lnTo>
                    <a:pt x="316" y="712"/>
                  </a:lnTo>
                  <a:lnTo>
                    <a:pt x="302" y="710"/>
                  </a:lnTo>
                  <a:lnTo>
                    <a:pt x="291" y="708"/>
                  </a:lnTo>
                  <a:lnTo>
                    <a:pt x="278" y="706"/>
                  </a:lnTo>
                  <a:lnTo>
                    <a:pt x="266" y="704"/>
                  </a:lnTo>
                  <a:lnTo>
                    <a:pt x="255" y="700"/>
                  </a:lnTo>
                  <a:lnTo>
                    <a:pt x="243" y="698"/>
                  </a:lnTo>
                  <a:lnTo>
                    <a:pt x="232" y="694"/>
                  </a:lnTo>
                  <a:lnTo>
                    <a:pt x="222" y="693"/>
                  </a:lnTo>
                  <a:lnTo>
                    <a:pt x="213" y="689"/>
                  </a:lnTo>
                  <a:lnTo>
                    <a:pt x="203" y="685"/>
                  </a:lnTo>
                  <a:lnTo>
                    <a:pt x="194" y="679"/>
                  </a:lnTo>
                  <a:lnTo>
                    <a:pt x="184" y="675"/>
                  </a:lnTo>
                  <a:lnTo>
                    <a:pt x="175" y="672"/>
                  </a:lnTo>
                  <a:lnTo>
                    <a:pt x="165" y="666"/>
                  </a:lnTo>
                  <a:lnTo>
                    <a:pt x="158" y="660"/>
                  </a:lnTo>
                  <a:lnTo>
                    <a:pt x="150" y="656"/>
                  </a:lnTo>
                  <a:lnTo>
                    <a:pt x="141" y="651"/>
                  </a:lnTo>
                  <a:lnTo>
                    <a:pt x="133" y="645"/>
                  </a:lnTo>
                  <a:lnTo>
                    <a:pt x="127" y="639"/>
                  </a:lnTo>
                  <a:lnTo>
                    <a:pt x="120" y="634"/>
                  </a:lnTo>
                  <a:lnTo>
                    <a:pt x="112" y="626"/>
                  </a:lnTo>
                  <a:lnTo>
                    <a:pt x="106" y="620"/>
                  </a:lnTo>
                  <a:lnTo>
                    <a:pt x="99" y="615"/>
                  </a:lnTo>
                  <a:lnTo>
                    <a:pt x="93" y="607"/>
                  </a:lnTo>
                  <a:lnTo>
                    <a:pt x="87" y="599"/>
                  </a:lnTo>
                  <a:lnTo>
                    <a:pt x="82" y="594"/>
                  </a:lnTo>
                  <a:lnTo>
                    <a:pt x="76" y="588"/>
                  </a:lnTo>
                  <a:lnTo>
                    <a:pt x="72" y="580"/>
                  </a:lnTo>
                  <a:lnTo>
                    <a:pt x="67" y="573"/>
                  </a:lnTo>
                  <a:lnTo>
                    <a:pt x="63" y="565"/>
                  </a:lnTo>
                  <a:lnTo>
                    <a:pt x="57" y="559"/>
                  </a:lnTo>
                  <a:lnTo>
                    <a:pt x="53" y="552"/>
                  </a:lnTo>
                  <a:lnTo>
                    <a:pt x="49" y="544"/>
                  </a:lnTo>
                  <a:lnTo>
                    <a:pt x="46" y="537"/>
                  </a:lnTo>
                  <a:lnTo>
                    <a:pt x="42" y="529"/>
                  </a:lnTo>
                  <a:lnTo>
                    <a:pt x="38" y="523"/>
                  </a:lnTo>
                  <a:lnTo>
                    <a:pt x="34" y="516"/>
                  </a:lnTo>
                  <a:lnTo>
                    <a:pt x="30" y="508"/>
                  </a:lnTo>
                  <a:lnTo>
                    <a:pt x="28" y="500"/>
                  </a:lnTo>
                  <a:lnTo>
                    <a:pt x="25" y="495"/>
                  </a:lnTo>
                  <a:lnTo>
                    <a:pt x="23" y="487"/>
                  </a:lnTo>
                  <a:lnTo>
                    <a:pt x="21" y="480"/>
                  </a:lnTo>
                  <a:lnTo>
                    <a:pt x="19" y="472"/>
                  </a:lnTo>
                  <a:lnTo>
                    <a:pt x="17" y="466"/>
                  </a:lnTo>
                  <a:lnTo>
                    <a:pt x="13" y="459"/>
                  </a:lnTo>
                  <a:lnTo>
                    <a:pt x="11" y="453"/>
                  </a:lnTo>
                  <a:lnTo>
                    <a:pt x="9" y="445"/>
                  </a:lnTo>
                  <a:lnTo>
                    <a:pt x="9" y="440"/>
                  </a:lnTo>
                  <a:lnTo>
                    <a:pt x="8" y="432"/>
                  </a:lnTo>
                  <a:lnTo>
                    <a:pt x="6" y="426"/>
                  </a:lnTo>
                  <a:lnTo>
                    <a:pt x="4" y="421"/>
                  </a:lnTo>
                  <a:lnTo>
                    <a:pt x="4" y="415"/>
                  </a:lnTo>
                  <a:lnTo>
                    <a:pt x="2" y="407"/>
                  </a:lnTo>
                  <a:lnTo>
                    <a:pt x="2" y="402"/>
                  </a:lnTo>
                  <a:lnTo>
                    <a:pt x="0" y="396"/>
                  </a:lnTo>
                  <a:lnTo>
                    <a:pt x="0" y="392"/>
                  </a:lnTo>
                  <a:lnTo>
                    <a:pt x="0" y="386"/>
                  </a:lnTo>
                  <a:lnTo>
                    <a:pt x="0" y="381"/>
                  </a:lnTo>
                  <a:lnTo>
                    <a:pt x="0" y="377"/>
                  </a:lnTo>
                  <a:lnTo>
                    <a:pt x="0" y="371"/>
                  </a:lnTo>
                  <a:lnTo>
                    <a:pt x="0" y="367"/>
                  </a:lnTo>
                  <a:lnTo>
                    <a:pt x="0" y="362"/>
                  </a:lnTo>
                  <a:lnTo>
                    <a:pt x="0" y="358"/>
                  </a:lnTo>
                  <a:lnTo>
                    <a:pt x="0" y="352"/>
                  </a:lnTo>
                  <a:lnTo>
                    <a:pt x="0" y="347"/>
                  </a:lnTo>
                  <a:lnTo>
                    <a:pt x="2" y="341"/>
                  </a:lnTo>
                  <a:lnTo>
                    <a:pt x="2" y="333"/>
                  </a:lnTo>
                  <a:lnTo>
                    <a:pt x="2" y="327"/>
                  </a:lnTo>
                  <a:lnTo>
                    <a:pt x="4" y="322"/>
                  </a:lnTo>
                  <a:lnTo>
                    <a:pt x="4" y="314"/>
                  </a:lnTo>
                  <a:lnTo>
                    <a:pt x="8" y="307"/>
                  </a:lnTo>
                  <a:lnTo>
                    <a:pt x="9" y="301"/>
                  </a:lnTo>
                  <a:lnTo>
                    <a:pt x="11" y="293"/>
                  </a:lnTo>
                  <a:lnTo>
                    <a:pt x="13" y="286"/>
                  </a:lnTo>
                  <a:lnTo>
                    <a:pt x="13" y="278"/>
                  </a:lnTo>
                  <a:lnTo>
                    <a:pt x="17" y="270"/>
                  </a:lnTo>
                  <a:lnTo>
                    <a:pt x="19" y="263"/>
                  </a:lnTo>
                  <a:lnTo>
                    <a:pt x="23" y="255"/>
                  </a:lnTo>
                  <a:lnTo>
                    <a:pt x="25" y="248"/>
                  </a:lnTo>
                  <a:lnTo>
                    <a:pt x="28" y="240"/>
                  </a:lnTo>
                  <a:lnTo>
                    <a:pt x="32" y="231"/>
                  </a:lnTo>
                  <a:lnTo>
                    <a:pt x="36" y="223"/>
                  </a:lnTo>
                  <a:lnTo>
                    <a:pt x="40" y="215"/>
                  </a:lnTo>
                  <a:lnTo>
                    <a:pt x="44" y="208"/>
                  </a:lnTo>
                  <a:lnTo>
                    <a:pt x="47" y="200"/>
                  </a:lnTo>
                  <a:lnTo>
                    <a:pt x="51" y="191"/>
                  </a:lnTo>
                  <a:lnTo>
                    <a:pt x="55" y="183"/>
                  </a:lnTo>
                  <a:lnTo>
                    <a:pt x="61" y="175"/>
                  </a:lnTo>
                  <a:lnTo>
                    <a:pt x="67" y="168"/>
                  </a:lnTo>
                  <a:lnTo>
                    <a:pt x="70" y="158"/>
                  </a:lnTo>
                  <a:lnTo>
                    <a:pt x="76" y="151"/>
                  </a:lnTo>
                  <a:lnTo>
                    <a:pt x="84" y="143"/>
                  </a:lnTo>
                  <a:lnTo>
                    <a:pt x="89" y="135"/>
                  </a:lnTo>
                  <a:lnTo>
                    <a:pt x="95" y="128"/>
                  </a:lnTo>
                  <a:lnTo>
                    <a:pt x="101" y="120"/>
                  </a:lnTo>
                  <a:lnTo>
                    <a:pt x="108" y="113"/>
                  </a:lnTo>
                  <a:lnTo>
                    <a:pt x="114" y="105"/>
                  </a:lnTo>
                  <a:lnTo>
                    <a:pt x="122" y="97"/>
                  </a:lnTo>
                  <a:lnTo>
                    <a:pt x="129" y="92"/>
                  </a:lnTo>
                  <a:lnTo>
                    <a:pt x="137" y="84"/>
                  </a:lnTo>
                  <a:lnTo>
                    <a:pt x="144" y="77"/>
                  </a:lnTo>
                  <a:lnTo>
                    <a:pt x="152" y="71"/>
                  </a:lnTo>
                  <a:lnTo>
                    <a:pt x="160" y="65"/>
                  </a:lnTo>
                  <a:lnTo>
                    <a:pt x="169" y="59"/>
                  </a:lnTo>
                  <a:lnTo>
                    <a:pt x="179" y="54"/>
                  </a:lnTo>
                  <a:lnTo>
                    <a:pt x="186" y="48"/>
                  </a:lnTo>
                  <a:lnTo>
                    <a:pt x="196" y="42"/>
                  </a:lnTo>
                  <a:lnTo>
                    <a:pt x="207" y="39"/>
                  </a:lnTo>
                  <a:lnTo>
                    <a:pt x="217" y="33"/>
                  </a:lnTo>
                  <a:lnTo>
                    <a:pt x="226" y="27"/>
                  </a:lnTo>
                  <a:lnTo>
                    <a:pt x="236" y="23"/>
                  </a:lnTo>
                  <a:lnTo>
                    <a:pt x="247" y="20"/>
                  </a:lnTo>
                  <a:lnTo>
                    <a:pt x="259" y="16"/>
                  </a:lnTo>
                  <a:lnTo>
                    <a:pt x="270" y="14"/>
                  </a:lnTo>
                  <a:lnTo>
                    <a:pt x="281" y="10"/>
                  </a:lnTo>
                  <a:lnTo>
                    <a:pt x="295" y="8"/>
                  </a:lnTo>
                  <a:lnTo>
                    <a:pt x="306" y="6"/>
                  </a:lnTo>
                  <a:lnTo>
                    <a:pt x="318" y="4"/>
                  </a:lnTo>
                  <a:lnTo>
                    <a:pt x="331" y="2"/>
                  </a:lnTo>
                  <a:lnTo>
                    <a:pt x="346" y="2"/>
                  </a:lnTo>
                  <a:lnTo>
                    <a:pt x="359" y="0"/>
                  </a:lnTo>
                  <a:lnTo>
                    <a:pt x="373" y="0"/>
                  </a:lnTo>
                  <a:lnTo>
                    <a:pt x="386" y="0"/>
                  </a:lnTo>
                  <a:lnTo>
                    <a:pt x="401" y="2"/>
                  </a:lnTo>
                  <a:lnTo>
                    <a:pt x="415" y="2"/>
                  </a:lnTo>
                  <a:lnTo>
                    <a:pt x="430" y="4"/>
                  </a:lnTo>
                  <a:lnTo>
                    <a:pt x="441" y="6"/>
                  </a:lnTo>
                  <a:lnTo>
                    <a:pt x="454" y="8"/>
                  </a:lnTo>
                  <a:lnTo>
                    <a:pt x="468" y="10"/>
                  </a:lnTo>
                  <a:lnTo>
                    <a:pt x="479" y="14"/>
                  </a:lnTo>
                  <a:lnTo>
                    <a:pt x="493" y="16"/>
                  </a:lnTo>
                  <a:lnTo>
                    <a:pt x="504" y="20"/>
                  </a:lnTo>
                  <a:lnTo>
                    <a:pt x="513" y="21"/>
                  </a:lnTo>
                  <a:lnTo>
                    <a:pt x="525" y="25"/>
                  </a:lnTo>
                  <a:lnTo>
                    <a:pt x="534" y="29"/>
                  </a:lnTo>
                  <a:lnTo>
                    <a:pt x="546" y="33"/>
                  </a:lnTo>
                  <a:lnTo>
                    <a:pt x="555" y="37"/>
                  </a:lnTo>
                  <a:lnTo>
                    <a:pt x="565" y="42"/>
                  </a:lnTo>
                  <a:lnTo>
                    <a:pt x="572" y="46"/>
                  </a:lnTo>
                  <a:lnTo>
                    <a:pt x="582" y="52"/>
                  </a:lnTo>
                  <a:lnTo>
                    <a:pt x="590" y="56"/>
                  </a:lnTo>
                  <a:lnTo>
                    <a:pt x="597" y="61"/>
                  </a:lnTo>
                  <a:lnTo>
                    <a:pt x="605" y="67"/>
                  </a:lnTo>
                  <a:lnTo>
                    <a:pt x="612" y="73"/>
                  </a:lnTo>
                  <a:lnTo>
                    <a:pt x="618" y="77"/>
                  </a:lnTo>
                  <a:lnTo>
                    <a:pt x="626" y="82"/>
                  </a:lnTo>
                  <a:lnTo>
                    <a:pt x="631" y="88"/>
                  </a:lnTo>
                  <a:lnTo>
                    <a:pt x="637" y="94"/>
                  </a:lnTo>
                  <a:lnTo>
                    <a:pt x="643" y="99"/>
                  </a:lnTo>
                  <a:lnTo>
                    <a:pt x="648" y="105"/>
                  </a:lnTo>
                  <a:lnTo>
                    <a:pt x="654" y="111"/>
                  </a:lnTo>
                  <a:lnTo>
                    <a:pt x="660" y="118"/>
                  </a:lnTo>
                  <a:lnTo>
                    <a:pt x="664" y="124"/>
                  </a:lnTo>
                  <a:lnTo>
                    <a:pt x="667" y="130"/>
                  </a:lnTo>
                  <a:lnTo>
                    <a:pt x="673" y="135"/>
                  </a:lnTo>
                  <a:lnTo>
                    <a:pt x="677" y="141"/>
                  </a:lnTo>
                  <a:lnTo>
                    <a:pt x="681" y="147"/>
                  </a:lnTo>
                  <a:lnTo>
                    <a:pt x="685" y="153"/>
                  </a:lnTo>
                  <a:lnTo>
                    <a:pt x="688" y="158"/>
                  </a:lnTo>
                  <a:lnTo>
                    <a:pt x="690" y="166"/>
                  </a:lnTo>
                  <a:lnTo>
                    <a:pt x="694" y="170"/>
                  </a:lnTo>
                  <a:lnTo>
                    <a:pt x="696" y="177"/>
                  </a:lnTo>
                  <a:lnTo>
                    <a:pt x="698" y="183"/>
                  </a:lnTo>
                  <a:lnTo>
                    <a:pt x="702" y="189"/>
                  </a:lnTo>
                  <a:lnTo>
                    <a:pt x="704" y="193"/>
                  </a:lnTo>
                  <a:lnTo>
                    <a:pt x="704" y="198"/>
                  </a:lnTo>
                  <a:lnTo>
                    <a:pt x="707" y="204"/>
                  </a:lnTo>
                  <a:lnTo>
                    <a:pt x="709" y="210"/>
                  </a:lnTo>
                  <a:lnTo>
                    <a:pt x="709" y="213"/>
                  </a:lnTo>
                  <a:lnTo>
                    <a:pt x="711" y="219"/>
                  </a:lnTo>
                  <a:lnTo>
                    <a:pt x="713" y="223"/>
                  </a:lnTo>
                  <a:lnTo>
                    <a:pt x="715" y="229"/>
                  </a:lnTo>
                  <a:lnTo>
                    <a:pt x="715" y="232"/>
                  </a:lnTo>
                  <a:lnTo>
                    <a:pt x="715" y="236"/>
                  </a:lnTo>
                  <a:lnTo>
                    <a:pt x="717" y="240"/>
                  </a:lnTo>
                  <a:lnTo>
                    <a:pt x="717" y="244"/>
                  </a:lnTo>
                  <a:lnTo>
                    <a:pt x="717" y="246"/>
                  </a:lnTo>
                  <a:lnTo>
                    <a:pt x="719" y="250"/>
                  </a:lnTo>
                  <a:lnTo>
                    <a:pt x="719" y="253"/>
                  </a:lnTo>
                  <a:lnTo>
                    <a:pt x="719" y="255"/>
                  </a:lnTo>
                  <a:lnTo>
                    <a:pt x="719" y="259"/>
                  </a:lnTo>
                  <a:lnTo>
                    <a:pt x="721" y="263"/>
                  </a:lnTo>
                  <a:lnTo>
                    <a:pt x="721" y="265"/>
                  </a:lnTo>
                  <a:lnTo>
                    <a:pt x="721" y="267"/>
                  </a:lnTo>
                  <a:lnTo>
                    <a:pt x="688" y="2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Freeform 57"/>
            <p:cNvSpPr>
              <a:spLocks/>
            </p:cNvSpPr>
            <p:nvPr/>
          </p:nvSpPr>
          <p:spPr bwMode="auto">
            <a:xfrm>
              <a:off x="3499" y="3161"/>
              <a:ext cx="222" cy="374"/>
            </a:xfrm>
            <a:custGeom>
              <a:avLst/>
              <a:gdLst>
                <a:gd name="T0" fmla="*/ 1 w 443"/>
                <a:gd name="T1" fmla="*/ 0 h 747"/>
                <a:gd name="T2" fmla="*/ 0 w 443"/>
                <a:gd name="T3" fmla="*/ 1 h 747"/>
                <a:gd name="T4" fmla="*/ 1 w 443"/>
                <a:gd name="T5" fmla="*/ 1 h 747"/>
                <a:gd name="T6" fmla="*/ 1 w 443"/>
                <a:gd name="T7" fmla="*/ 1 h 747"/>
                <a:gd name="T8" fmla="*/ 1 w 443"/>
                <a:gd name="T9" fmla="*/ 0 h 747"/>
                <a:gd name="T10" fmla="*/ 1 w 443"/>
                <a:gd name="T11" fmla="*/ 1 h 747"/>
                <a:gd name="T12" fmla="*/ 1 w 443"/>
                <a:gd name="T13" fmla="*/ 1 h 747"/>
                <a:gd name="T14" fmla="*/ 1 w 443"/>
                <a:gd name="T15" fmla="*/ 1 h 747"/>
                <a:gd name="T16" fmla="*/ 1 w 443"/>
                <a:gd name="T17" fmla="*/ 1 h 747"/>
                <a:gd name="T18" fmla="*/ 1 w 443"/>
                <a:gd name="T19" fmla="*/ 1 h 747"/>
                <a:gd name="T20" fmla="*/ 1 w 443"/>
                <a:gd name="T21" fmla="*/ 1 h 747"/>
                <a:gd name="T22" fmla="*/ 1 w 443"/>
                <a:gd name="T23" fmla="*/ 1 h 747"/>
                <a:gd name="T24" fmla="*/ 1 w 443"/>
                <a:gd name="T25" fmla="*/ 1 h 747"/>
                <a:gd name="T26" fmla="*/ 1 w 443"/>
                <a:gd name="T27" fmla="*/ 0 h 747"/>
                <a:gd name="T28" fmla="*/ 1 w 443"/>
                <a:gd name="T29" fmla="*/ 0 h 7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3"/>
                <a:gd name="T46" fmla="*/ 0 h 747"/>
                <a:gd name="T47" fmla="*/ 443 w 443"/>
                <a:gd name="T48" fmla="*/ 747 h 74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3" h="747">
                  <a:moveTo>
                    <a:pt x="123" y="0"/>
                  </a:moveTo>
                  <a:lnTo>
                    <a:pt x="0" y="640"/>
                  </a:lnTo>
                  <a:lnTo>
                    <a:pt x="205" y="747"/>
                  </a:lnTo>
                  <a:lnTo>
                    <a:pt x="443" y="642"/>
                  </a:lnTo>
                  <a:lnTo>
                    <a:pt x="372" y="0"/>
                  </a:lnTo>
                  <a:lnTo>
                    <a:pt x="342" y="2"/>
                  </a:lnTo>
                  <a:lnTo>
                    <a:pt x="410" y="627"/>
                  </a:lnTo>
                  <a:lnTo>
                    <a:pt x="216" y="707"/>
                  </a:lnTo>
                  <a:lnTo>
                    <a:pt x="239" y="11"/>
                  </a:lnTo>
                  <a:lnTo>
                    <a:pt x="207" y="4"/>
                  </a:lnTo>
                  <a:lnTo>
                    <a:pt x="190" y="709"/>
                  </a:lnTo>
                  <a:lnTo>
                    <a:pt x="34" y="621"/>
                  </a:lnTo>
                  <a:lnTo>
                    <a:pt x="150" y="9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Freeform 58"/>
            <p:cNvSpPr>
              <a:spLocks/>
            </p:cNvSpPr>
            <p:nvPr/>
          </p:nvSpPr>
          <p:spPr bwMode="auto">
            <a:xfrm>
              <a:off x="3520" y="2868"/>
              <a:ext cx="91" cy="77"/>
            </a:xfrm>
            <a:custGeom>
              <a:avLst/>
              <a:gdLst>
                <a:gd name="T0" fmla="*/ 0 w 183"/>
                <a:gd name="T1" fmla="*/ 1 h 154"/>
                <a:gd name="T2" fmla="*/ 0 w 183"/>
                <a:gd name="T3" fmla="*/ 1 h 154"/>
                <a:gd name="T4" fmla="*/ 0 w 183"/>
                <a:gd name="T5" fmla="*/ 1 h 154"/>
                <a:gd name="T6" fmla="*/ 0 w 183"/>
                <a:gd name="T7" fmla="*/ 1 h 154"/>
                <a:gd name="T8" fmla="*/ 0 w 183"/>
                <a:gd name="T9" fmla="*/ 1 h 154"/>
                <a:gd name="T10" fmla="*/ 0 w 183"/>
                <a:gd name="T11" fmla="*/ 1 h 154"/>
                <a:gd name="T12" fmla="*/ 0 w 183"/>
                <a:gd name="T13" fmla="*/ 1 h 154"/>
                <a:gd name="T14" fmla="*/ 0 w 183"/>
                <a:gd name="T15" fmla="*/ 1 h 154"/>
                <a:gd name="T16" fmla="*/ 0 w 183"/>
                <a:gd name="T17" fmla="*/ 1 h 154"/>
                <a:gd name="T18" fmla="*/ 0 w 183"/>
                <a:gd name="T19" fmla="*/ 1 h 154"/>
                <a:gd name="T20" fmla="*/ 0 w 183"/>
                <a:gd name="T21" fmla="*/ 1 h 154"/>
                <a:gd name="T22" fmla="*/ 0 w 183"/>
                <a:gd name="T23" fmla="*/ 1 h 154"/>
                <a:gd name="T24" fmla="*/ 0 w 183"/>
                <a:gd name="T25" fmla="*/ 1 h 154"/>
                <a:gd name="T26" fmla="*/ 0 w 183"/>
                <a:gd name="T27" fmla="*/ 1 h 154"/>
                <a:gd name="T28" fmla="*/ 0 w 183"/>
                <a:gd name="T29" fmla="*/ 1 h 154"/>
                <a:gd name="T30" fmla="*/ 0 w 183"/>
                <a:gd name="T31" fmla="*/ 1 h 154"/>
                <a:gd name="T32" fmla="*/ 0 w 183"/>
                <a:gd name="T33" fmla="*/ 1 h 154"/>
                <a:gd name="T34" fmla="*/ 0 w 183"/>
                <a:gd name="T35" fmla="*/ 1 h 154"/>
                <a:gd name="T36" fmla="*/ 0 w 183"/>
                <a:gd name="T37" fmla="*/ 1 h 154"/>
                <a:gd name="T38" fmla="*/ 0 w 183"/>
                <a:gd name="T39" fmla="*/ 1 h 154"/>
                <a:gd name="T40" fmla="*/ 0 w 183"/>
                <a:gd name="T41" fmla="*/ 1 h 154"/>
                <a:gd name="T42" fmla="*/ 0 w 183"/>
                <a:gd name="T43" fmla="*/ 1 h 154"/>
                <a:gd name="T44" fmla="*/ 0 w 183"/>
                <a:gd name="T45" fmla="*/ 1 h 154"/>
                <a:gd name="T46" fmla="*/ 0 w 183"/>
                <a:gd name="T47" fmla="*/ 1 h 154"/>
                <a:gd name="T48" fmla="*/ 0 w 183"/>
                <a:gd name="T49" fmla="*/ 1 h 154"/>
                <a:gd name="T50" fmla="*/ 0 w 183"/>
                <a:gd name="T51" fmla="*/ 1 h 154"/>
                <a:gd name="T52" fmla="*/ 0 w 183"/>
                <a:gd name="T53" fmla="*/ 1 h 154"/>
                <a:gd name="T54" fmla="*/ 0 w 183"/>
                <a:gd name="T55" fmla="*/ 1 h 154"/>
                <a:gd name="T56" fmla="*/ 0 w 183"/>
                <a:gd name="T57" fmla="*/ 1 h 154"/>
                <a:gd name="T58" fmla="*/ 0 w 183"/>
                <a:gd name="T59" fmla="*/ 1 h 154"/>
                <a:gd name="T60" fmla="*/ 0 w 183"/>
                <a:gd name="T61" fmla="*/ 1 h 154"/>
                <a:gd name="T62" fmla="*/ 0 w 183"/>
                <a:gd name="T63" fmla="*/ 1 h 154"/>
                <a:gd name="T64" fmla="*/ 0 w 183"/>
                <a:gd name="T65" fmla="*/ 1 h 154"/>
                <a:gd name="T66" fmla="*/ 0 w 183"/>
                <a:gd name="T67" fmla="*/ 1 h 154"/>
                <a:gd name="T68" fmla="*/ 0 w 183"/>
                <a:gd name="T69" fmla="*/ 1 h 154"/>
                <a:gd name="T70" fmla="*/ 0 w 183"/>
                <a:gd name="T71" fmla="*/ 1 h 154"/>
                <a:gd name="T72" fmla="*/ 0 w 183"/>
                <a:gd name="T73" fmla="*/ 1 h 154"/>
                <a:gd name="T74" fmla="*/ 0 w 183"/>
                <a:gd name="T75" fmla="*/ 1 h 154"/>
                <a:gd name="T76" fmla="*/ 0 w 183"/>
                <a:gd name="T77" fmla="*/ 1 h 154"/>
                <a:gd name="T78" fmla="*/ 0 w 183"/>
                <a:gd name="T79" fmla="*/ 1 h 154"/>
                <a:gd name="T80" fmla="*/ 0 w 183"/>
                <a:gd name="T81" fmla="*/ 1 h 154"/>
                <a:gd name="T82" fmla="*/ 0 w 183"/>
                <a:gd name="T83" fmla="*/ 1 h 154"/>
                <a:gd name="T84" fmla="*/ 0 w 183"/>
                <a:gd name="T85" fmla="*/ 1 h 154"/>
                <a:gd name="T86" fmla="*/ 0 w 183"/>
                <a:gd name="T87" fmla="*/ 1 h 154"/>
                <a:gd name="T88" fmla="*/ 0 w 183"/>
                <a:gd name="T89" fmla="*/ 0 h 154"/>
                <a:gd name="T90" fmla="*/ 0 w 183"/>
                <a:gd name="T91" fmla="*/ 0 h 154"/>
                <a:gd name="T92" fmla="*/ 0 w 183"/>
                <a:gd name="T93" fmla="*/ 0 h 154"/>
                <a:gd name="T94" fmla="*/ 0 w 183"/>
                <a:gd name="T95" fmla="*/ 0 h 154"/>
                <a:gd name="T96" fmla="*/ 0 w 183"/>
                <a:gd name="T97" fmla="*/ 0 h 154"/>
                <a:gd name="T98" fmla="*/ 0 w 183"/>
                <a:gd name="T99" fmla="*/ 1 h 154"/>
                <a:gd name="T100" fmla="*/ 0 w 183"/>
                <a:gd name="T101" fmla="*/ 1 h 154"/>
                <a:gd name="T102" fmla="*/ 0 w 183"/>
                <a:gd name="T103" fmla="*/ 1 h 154"/>
                <a:gd name="T104" fmla="*/ 0 w 183"/>
                <a:gd name="T105" fmla="*/ 1 h 15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83"/>
                <a:gd name="T160" fmla="*/ 0 h 154"/>
                <a:gd name="T161" fmla="*/ 183 w 183"/>
                <a:gd name="T162" fmla="*/ 154 h 15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83" h="154">
                  <a:moveTo>
                    <a:pt x="95" y="6"/>
                  </a:moveTo>
                  <a:lnTo>
                    <a:pt x="90" y="8"/>
                  </a:lnTo>
                  <a:lnTo>
                    <a:pt x="84" y="10"/>
                  </a:lnTo>
                  <a:lnTo>
                    <a:pt x="78" y="12"/>
                  </a:lnTo>
                  <a:lnTo>
                    <a:pt x="75" y="14"/>
                  </a:lnTo>
                  <a:lnTo>
                    <a:pt x="69" y="16"/>
                  </a:lnTo>
                  <a:lnTo>
                    <a:pt x="65" y="17"/>
                  </a:lnTo>
                  <a:lnTo>
                    <a:pt x="59" y="19"/>
                  </a:lnTo>
                  <a:lnTo>
                    <a:pt x="56" y="21"/>
                  </a:lnTo>
                  <a:lnTo>
                    <a:pt x="50" y="23"/>
                  </a:lnTo>
                  <a:lnTo>
                    <a:pt x="46" y="27"/>
                  </a:lnTo>
                  <a:lnTo>
                    <a:pt x="40" y="29"/>
                  </a:lnTo>
                  <a:lnTo>
                    <a:pt x="37" y="33"/>
                  </a:lnTo>
                  <a:lnTo>
                    <a:pt x="33" y="35"/>
                  </a:lnTo>
                  <a:lnTo>
                    <a:pt x="29" y="38"/>
                  </a:lnTo>
                  <a:lnTo>
                    <a:pt x="25" y="42"/>
                  </a:lnTo>
                  <a:lnTo>
                    <a:pt x="21" y="48"/>
                  </a:lnTo>
                  <a:lnTo>
                    <a:pt x="18" y="50"/>
                  </a:lnTo>
                  <a:lnTo>
                    <a:pt x="16" y="54"/>
                  </a:lnTo>
                  <a:lnTo>
                    <a:pt x="12" y="57"/>
                  </a:lnTo>
                  <a:lnTo>
                    <a:pt x="10" y="63"/>
                  </a:lnTo>
                  <a:lnTo>
                    <a:pt x="6" y="67"/>
                  </a:lnTo>
                  <a:lnTo>
                    <a:pt x="4" y="71"/>
                  </a:lnTo>
                  <a:lnTo>
                    <a:pt x="4" y="76"/>
                  </a:lnTo>
                  <a:lnTo>
                    <a:pt x="2" y="82"/>
                  </a:lnTo>
                  <a:lnTo>
                    <a:pt x="0" y="88"/>
                  </a:lnTo>
                  <a:lnTo>
                    <a:pt x="0" y="94"/>
                  </a:lnTo>
                  <a:lnTo>
                    <a:pt x="0" y="99"/>
                  </a:lnTo>
                  <a:lnTo>
                    <a:pt x="0" y="105"/>
                  </a:lnTo>
                  <a:lnTo>
                    <a:pt x="2" y="111"/>
                  </a:lnTo>
                  <a:lnTo>
                    <a:pt x="2" y="118"/>
                  </a:lnTo>
                  <a:lnTo>
                    <a:pt x="4" y="122"/>
                  </a:lnTo>
                  <a:lnTo>
                    <a:pt x="4" y="124"/>
                  </a:lnTo>
                  <a:lnTo>
                    <a:pt x="6" y="128"/>
                  </a:lnTo>
                  <a:lnTo>
                    <a:pt x="8" y="132"/>
                  </a:lnTo>
                  <a:lnTo>
                    <a:pt x="10" y="137"/>
                  </a:lnTo>
                  <a:lnTo>
                    <a:pt x="14" y="143"/>
                  </a:lnTo>
                  <a:lnTo>
                    <a:pt x="18" y="147"/>
                  </a:lnTo>
                  <a:lnTo>
                    <a:pt x="21" y="151"/>
                  </a:lnTo>
                  <a:lnTo>
                    <a:pt x="27" y="152"/>
                  </a:lnTo>
                  <a:lnTo>
                    <a:pt x="33" y="154"/>
                  </a:lnTo>
                  <a:lnTo>
                    <a:pt x="37" y="154"/>
                  </a:lnTo>
                  <a:lnTo>
                    <a:pt x="38" y="154"/>
                  </a:lnTo>
                  <a:lnTo>
                    <a:pt x="42" y="154"/>
                  </a:lnTo>
                  <a:lnTo>
                    <a:pt x="46" y="154"/>
                  </a:lnTo>
                  <a:lnTo>
                    <a:pt x="50" y="154"/>
                  </a:lnTo>
                  <a:lnTo>
                    <a:pt x="54" y="152"/>
                  </a:lnTo>
                  <a:lnTo>
                    <a:pt x="57" y="152"/>
                  </a:lnTo>
                  <a:lnTo>
                    <a:pt x="61" y="151"/>
                  </a:lnTo>
                  <a:lnTo>
                    <a:pt x="65" y="151"/>
                  </a:lnTo>
                  <a:lnTo>
                    <a:pt x="69" y="149"/>
                  </a:lnTo>
                  <a:lnTo>
                    <a:pt x="73" y="147"/>
                  </a:lnTo>
                  <a:lnTo>
                    <a:pt x="76" y="145"/>
                  </a:lnTo>
                  <a:lnTo>
                    <a:pt x="80" y="143"/>
                  </a:lnTo>
                  <a:lnTo>
                    <a:pt x="84" y="141"/>
                  </a:lnTo>
                  <a:lnTo>
                    <a:pt x="88" y="139"/>
                  </a:lnTo>
                  <a:lnTo>
                    <a:pt x="92" y="137"/>
                  </a:lnTo>
                  <a:lnTo>
                    <a:pt x="95" y="135"/>
                  </a:lnTo>
                  <a:lnTo>
                    <a:pt x="99" y="133"/>
                  </a:lnTo>
                  <a:lnTo>
                    <a:pt x="103" y="130"/>
                  </a:lnTo>
                  <a:lnTo>
                    <a:pt x="109" y="128"/>
                  </a:lnTo>
                  <a:lnTo>
                    <a:pt x="111" y="126"/>
                  </a:lnTo>
                  <a:lnTo>
                    <a:pt x="115" y="122"/>
                  </a:lnTo>
                  <a:lnTo>
                    <a:pt x="118" y="118"/>
                  </a:lnTo>
                  <a:lnTo>
                    <a:pt x="122" y="116"/>
                  </a:lnTo>
                  <a:lnTo>
                    <a:pt x="126" y="113"/>
                  </a:lnTo>
                  <a:lnTo>
                    <a:pt x="132" y="111"/>
                  </a:lnTo>
                  <a:lnTo>
                    <a:pt x="134" y="107"/>
                  </a:lnTo>
                  <a:lnTo>
                    <a:pt x="137" y="105"/>
                  </a:lnTo>
                  <a:lnTo>
                    <a:pt x="145" y="97"/>
                  </a:lnTo>
                  <a:lnTo>
                    <a:pt x="151" y="92"/>
                  </a:lnTo>
                  <a:lnTo>
                    <a:pt x="156" y="84"/>
                  </a:lnTo>
                  <a:lnTo>
                    <a:pt x="162" y="78"/>
                  </a:lnTo>
                  <a:lnTo>
                    <a:pt x="168" y="71"/>
                  </a:lnTo>
                  <a:lnTo>
                    <a:pt x="172" y="65"/>
                  </a:lnTo>
                  <a:lnTo>
                    <a:pt x="175" y="57"/>
                  </a:lnTo>
                  <a:lnTo>
                    <a:pt x="179" y="52"/>
                  </a:lnTo>
                  <a:lnTo>
                    <a:pt x="181" y="46"/>
                  </a:lnTo>
                  <a:lnTo>
                    <a:pt x="183" y="40"/>
                  </a:lnTo>
                  <a:lnTo>
                    <a:pt x="183" y="35"/>
                  </a:lnTo>
                  <a:lnTo>
                    <a:pt x="183" y="31"/>
                  </a:lnTo>
                  <a:lnTo>
                    <a:pt x="183" y="25"/>
                  </a:lnTo>
                  <a:lnTo>
                    <a:pt x="181" y="21"/>
                  </a:lnTo>
                  <a:lnTo>
                    <a:pt x="179" y="17"/>
                  </a:lnTo>
                  <a:lnTo>
                    <a:pt x="177" y="16"/>
                  </a:lnTo>
                  <a:lnTo>
                    <a:pt x="172" y="10"/>
                  </a:lnTo>
                  <a:lnTo>
                    <a:pt x="166" y="6"/>
                  </a:lnTo>
                  <a:lnTo>
                    <a:pt x="162" y="4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53" y="0"/>
                  </a:lnTo>
                  <a:lnTo>
                    <a:pt x="147" y="0"/>
                  </a:lnTo>
                  <a:lnTo>
                    <a:pt x="143" y="0"/>
                  </a:lnTo>
                  <a:lnTo>
                    <a:pt x="141" y="0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0" y="0"/>
                  </a:lnTo>
                  <a:lnTo>
                    <a:pt x="113" y="2"/>
                  </a:lnTo>
                  <a:lnTo>
                    <a:pt x="107" y="2"/>
                  </a:lnTo>
                  <a:lnTo>
                    <a:pt x="101" y="4"/>
                  </a:lnTo>
                  <a:lnTo>
                    <a:pt x="97" y="6"/>
                  </a:lnTo>
                  <a:lnTo>
                    <a:pt x="9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1600200" y="5456238"/>
            <a:ext cx="6096000" cy="1384300"/>
          </a:xfrm>
          <a:prstGeom prst="rect">
            <a:avLst/>
          </a:prstGeom>
          <a:solidFill>
            <a:schemeClr val="bg1"/>
          </a:solidFill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890588" indent="-890588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/>
              <a:t>3</a:t>
            </a:r>
            <a:r>
              <a:rPr lang="en-US" altLang="en-US" sz="2800" baseline="30000"/>
              <a:t>rd</a:t>
            </a:r>
            <a:r>
              <a:rPr lang="en-US" altLang="en-US" sz="2800"/>
              <a:t> 	Since the hair is positive &amp; </a:t>
            </a:r>
            <a:r>
              <a:rPr lang="en-US" altLang="en-US" sz="2800" b="1">
                <a:solidFill>
                  <a:srgbClr val="33CC33"/>
                </a:solidFill>
              </a:rPr>
              <a:t>like charges repel</a:t>
            </a:r>
            <a:r>
              <a:rPr lang="en-US" altLang="en-US" sz="2800"/>
              <a:t>, the hair sticks up!!!</a:t>
            </a:r>
            <a:endParaRPr lang="en-US" altLang="en-US" sz="2800" b="1">
              <a:solidFill>
                <a:srgbClr val="33CC33"/>
              </a:solidFill>
            </a:endParaRP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75438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8153400" y="259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7772400" y="4648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8077200" y="4572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7696200" y="2590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+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78486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_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8305800" y="2286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_</a:t>
            </a:r>
          </a:p>
        </p:txBody>
      </p:sp>
      <p:sp>
        <p:nvSpPr>
          <p:cNvPr id="16453" name="Text Box 69"/>
          <p:cNvSpPr txBox="1">
            <a:spLocks noChangeArrowheads="1"/>
          </p:cNvSpPr>
          <p:nvPr/>
        </p:nvSpPr>
        <p:spPr bwMode="auto">
          <a:xfrm>
            <a:off x="7696200" y="1905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_</a:t>
            </a:r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76962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_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8382000" y="45720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51445E-7 L -0.00416 -0.2885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2.71676E-6 L -0.0125 -0.3440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2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3" grpId="0" animBg="1"/>
      <p:bldP spid="16387" grpId="0" build="p" animBg="1"/>
      <p:bldP spid="16389" grpId="0" animBg="1"/>
      <p:bldP spid="16390" grpId="0" animBg="1"/>
      <p:bldP spid="16444" grpId="0" animBg="1"/>
      <p:bldP spid="16444" grpId="1" animBg="1"/>
      <p:bldP spid="16445" grpId="0"/>
      <p:bldP spid="16446" grpId="0"/>
      <p:bldP spid="16447" grpId="0"/>
      <p:bldP spid="16448" grpId="0"/>
      <p:bldP spid="16451" grpId="0"/>
      <p:bldP spid="16452" grpId="0"/>
      <p:bldP spid="16453" grpId="0"/>
      <p:bldP spid="16454" grpId="0"/>
      <p:bldP spid="16454" grpId="1"/>
      <p:bldP spid="16455" grpId="0"/>
      <p:bldP spid="1645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for understanding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r>
              <a:rPr lang="en-CA" altLang="en-US"/>
              <a:t>Using pages 140 to 144 and your notes.</a:t>
            </a:r>
          </a:p>
          <a:p>
            <a:r>
              <a:rPr lang="en-CA" altLang="en-US"/>
              <a:t>Fill-in p75 &amp; 76 of your workbook.</a:t>
            </a:r>
          </a:p>
          <a:p>
            <a:pPr lvl="1"/>
            <a:r>
              <a:rPr lang="en-CA" altLang="en-US"/>
              <a:t>If you don’t finish in class it is homework.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8686800" cy="1143000"/>
          </a:xfrm>
        </p:spPr>
        <p:txBody>
          <a:bodyPr/>
          <a:lstStyle/>
          <a:p>
            <a:r>
              <a:rPr lang="en-CA" altLang="en-US" sz="3200"/>
              <a:t>5.2 Static electricity.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924800" cy="4114800"/>
          </a:xfrm>
        </p:spPr>
        <p:txBody>
          <a:bodyPr/>
          <a:lstStyle/>
          <a:p>
            <a:r>
              <a:rPr lang="en-CA" altLang="en-US" sz="2800"/>
              <a:t>You can create a charge by causing electrons to be transferred from one item to another by:</a:t>
            </a:r>
          </a:p>
          <a:p>
            <a:pPr lvl="1"/>
            <a:r>
              <a:rPr lang="en-CA" altLang="en-US" sz="2400" u="sng"/>
              <a:t>Friction</a:t>
            </a:r>
            <a:r>
              <a:rPr lang="en-CA" altLang="en-US" sz="2400"/>
              <a:t>. Items high on the triboelectric series pull electrons away from lower items.</a:t>
            </a:r>
          </a:p>
          <a:p>
            <a:pPr lvl="1"/>
            <a:r>
              <a:rPr lang="en-CA" altLang="en-US" sz="2400" u="sng"/>
              <a:t>Conduction</a:t>
            </a:r>
            <a:r>
              <a:rPr lang="en-CA" altLang="en-US" sz="2400"/>
              <a:t>. Once in contact, a charged object can share its charge with another neutral object.</a:t>
            </a:r>
          </a:p>
          <a:p>
            <a:pPr lvl="1"/>
            <a:r>
              <a:rPr lang="en-CA" altLang="en-US" sz="2400" u="sng"/>
              <a:t>Induction</a:t>
            </a:r>
            <a:r>
              <a:rPr lang="en-CA" altLang="en-US" sz="2400"/>
              <a:t>. Without contact! A charged object can cause the charges in a neutral object to shift to one side.</a:t>
            </a:r>
          </a:p>
          <a:p>
            <a:pPr lvl="2"/>
            <a:r>
              <a:rPr lang="en-CA" altLang="en-US" sz="2100"/>
              <a:t>See p147</a:t>
            </a:r>
          </a:p>
          <a:p>
            <a:endParaRPr lang="en-CA" altLang="en-US"/>
          </a:p>
        </p:txBody>
      </p:sp>
      <p:sp>
        <p:nvSpPr>
          <p:cNvPr id="4" name="Rectangle 3"/>
          <p:cNvSpPr/>
          <p:nvPr/>
        </p:nvSpPr>
        <p:spPr>
          <a:xfrm rot="17980731">
            <a:off x="-727457" y="4561779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Charging by Conduction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An object can be charged by touching it with another object that already has a charge. The resulting object will then have the same charge but weaker in strength than the original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Charging by induction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objects do not touch (one is charged, one is neutral)</a:t>
            </a:r>
          </a:p>
          <a:p>
            <a:pPr eaLnBrk="1" hangingPunct="1"/>
            <a:r>
              <a:rPr lang="en-CA" altLang="en-US"/>
              <a:t>Proximity of the charged object causes (induces) the charges in the neutral object to separate.</a:t>
            </a:r>
          </a:p>
          <a:p>
            <a:pPr eaLnBrk="1" hangingPunct="1"/>
            <a:r>
              <a:rPr lang="en-CA" altLang="en-US"/>
              <a:t>See Fig. 5.17 in textbook.</a:t>
            </a:r>
          </a:p>
          <a:p>
            <a:pPr eaLnBrk="1" hangingPunct="1"/>
            <a:endParaRPr lang="en-CA" altLang="en-US"/>
          </a:p>
          <a:p>
            <a:pPr eaLnBrk="1" hangingPunct="1"/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4495800"/>
            <a:ext cx="4495800" cy="1212191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CA">
                <a:noFill/>
                <a:latin typeface="Verdana" pitchFamily="34" charset="0"/>
              </a:rPr>
              <a:t> 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Calculations:</a:t>
            </a:r>
            <a:br>
              <a:rPr lang="en-CA" altLang="en-US"/>
            </a:br>
            <a:r>
              <a:rPr lang="en-CA" altLang="en-US"/>
              <a:t>How do you measure “charge”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71613"/>
            <a:ext cx="7848600" cy="3181350"/>
          </a:xfrm>
        </p:spPr>
        <p:txBody>
          <a:bodyPr/>
          <a:lstStyle/>
          <a:p>
            <a:pPr eaLnBrk="1" hangingPunct="1"/>
            <a:r>
              <a:rPr lang="en-CA" altLang="en-US" sz="2400"/>
              <a:t>The unit of measure for electrical charge is the Coulomb (C). In equations it is symbolized by a “q”</a:t>
            </a:r>
          </a:p>
          <a:p>
            <a:pPr lvl="1" eaLnBrk="1" hangingPunct="1"/>
            <a:r>
              <a:rPr lang="en-CA" altLang="en-US" sz="2400"/>
              <a:t>Eg: q = 900C</a:t>
            </a:r>
          </a:p>
          <a:p>
            <a:pPr lvl="1" eaLnBrk="1" hangingPunct="1">
              <a:buFont typeface="Wingdings" charset="2"/>
              <a:buNone/>
            </a:pPr>
            <a:endParaRPr lang="en-CA" altLang="en-US" sz="1000"/>
          </a:p>
          <a:p>
            <a:pPr eaLnBrk="1" hangingPunct="1"/>
            <a:r>
              <a:rPr lang="en-CA" altLang="en-US" sz="2400"/>
              <a:t>Ex. After charging a piece of fabric Kim determines that it has a charge of 9.1 C. How many electrons has it lost?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V="1">
            <a:off x="990600" y="4724400"/>
            <a:ext cx="304800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43400" y="4408214"/>
            <a:ext cx="5715000" cy="778996"/>
          </a:xfrm>
          <a:prstGeom prst="rect">
            <a:avLst/>
          </a:prstGeom>
          <a:blipFill rotWithShape="1">
            <a:blip r:embed="rId3" cstate="print"/>
            <a:stretch>
              <a:fillRect l="-534" b="-2344"/>
            </a:stretch>
          </a:blipFill>
        </p:spPr>
        <p:txBody>
          <a:bodyPr/>
          <a:lstStyle/>
          <a:p>
            <a:pPr>
              <a:defRPr/>
            </a:pPr>
            <a:r>
              <a:rPr lang="en-CA">
                <a:noFill/>
                <a:latin typeface="Verdana" pitchFamily="34" charset="0"/>
              </a:rPr>
              <a:t> </a:t>
            </a:r>
          </a:p>
        </p:txBody>
      </p: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>
            <a:off x="6324600" y="4724400"/>
            <a:ext cx="457200" cy="3905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" y="5491451"/>
            <a:ext cx="4191000" cy="839332"/>
          </a:xfrm>
          <a:prstGeom prst="rect">
            <a:avLst/>
          </a:prstGeom>
          <a:blipFill rotWithShape="1">
            <a:blip r:embed="rId4" cstate="print"/>
            <a:stretch>
              <a:fillRect t="-5797"/>
            </a:stretch>
          </a:blipFill>
        </p:spPr>
        <p:txBody>
          <a:bodyPr/>
          <a:lstStyle/>
          <a:p>
            <a:pPr>
              <a:defRPr/>
            </a:pPr>
            <a:r>
              <a:rPr lang="en-CA">
                <a:noFill/>
                <a:latin typeface="Verdana" pitchFamily="34" charset="0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9200" y="5366746"/>
            <a:ext cx="4114800" cy="746999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CA">
                <a:noFill/>
                <a:latin typeface="Verdana" pitchFamily="34" charset="0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49598" y="0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(5.1 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540625" cy="4114800"/>
          </a:xfrm>
        </p:spPr>
        <p:txBody>
          <a:bodyPr/>
          <a:lstStyle/>
          <a:p>
            <a:r>
              <a:rPr lang="en-CA" altLang="en-US" sz="2400"/>
              <a:t>One electron has a charge of 1.602 x 10</a:t>
            </a:r>
            <a:r>
              <a:rPr lang="en-CA" altLang="en-US" sz="2400" baseline="30000"/>
              <a:t>-19</a:t>
            </a:r>
            <a:r>
              <a:rPr lang="en-CA" altLang="en-US" sz="2400"/>
              <a:t> C.</a:t>
            </a:r>
          </a:p>
          <a:p>
            <a:r>
              <a:rPr lang="en-CA" altLang="en-US" sz="2400"/>
              <a:t>1Coulomb (C) = the charge of 6.25 x 10</a:t>
            </a:r>
            <a:r>
              <a:rPr lang="en-CA" altLang="en-US" sz="2400" baseline="30000"/>
              <a:t>18</a:t>
            </a:r>
            <a:r>
              <a:rPr lang="en-CA" altLang="en-US" sz="2400"/>
              <a:t> electrons (-) or protons (+).</a:t>
            </a:r>
          </a:p>
          <a:p>
            <a:r>
              <a:rPr lang="en-CA" altLang="en-US" sz="2400" u="sng"/>
              <a:t>Conductors</a:t>
            </a:r>
            <a:r>
              <a:rPr lang="en-CA" altLang="en-US" sz="2400"/>
              <a:t> permit the movement of electrons. (</a:t>
            </a:r>
            <a:r>
              <a:rPr lang="en-CA" altLang="en-US" sz="2400">
                <a:solidFill>
                  <a:srgbClr val="0070C0"/>
                </a:solidFill>
              </a:rPr>
              <a:t>the charge spreads out quickly</a:t>
            </a:r>
            <a:r>
              <a:rPr lang="en-CA" altLang="en-US" sz="2400"/>
              <a:t>)</a:t>
            </a:r>
          </a:p>
          <a:p>
            <a:pPr lvl="1"/>
            <a:r>
              <a:rPr lang="en-CA" altLang="en-US" sz="2400"/>
              <a:t>Eg. Metals, graphite, electrolytic solutions</a:t>
            </a:r>
          </a:p>
          <a:p>
            <a:r>
              <a:rPr lang="en-CA" altLang="en-US" sz="2400" u="sng"/>
              <a:t>Semiconductors</a:t>
            </a:r>
            <a:r>
              <a:rPr lang="en-CA" altLang="en-US" sz="2400"/>
              <a:t> slow their movement.</a:t>
            </a:r>
          </a:p>
          <a:p>
            <a:r>
              <a:rPr lang="en-CA" altLang="en-US" sz="2400" u="sng"/>
              <a:t>Insulators</a:t>
            </a:r>
            <a:r>
              <a:rPr lang="en-CA" altLang="en-US" sz="2400"/>
              <a:t> stop their movement electrons.</a:t>
            </a:r>
          </a:p>
          <a:p>
            <a:pPr lvl="1"/>
            <a:r>
              <a:rPr lang="en-CA" altLang="en-US" sz="2400"/>
              <a:t>Eg. Plastics, ceramics, wood, glass</a:t>
            </a:r>
          </a:p>
          <a:p>
            <a:r>
              <a:rPr lang="en-CA" altLang="en-US" sz="2400"/>
              <a:t>The </a:t>
            </a:r>
            <a:r>
              <a:rPr lang="en-CA" altLang="en-US" sz="2400" u="sng"/>
              <a:t>triboelectric</a:t>
            </a:r>
            <a:r>
              <a:rPr lang="en-CA" altLang="en-US" sz="2400"/>
              <a:t> series (p146) is a list that ranks an object’s ability to take negative charges.</a:t>
            </a:r>
          </a:p>
          <a:p>
            <a:pPr lvl="1"/>
            <a:endParaRPr lang="en-CA" altLang="en-US" sz="2400"/>
          </a:p>
        </p:txBody>
      </p:sp>
      <p:sp>
        <p:nvSpPr>
          <p:cNvPr id="5" name="Rectangle 4"/>
          <p:cNvSpPr/>
          <p:nvPr/>
        </p:nvSpPr>
        <p:spPr>
          <a:xfrm rot="625898">
            <a:off x="5568337" y="619603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7338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6934200" cy="21336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800" b="1">
                <a:solidFill>
                  <a:srgbClr val="0000CC"/>
                </a:solidFill>
              </a:rPr>
              <a:t>Nucleus: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Contains </a:t>
            </a:r>
            <a:r>
              <a:rPr lang="en-US" altLang="en-US" sz="2400" b="1">
                <a:solidFill>
                  <a:srgbClr val="0000CC"/>
                </a:solidFill>
              </a:rPr>
              <a:t>protons (+)</a:t>
            </a:r>
            <a:r>
              <a:rPr lang="en-US" altLang="en-US" sz="2400"/>
              <a:t> &amp; </a:t>
            </a:r>
            <a:r>
              <a:rPr lang="en-US" altLang="en-US" sz="2400" b="1">
                <a:solidFill>
                  <a:srgbClr val="0000CC"/>
                </a:solidFill>
              </a:rPr>
              <a:t>neutrons (no charge)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Overall positive charge (+)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Provides the biggest mass contribution (dense)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6378575" y="3906838"/>
            <a:ext cx="319088" cy="273050"/>
          </a:xfrm>
          <a:custGeom>
            <a:avLst/>
            <a:gdLst>
              <a:gd name="T0" fmla="*/ 2147483647 w 323"/>
              <a:gd name="T1" fmla="*/ 2147483647 h 277"/>
              <a:gd name="T2" fmla="*/ 2147483647 w 323"/>
              <a:gd name="T3" fmla="*/ 2147483647 h 277"/>
              <a:gd name="T4" fmla="*/ 2147483647 w 323"/>
              <a:gd name="T5" fmla="*/ 2147483647 h 277"/>
              <a:gd name="T6" fmla="*/ 2147483647 w 323"/>
              <a:gd name="T7" fmla="*/ 2147483647 h 277"/>
              <a:gd name="T8" fmla="*/ 2147483647 w 323"/>
              <a:gd name="T9" fmla="*/ 2147483647 h 277"/>
              <a:gd name="T10" fmla="*/ 2147483647 w 323"/>
              <a:gd name="T11" fmla="*/ 2147483647 h 277"/>
              <a:gd name="T12" fmla="*/ 2147483647 w 323"/>
              <a:gd name="T13" fmla="*/ 2147483647 h 277"/>
              <a:gd name="T14" fmla="*/ 2147483647 w 323"/>
              <a:gd name="T15" fmla="*/ 2147483647 h 277"/>
              <a:gd name="T16" fmla="*/ 2147483647 w 323"/>
              <a:gd name="T17" fmla="*/ 2147483647 h 277"/>
              <a:gd name="T18" fmla="*/ 2147483647 w 323"/>
              <a:gd name="T19" fmla="*/ 2147483647 h 277"/>
              <a:gd name="T20" fmla="*/ 2147483647 w 323"/>
              <a:gd name="T21" fmla="*/ 2147483647 h 277"/>
              <a:gd name="T22" fmla="*/ 2147483647 w 323"/>
              <a:gd name="T23" fmla="*/ 2147483647 h 277"/>
              <a:gd name="T24" fmla="*/ 2147483647 w 323"/>
              <a:gd name="T25" fmla="*/ 2147483647 h 277"/>
              <a:gd name="T26" fmla="*/ 2147483647 w 323"/>
              <a:gd name="T27" fmla="*/ 2147483647 h 277"/>
              <a:gd name="T28" fmla="*/ 2147483647 w 323"/>
              <a:gd name="T29" fmla="*/ 2147483647 h 277"/>
              <a:gd name="T30" fmla="*/ 2147483647 w 323"/>
              <a:gd name="T31" fmla="*/ 2147483647 h 277"/>
              <a:gd name="T32" fmla="*/ 2147483647 w 323"/>
              <a:gd name="T33" fmla="*/ 0 h 277"/>
              <a:gd name="T34" fmla="*/ 2147483647 w 323"/>
              <a:gd name="T35" fmla="*/ 2147483647 h 277"/>
              <a:gd name="T36" fmla="*/ 2147483647 w 323"/>
              <a:gd name="T37" fmla="*/ 2147483647 h 277"/>
              <a:gd name="T38" fmla="*/ 2147483647 w 323"/>
              <a:gd name="T39" fmla="*/ 2147483647 h 277"/>
              <a:gd name="T40" fmla="*/ 2147483647 w 323"/>
              <a:gd name="T41" fmla="*/ 2147483647 h 277"/>
              <a:gd name="T42" fmla="*/ 2147483647 w 323"/>
              <a:gd name="T43" fmla="*/ 2147483647 h 277"/>
              <a:gd name="T44" fmla="*/ 2147483647 w 323"/>
              <a:gd name="T45" fmla="*/ 2147483647 h 277"/>
              <a:gd name="T46" fmla="*/ 2147483647 w 323"/>
              <a:gd name="T47" fmla="*/ 2147483647 h 277"/>
              <a:gd name="T48" fmla="*/ 0 w 323"/>
              <a:gd name="T49" fmla="*/ 2147483647 h 277"/>
              <a:gd name="T50" fmla="*/ 2147483647 w 323"/>
              <a:gd name="T51" fmla="*/ 2147483647 h 277"/>
              <a:gd name="T52" fmla="*/ 2147483647 w 323"/>
              <a:gd name="T53" fmla="*/ 2147483647 h 277"/>
              <a:gd name="T54" fmla="*/ 2147483647 w 323"/>
              <a:gd name="T55" fmla="*/ 2147483647 h 277"/>
              <a:gd name="T56" fmla="*/ 2147483647 w 323"/>
              <a:gd name="T57" fmla="*/ 2147483647 h 277"/>
              <a:gd name="T58" fmla="*/ 2147483647 w 323"/>
              <a:gd name="T59" fmla="*/ 2147483647 h 277"/>
              <a:gd name="T60" fmla="*/ 2147483647 w 323"/>
              <a:gd name="T61" fmla="*/ 2147483647 h 277"/>
              <a:gd name="T62" fmla="*/ 2147483647 w 323"/>
              <a:gd name="T63" fmla="*/ 2147483647 h 277"/>
              <a:gd name="T64" fmla="*/ 2147483647 w 323"/>
              <a:gd name="T65" fmla="*/ 2147483647 h 27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23"/>
              <a:gd name="T100" fmla="*/ 0 h 277"/>
              <a:gd name="T101" fmla="*/ 323 w 323"/>
              <a:gd name="T102" fmla="*/ 277 h 27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23" h="277">
                <a:moveTo>
                  <a:pt x="162" y="277"/>
                </a:moveTo>
                <a:lnTo>
                  <a:pt x="194" y="273"/>
                </a:lnTo>
                <a:lnTo>
                  <a:pt x="224" y="265"/>
                </a:lnTo>
                <a:lnTo>
                  <a:pt x="251" y="253"/>
                </a:lnTo>
                <a:lnTo>
                  <a:pt x="275" y="236"/>
                </a:lnTo>
                <a:lnTo>
                  <a:pt x="293" y="214"/>
                </a:lnTo>
                <a:lnTo>
                  <a:pt x="309" y="191"/>
                </a:lnTo>
                <a:lnTo>
                  <a:pt x="319" y="165"/>
                </a:lnTo>
                <a:lnTo>
                  <a:pt x="323" y="138"/>
                </a:lnTo>
                <a:lnTo>
                  <a:pt x="319" y="109"/>
                </a:lnTo>
                <a:lnTo>
                  <a:pt x="309" y="83"/>
                </a:lnTo>
                <a:lnTo>
                  <a:pt x="293" y="59"/>
                </a:lnTo>
                <a:lnTo>
                  <a:pt x="275" y="40"/>
                </a:lnTo>
                <a:lnTo>
                  <a:pt x="251" y="22"/>
                </a:lnTo>
                <a:lnTo>
                  <a:pt x="224" y="10"/>
                </a:lnTo>
                <a:lnTo>
                  <a:pt x="194" y="1"/>
                </a:lnTo>
                <a:lnTo>
                  <a:pt x="162" y="0"/>
                </a:lnTo>
                <a:lnTo>
                  <a:pt x="128" y="1"/>
                </a:lnTo>
                <a:lnTo>
                  <a:pt x="98" y="10"/>
                </a:lnTo>
                <a:lnTo>
                  <a:pt x="70" y="22"/>
                </a:lnTo>
                <a:lnTo>
                  <a:pt x="47" y="40"/>
                </a:lnTo>
                <a:lnTo>
                  <a:pt x="26" y="59"/>
                </a:lnTo>
                <a:lnTo>
                  <a:pt x="11" y="83"/>
                </a:lnTo>
                <a:lnTo>
                  <a:pt x="3" y="109"/>
                </a:lnTo>
                <a:lnTo>
                  <a:pt x="0" y="138"/>
                </a:lnTo>
                <a:lnTo>
                  <a:pt x="3" y="165"/>
                </a:lnTo>
                <a:lnTo>
                  <a:pt x="11" y="191"/>
                </a:lnTo>
                <a:lnTo>
                  <a:pt x="26" y="214"/>
                </a:lnTo>
                <a:lnTo>
                  <a:pt x="47" y="236"/>
                </a:lnTo>
                <a:lnTo>
                  <a:pt x="70" y="253"/>
                </a:lnTo>
                <a:lnTo>
                  <a:pt x="98" y="265"/>
                </a:lnTo>
                <a:lnTo>
                  <a:pt x="128" y="273"/>
                </a:lnTo>
                <a:lnTo>
                  <a:pt x="162" y="277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8015288" y="4859338"/>
            <a:ext cx="93662" cy="80962"/>
          </a:xfrm>
          <a:custGeom>
            <a:avLst/>
            <a:gdLst>
              <a:gd name="T0" fmla="*/ 2147483647 w 94"/>
              <a:gd name="T1" fmla="*/ 2147483647 h 82"/>
              <a:gd name="T2" fmla="*/ 2147483647 w 94"/>
              <a:gd name="T3" fmla="*/ 2147483647 h 82"/>
              <a:gd name="T4" fmla="*/ 2147483647 w 94"/>
              <a:gd name="T5" fmla="*/ 2147483647 h 82"/>
              <a:gd name="T6" fmla="*/ 2147483647 w 94"/>
              <a:gd name="T7" fmla="*/ 2147483647 h 82"/>
              <a:gd name="T8" fmla="*/ 2147483647 w 94"/>
              <a:gd name="T9" fmla="*/ 2147483647 h 82"/>
              <a:gd name="T10" fmla="*/ 2147483647 w 94"/>
              <a:gd name="T11" fmla="*/ 2147483647 h 82"/>
              <a:gd name="T12" fmla="*/ 2147483647 w 94"/>
              <a:gd name="T13" fmla="*/ 2147483647 h 82"/>
              <a:gd name="T14" fmla="*/ 2147483647 w 94"/>
              <a:gd name="T15" fmla="*/ 2147483647 h 82"/>
              <a:gd name="T16" fmla="*/ 2147483647 w 94"/>
              <a:gd name="T17" fmla="*/ 2147483647 h 82"/>
              <a:gd name="T18" fmla="*/ 2147483647 w 94"/>
              <a:gd name="T19" fmla="*/ 2147483647 h 82"/>
              <a:gd name="T20" fmla="*/ 2147483647 w 94"/>
              <a:gd name="T21" fmla="*/ 2147483647 h 82"/>
              <a:gd name="T22" fmla="*/ 2147483647 w 94"/>
              <a:gd name="T23" fmla="*/ 2147483647 h 82"/>
              <a:gd name="T24" fmla="*/ 2147483647 w 94"/>
              <a:gd name="T25" fmla="*/ 2147483647 h 82"/>
              <a:gd name="T26" fmla="*/ 2147483647 w 94"/>
              <a:gd name="T27" fmla="*/ 2147483647 h 82"/>
              <a:gd name="T28" fmla="*/ 2147483647 w 94"/>
              <a:gd name="T29" fmla="*/ 2147483647 h 82"/>
              <a:gd name="T30" fmla="*/ 2147483647 w 94"/>
              <a:gd name="T31" fmla="*/ 0 h 82"/>
              <a:gd name="T32" fmla="*/ 2147483647 w 94"/>
              <a:gd name="T33" fmla="*/ 0 h 82"/>
              <a:gd name="T34" fmla="*/ 2147483647 w 94"/>
              <a:gd name="T35" fmla="*/ 0 h 82"/>
              <a:gd name="T36" fmla="*/ 2147483647 w 94"/>
              <a:gd name="T37" fmla="*/ 2147483647 h 82"/>
              <a:gd name="T38" fmla="*/ 2147483647 w 94"/>
              <a:gd name="T39" fmla="*/ 2147483647 h 82"/>
              <a:gd name="T40" fmla="*/ 2147483647 w 94"/>
              <a:gd name="T41" fmla="*/ 2147483647 h 82"/>
              <a:gd name="T42" fmla="*/ 2147483647 w 94"/>
              <a:gd name="T43" fmla="*/ 2147483647 h 82"/>
              <a:gd name="T44" fmla="*/ 2147483647 w 94"/>
              <a:gd name="T45" fmla="*/ 2147483647 h 82"/>
              <a:gd name="T46" fmla="*/ 0 w 94"/>
              <a:gd name="T47" fmla="*/ 2147483647 h 82"/>
              <a:gd name="T48" fmla="*/ 0 w 94"/>
              <a:gd name="T49" fmla="*/ 2147483647 h 82"/>
              <a:gd name="T50" fmla="*/ 0 w 94"/>
              <a:gd name="T51" fmla="*/ 2147483647 h 82"/>
              <a:gd name="T52" fmla="*/ 2147483647 w 94"/>
              <a:gd name="T53" fmla="*/ 2147483647 h 82"/>
              <a:gd name="T54" fmla="*/ 2147483647 w 94"/>
              <a:gd name="T55" fmla="*/ 2147483647 h 82"/>
              <a:gd name="T56" fmla="*/ 2147483647 w 94"/>
              <a:gd name="T57" fmla="*/ 2147483647 h 82"/>
              <a:gd name="T58" fmla="*/ 2147483647 w 94"/>
              <a:gd name="T59" fmla="*/ 2147483647 h 82"/>
              <a:gd name="T60" fmla="*/ 2147483647 w 94"/>
              <a:gd name="T61" fmla="*/ 2147483647 h 82"/>
              <a:gd name="T62" fmla="*/ 2147483647 w 94"/>
              <a:gd name="T63" fmla="*/ 2147483647 h 82"/>
              <a:gd name="T64" fmla="*/ 2147483647 w 94"/>
              <a:gd name="T65" fmla="*/ 2147483647 h 8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94"/>
              <a:gd name="T100" fmla="*/ 0 h 82"/>
              <a:gd name="T101" fmla="*/ 94 w 94"/>
              <a:gd name="T102" fmla="*/ 82 h 8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94" h="82">
                <a:moveTo>
                  <a:pt x="47" y="82"/>
                </a:moveTo>
                <a:lnTo>
                  <a:pt x="55" y="81"/>
                </a:lnTo>
                <a:lnTo>
                  <a:pt x="64" y="78"/>
                </a:lnTo>
                <a:lnTo>
                  <a:pt x="71" y="74"/>
                </a:lnTo>
                <a:lnTo>
                  <a:pt x="80" y="70"/>
                </a:lnTo>
                <a:lnTo>
                  <a:pt x="84" y="63"/>
                </a:lnTo>
                <a:lnTo>
                  <a:pt x="90" y="56"/>
                </a:lnTo>
                <a:lnTo>
                  <a:pt x="92" y="48"/>
                </a:lnTo>
                <a:lnTo>
                  <a:pt x="94" y="41"/>
                </a:lnTo>
                <a:lnTo>
                  <a:pt x="92" y="32"/>
                </a:lnTo>
                <a:lnTo>
                  <a:pt x="90" y="24"/>
                </a:lnTo>
                <a:lnTo>
                  <a:pt x="84" y="17"/>
                </a:lnTo>
                <a:lnTo>
                  <a:pt x="80" y="11"/>
                </a:lnTo>
                <a:lnTo>
                  <a:pt x="71" y="6"/>
                </a:lnTo>
                <a:lnTo>
                  <a:pt x="64" y="3"/>
                </a:lnTo>
                <a:lnTo>
                  <a:pt x="55" y="0"/>
                </a:lnTo>
                <a:lnTo>
                  <a:pt x="47" y="0"/>
                </a:lnTo>
                <a:lnTo>
                  <a:pt x="37" y="0"/>
                </a:lnTo>
                <a:lnTo>
                  <a:pt x="27" y="3"/>
                </a:lnTo>
                <a:lnTo>
                  <a:pt x="18" y="6"/>
                </a:lnTo>
                <a:lnTo>
                  <a:pt x="13" y="11"/>
                </a:lnTo>
                <a:lnTo>
                  <a:pt x="6" y="17"/>
                </a:lnTo>
                <a:lnTo>
                  <a:pt x="3" y="24"/>
                </a:lnTo>
                <a:lnTo>
                  <a:pt x="0" y="32"/>
                </a:lnTo>
                <a:lnTo>
                  <a:pt x="0" y="41"/>
                </a:lnTo>
                <a:lnTo>
                  <a:pt x="0" y="48"/>
                </a:lnTo>
                <a:lnTo>
                  <a:pt x="3" y="56"/>
                </a:lnTo>
                <a:lnTo>
                  <a:pt x="6" y="63"/>
                </a:lnTo>
                <a:lnTo>
                  <a:pt x="13" y="70"/>
                </a:lnTo>
                <a:lnTo>
                  <a:pt x="18" y="74"/>
                </a:lnTo>
                <a:lnTo>
                  <a:pt x="27" y="78"/>
                </a:lnTo>
                <a:lnTo>
                  <a:pt x="37" y="81"/>
                </a:lnTo>
                <a:lnTo>
                  <a:pt x="47" y="8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6694488" y="3740150"/>
            <a:ext cx="1587" cy="357188"/>
          </a:xfrm>
          <a:custGeom>
            <a:avLst/>
            <a:gdLst>
              <a:gd name="T0" fmla="*/ 0 w 1587"/>
              <a:gd name="T1" fmla="*/ 0 h 361"/>
              <a:gd name="T2" fmla="*/ 0 w 1587"/>
              <a:gd name="T3" fmla="*/ 2147483647 h 361"/>
              <a:gd name="T4" fmla="*/ 0 w 1587"/>
              <a:gd name="T5" fmla="*/ 0 h 361"/>
              <a:gd name="T6" fmla="*/ 0 60000 65536"/>
              <a:gd name="T7" fmla="*/ 0 60000 65536"/>
              <a:gd name="T8" fmla="*/ 0 60000 65536"/>
              <a:gd name="T9" fmla="*/ 0 w 1587"/>
              <a:gd name="T10" fmla="*/ 0 h 361"/>
              <a:gd name="T11" fmla="*/ 1587 w 1587"/>
              <a:gd name="T12" fmla="*/ 361 h 3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7" h="361">
                <a:moveTo>
                  <a:pt x="0" y="0"/>
                </a:moveTo>
                <a:lnTo>
                  <a:pt x="0" y="361"/>
                </a:lnTo>
                <a:lnTo>
                  <a:pt x="0" y="0"/>
                </a:lnTo>
                <a:close/>
              </a:path>
            </a:pathLst>
          </a:custGeom>
          <a:solidFill>
            <a:srgbClr val="001A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6961188" y="4414838"/>
            <a:ext cx="1587" cy="168275"/>
          </a:xfrm>
          <a:custGeom>
            <a:avLst/>
            <a:gdLst>
              <a:gd name="T0" fmla="*/ 2147483647 w 2"/>
              <a:gd name="T1" fmla="*/ 0 h 170"/>
              <a:gd name="T2" fmla="*/ 0 w 2"/>
              <a:gd name="T3" fmla="*/ 2147483647 h 170"/>
              <a:gd name="T4" fmla="*/ 2147483647 w 2"/>
              <a:gd name="T5" fmla="*/ 0 h 170"/>
              <a:gd name="T6" fmla="*/ 0 60000 65536"/>
              <a:gd name="T7" fmla="*/ 0 60000 65536"/>
              <a:gd name="T8" fmla="*/ 0 60000 65536"/>
              <a:gd name="T9" fmla="*/ 0 w 2"/>
              <a:gd name="T10" fmla="*/ 0 h 170"/>
              <a:gd name="T11" fmla="*/ 2 w 2"/>
              <a:gd name="T12" fmla="*/ 170 h 1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" h="170">
                <a:moveTo>
                  <a:pt x="2" y="0"/>
                </a:moveTo>
                <a:lnTo>
                  <a:pt x="0" y="170"/>
                </a:lnTo>
                <a:lnTo>
                  <a:pt x="2" y="0"/>
                </a:lnTo>
                <a:close/>
              </a:path>
            </a:pathLst>
          </a:custGeom>
          <a:solidFill>
            <a:srgbClr val="001A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5086350" y="2974975"/>
            <a:ext cx="328613" cy="165100"/>
          </a:xfrm>
          <a:custGeom>
            <a:avLst/>
            <a:gdLst>
              <a:gd name="T0" fmla="*/ 0 w 333"/>
              <a:gd name="T1" fmla="*/ 0 h 167"/>
              <a:gd name="T2" fmla="*/ 2147483647 w 333"/>
              <a:gd name="T3" fmla="*/ 2147483647 h 167"/>
              <a:gd name="T4" fmla="*/ 0 w 333"/>
              <a:gd name="T5" fmla="*/ 0 h 167"/>
              <a:gd name="T6" fmla="*/ 0 60000 65536"/>
              <a:gd name="T7" fmla="*/ 0 60000 65536"/>
              <a:gd name="T8" fmla="*/ 0 60000 65536"/>
              <a:gd name="T9" fmla="*/ 0 w 333"/>
              <a:gd name="T10" fmla="*/ 0 h 167"/>
              <a:gd name="T11" fmla="*/ 333 w 333"/>
              <a:gd name="T12" fmla="*/ 167 h 1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3" h="167">
                <a:moveTo>
                  <a:pt x="0" y="0"/>
                </a:moveTo>
                <a:lnTo>
                  <a:pt x="333" y="167"/>
                </a:lnTo>
                <a:lnTo>
                  <a:pt x="0" y="0"/>
                </a:lnTo>
                <a:close/>
              </a:path>
            </a:pathLst>
          </a:custGeom>
          <a:solidFill>
            <a:srgbClr val="001A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3048000"/>
            <a:ext cx="4191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altLang="en-US" sz="3200" b="1">
                <a:solidFill>
                  <a:srgbClr val="0000CC"/>
                </a:solidFill>
              </a:rPr>
              <a:t>Electrons:</a:t>
            </a:r>
          </a:p>
          <a:p>
            <a:pPr eaLnBrk="1" hangingPunct="1"/>
            <a:r>
              <a:rPr lang="en-US" altLang="en-US" sz="2800"/>
              <a:t>Located outside nucleus</a:t>
            </a:r>
          </a:p>
          <a:p>
            <a:pPr eaLnBrk="1" hangingPunct="1"/>
            <a:r>
              <a:rPr lang="en-US" altLang="en-US" sz="2800"/>
              <a:t>Easily moved, lost or gained</a:t>
            </a:r>
          </a:p>
          <a:p>
            <a:pPr eaLnBrk="1" hangingPunct="1"/>
            <a:r>
              <a:rPr lang="en-US" altLang="en-US" sz="2800"/>
              <a:t>Negative charge (-)</a:t>
            </a:r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2895600" y="609600"/>
            <a:ext cx="4343400" cy="3505200"/>
          </a:xfrm>
          <a:custGeom>
            <a:avLst/>
            <a:gdLst>
              <a:gd name="T0" fmla="*/ 0 w 2711"/>
              <a:gd name="T1" fmla="*/ 0 h 2304"/>
              <a:gd name="T2" fmla="*/ 2147483647 w 2711"/>
              <a:gd name="T3" fmla="*/ 2147483647 h 2304"/>
              <a:gd name="T4" fmla="*/ 2147483647 w 2711"/>
              <a:gd name="T5" fmla="*/ 2147483647 h 2304"/>
              <a:gd name="T6" fmla="*/ 0 60000 65536"/>
              <a:gd name="T7" fmla="*/ 0 60000 65536"/>
              <a:gd name="T8" fmla="*/ 0 60000 65536"/>
              <a:gd name="T9" fmla="*/ 0 w 2711"/>
              <a:gd name="T10" fmla="*/ 0 h 2304"/>
              <a:gd name="T11" fmla="*/ 2711 w 2711"/>
              <a:gd name="T12" fmla="*/ 2304 h 2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1" h="2304">
                <a:moveTo>
                  <a:pt x="0" y="0"/>
                </a:moveTo>
                <a:lnTo>
                  <a:pt x="2711" y="23"/>
                </a:lnTo>
                <a:lnTo>
                  <a:pt x="2592" y="230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00400" y="3429000"/>
            <a:ext cx="2133600" cy="838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200400" y="3429000"/>
            <a:ext cx="2590800" cy="27432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  <p:bldP spid="26635" grpId="0" animBg="1"/>
      <p:bldP spid="266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Robert J. Van de Graaf 1929</a:t>
            </a:r>
          </a:p>
        </p:txBody>
      </p:sp>
      <p:pic>
        <p:nvPicPr>
          <p:cNvPr id="30723" name="Picture 2" descr="http://upload.wikimedia.org/wikipedia/commons/thumb/c/c2/Van_de_graaf_generator.svg/320px-Van_de_graaf_generator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http://t3.gstatic.com/images?q=tbn:ANd9GcRPvfpXdG0gbSC6zdProumfZDyUACUX-QRN4bAcIcAyYe6BM8v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8" descr="http://upload.wikimedia.org/wikipedia/commons/c/c6/Electro-Static_Generator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Check for understanding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827213"/>
            <a:ext cx="7769225" cy="4114800"/>
          </a:xfrm>
        </p:spPr>
        <p:txBody>
          <a:bodyPr/>
          <a:lstStyle/>
          <a:p>
            <a:r>
              <a:rPr lang="en-CA" altLang="en-US"/>
              <a:t>Using pages 145 to 149 and your notes.</a:t>
            </a:r>
          </a:p>
          <a:p>
            <a:r>
              <a:rPr lang="en-CA" altLang="en-US"/>
              <a:t>Fill-in p77 (bottom only) </a:t>
            </a:r>
          </a:p>
          <a:p>
            <a:pPr>
              <a:buFont typeface="Wingdings" charset="2"/>
              <a:buNone/>
            </a:pPr>
            <a:r>
              <a:rPr lang="en-CA" altLang="en-US"/>
              <a:t>			&amp; </a:t>
            </a:r>
          </a:p>
          <a:p>
            <a:pPr>
              <a:buFont typeface="Wingdings" charset="2"/>
              <a:buNone/>
            </a:pPr>
            <a:r>
              <a:rPr lang="en-CA" altLang="en-US"/>
              <a:t>		     p78 (#1 &amp; #2 only)</a:t>
            </a:r>
          </a:p>
          <a:p>
            <a:pPr>
              <a:buFont typeface="Wingdings" charset="2"/>
              <a:buNone/>
            </a:pPr>
            <a:endParaRPr lang="en-CA" altLang="en-US"/>
          </a:p>
          <a:p>
            <a:pPr lvl="1"/>
            <a:r>
              <a:rPr lang="en-CA" altLang="en-US"/>
              <a:t>If you don’t finish in class it is homework.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/>
              <a:t>These notes have covered: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90600" y="1827213"/>
            <a:ext cx="8153400" cy="4114800"/>
          </a:xfrm>
        </p:spPr>
        <p:txBody>
          <a:bodyPr/>
          <a:lstStyle/>
          <a:p>
            <a:r>
              <a:rPr lang="en-CA" altLang="en-US" sz="4000"/>
              <a:t>p140 to p148 in the text</a:t>
            </a:r>
          </a:p>
          <a:p>
            <a:r>
              <a:rPr lang="en-CA" altLang="en-US" sz="4000"/>
              <a:t>P75 to p78 in the workbook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8305800" cy="4725987"/>
          </a:xfrm>
        </p:spPr>
        <p:txBody>
          <a:bodyPr/>
          <a:lstStyle/>
          <a:p>
            <a:pPr eaLnBrk="1" hangingPunct="1"/>
            <a:r>
              <a:rPr lang="en-US" altLang="en-US" sz="3200"/>
              <a:t>All matter has electrical charges</a:t>
            </a:r>
          </a:p>
          <a:p>
            <a:pPr eaLnBrk="1" hangingPunct="1"/>
            <a:r>
              <a:rPr lang="en-US" altLang="en-US" sz="3200"/>
              <a:t>There are two types of charges:</a:t>
            </a:r>
          </a:p>
          <a:p>
            <a:pPr eaLnBrk="1" hangingPunct="1">
              <a:buFont typeface="Wingdings" charset="2"/>
              <a:buNone/>
            </a:pPr>
            <a:endParaRPr lang="en-US" altLang="en-US" sz="2000"/>
          </a:p>
          <a:p>
            <a:pPr lvl="1" eaLnBrk="1" hangingPunct="1"/>
            <a:r>
              <a:rPr lang="en-US" altLang="en-US" sz="2800" b="1">
                <a:solidFill>
                  <a:srgbClr val="3399FF"/>
                </a:solidFill>
              </a:rPr>
              <a:t>Positive</a:t>
            </a:r>
          </a:p>
          <a:p>
            <a:pPr lvl="1" eaLnBrk="1" hangingPunct="1">
              <a:buFont typeface="Wingdings" charset="2"/>
              <a:buNone/>
            </a:pPr>
            <a:endParaRPr lang="en-US" altLang="en-US" sz="2000" b="1">
              <a:solidFill>
                <a:srgbClr val="3399FF"/>
              </a:solidFill>
            </a:endParaRPr>
          </a:p>
          <a:p>
            <a:pPr lvl="1" eaLnBrk="1" hangingPunct="1"/>
            <a:r>
              <a:rPr lang="en-US" altLang="en-US" sz="2800" b="1">
                <a:solidFill>
                  <a:srgbClr val="FF0066"/>
                </a:solidFill>
              </a:rPr>
              <a:t>Negative</a:t>
            </a:r>
          </a:p>
          <a:p>
            <a:pPr lvl="1" eaLnBrk="1" hangingPunct="1">
              <a:buFont typeface="Wingdings" charset="2"/>
              <a:buNone/>
            </a:pPr>
            <a:endParaRPr lang="en-US" altLang="en-US" sz="2000" b="1">
              <a:solidFill>
                <a:srgbClr val="FF0066"/>
              </a:solidFill>
            </a:endParaRPr>
          </a:p>
          <a:p>
            <a:pPr lvl="1" eaLnBrk="1" hangingPunct="1"/>
            <a:endParaRPr lang="en-US" altLang="en-US"/>
          </a:p>
        </p:txBody>
      </p:sp>
      <p:pic>
        <p:nvPicPr>
          <p:cNvPr id="8196" name="Picture 4" descr="lightning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0"/>
            <a:ext cx="2057400" cy="1447800"/>
          </a:xfr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33CC"/>
                </a:solidFill>
                <a:latin typeface="Arial" charset="0"/>
              </a:rPr>
              <a:t>Electrical Charges: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733800" y="3124200"/>
            <a:ext cx="609600" cy="685800"/>
          </a:xfrm>
          <a:prstGeom prst="ellipse">
            <a:avLst/>
          </a:prstGeom>
          <a:solidFill>
            <a:srgbClr val="3399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+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267200" y="3962400"/>
            <a:ext cx="609600" cy="685800"/>
          </a:xfrm>
          <a:prstGeom prst="ellipse">
            <a:avLst/>
          </a:prstGeom>
          <a:solidFill>
            <a:srgbClr val="FF00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  <p:bldP spid="8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 sz="2500">
                <a:solidFill>
                  <a:srgbClr val="FF0066"/>
                </a:solidFill>
              </a:rPr>
              <a:t>Negatively</a:t>
            </a:r>
            <a:r>
              <a:rPr lang="en-CA" altLang="en-US" sz="2500"/>
              <a:t> charged objects: contain more electrons (-) than protons (+).</a:t>
            </a:r>
          </a:p>
          <a:p>
            <a:pPr eaLnBrk="1" hangingPunct="1">
              <a:buFont typeface="Wingdings" charset="2"/>
              <a:buNone/>
            </a:pPr>
            <a:endParaRPr lang="en-CA" altLang="en-US" sz="2500"/>
          </a:p>
          <a:p>
            <a:pPr eaLnBrk="1" hangingPunct="1">
              <a:buFont typeface="Wingdings" charset="2"/>
              <a:buNone/>
            </a:pPr>
            <a:r>
              <a:rPr lang="en-CA" altLang="en-US" sz="2500">
                <a:solidFill>
                  <a:srgbClr val="3399FF"/>
                </a:solidFill>
              </a:rPr>
              <a:t>Positively </a:t>
            </a:r>
            <a:r>
              <a:rPr lang="en-CA" altLang="en-US" sz="2500"/>
              <a:t>charged objects: contain fewer electrons (-) than protons (+).</a:t>
            </a:r>
          </a:p>
          <a:p>
            <a:pPr eaLnBrk="1" hangingPunct="1">
              <a:buFont typeface="Wingdings" charset="2"/>
              <a:buNone/>
            </a:pPr>
            <a:endParaRPr lang="en-CA" altLang="en-US" sz="2500"/>
          </a:p>
          <a:p>
            <a:pPr eaLnBrk="1" hangingPunct="1">
              <a:buFont typeface="Wingdings" charset="2"/>
              <a:buNone/>
            </a:pPr>
            <a:r>
              <a:rPr lang="en-US" altLang="en-US" sz="2400"/>
              <a:t>Only negatively charged electrons can move from one object to another and if you have an equal number of protons and electrons, the object is </a:t>
            </a:r>
            <a:r>
              <a:rPr lang="en-US" altLang="en-US" sz="2400" b="1">
                <a:solidFill>
                  <a:srgbClr val="00CC00"/>
                </a:solidFill>
              </a:rPr>
              <a:t>neutral.</a:t>
            </a:r>
            <a:endParaRPr lang="en-US" altLang="en-US" sz="2400">
              <a:solidFill>
                <a:srgbClr val="00CC00"/>
              </a:solidFill>
            </a:endParaRPr>
          </a:p>
          <a:p>
            <a:pPr eaLnBrk="1" hangingPunct="1">
              <a:buFont typeface="Wingdings" charset="2"/>
              <a:buNone/>
            </a:pPr>
            <a:endParaRPr lang="en-CA" alt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u="sng" dirty="0" err="1"/>
              <a:t>Ch</a:t>
            </a:r>
            <a:r>
              <a:rPr lang="en-CA" altLang="en-US" u="sng" dirty="0"/>
              <a:t> 5. Electricity &amp; Magnetism</a:t>
            </a:r>
            <a:r>
              <a:rPr lang="en-CA" altLang="en-US" dirty="0"/>
              <a:t/>
            </a:r>
            <a:br>
              <a:rPr lang="en-CA" altLang="en-US" dirty="0"/>
            </a:br>
            <a:r>
              <a:rPr lang="en-CA" altLang="en-US" dirty="0"/>
              <a:t>5.1 Electrical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Most objects are </a:t>
            </a:r>
            <a:r>
              <a:rPr lang="en-CA" altLang="en-US" u="sng" dirty="0"/>
              <a:t>neutral</a:t>
            </a:r>
            <a:r>
              <a:rPr lang="en-CA" altLang="en-US" dirty="0"/>
              <a:t> because they have an equal # of protons (+) and electrons (-).</a:t>
            </a:r>
          </a:p>
          <a:p>
            <a:r>
              <a:rPr lang="en-CA" altLang="en-US" dirty="0"/>
              <a:t>Electrons can be transferred, this causes an object to become charged.</a:t>
            </a:r>
          </a:p>
          <a:p>
            <a:pPr lvl="1"/>
            <a:r>
              <a:rPr lang="en-CA" altLang="en-US" dirty="0"/>
              <a:t>Negative charge = object has more electrons than protons.</a:t>
            </a:r>
          </a:p>
          <a:p>
            <a:pPr lvl="1"/>
            <a:r>
              <a:rPr lang="en-CA" altLang="en-US" dirty="0"/>
              <a:t>Positive charge = object has more protons than electrons.</a:t>
            </a:r>
          </a:p>
        </p:txBody>
      </p:sp>
      <p:sp>
        <p:nvSpPr>
          <p:cNvPr id="4" name="Rectangle 3"/>
          <p:cNvSpPr/>
          <p:nvPr/>
        </p:nvSpPr>
        <p:spPr>
          <a:xfrm rot="1441473">
            <a:off x="6101736" y="1153003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rPr>
              <a:t>Write this in your notebook.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7848600" cy="1295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/>
              <a:t>There are 2 forces between charged objects:</a:t>
            </a:r>
          </a:p>
          <a:p>
            <a:pPr eaLnBrk="1" hangingPunct="1">
              <a:buFont typeface="Wingdings" charset="2"/>
              <a:buNone/>
            </a:pPr>
            <a:endParaRPr lang="en-US" altLang="en-US"/>
          </a:p>
        </p:txBody>
      </p:sp>
      <p:graphicFrame>
        <p:nvGraphicFramePr>
          <p:cNvPr id="9251" name="Group 35"/>
          <p:cNvGraphicFramePr>
            <a:graphicFrameLocks noGrp="1"/>
          </p:cNvGraphicFramePr>
          <p:nvPr/>
        </p:nvGraphicFramePr>
        <p:xfrm>
          <a:off x="495300" y="1905000"/>
          <a:ext cx="8153400" cy="457517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Verdana" charset="0"/>
                        </a:rPr>
                        <a:t>Attraction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Verdana" charset="0"/>
                        </a:rPr>
                        <a:t>Repulsion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5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Opposite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“Opposites Attract”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500"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100"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charset="2"/>
                        <a:defRPr sz="1700"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Same charges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endParaRPr kumimoji="0" lang="en-US" alt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¡"/>
                        <a:tabLst/>
                      </a:pPr>
                      <a:r>
                        <a:rPr kumimoji="0" lang="en-US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 “Like repel”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245" name="Picture 29" descr="opposite_charges_attract_sm_nw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0837">
            <a:off x="1600200" y="3048000"/>
            <a:ext cx="15240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7" name="Picture 31" descr="similar_positive_charges_repel_sm_nwm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465">
            <a:off x="6705600" y="2971800"/>
            <a:ext cx="13144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8" name="Picture 32" descr="similar_negative_charges_repel_sm_nw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590">
            <a:off x="4876800" y="299085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Picture 36" descr="MCj02405710000[1]"/>
          <p:cNvPicPr>
            <a:picLocks noChangeAspect="1" noChangeArrowheads="1"/>
          </p:cNvPicPr>
          <p:nvPr/>
        </p:nvPicPr>
        <p:blipFill>
          <a:blip r:embed="rId5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48200"/>
            <a:ext cx="2057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1295400" y="1981200"/>
            <a:ext cx="2438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 dirty="0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5486400" y="1981200"/>
            <a:ext cx="2438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914400" y="25908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914400" y="4419600"/>
            <a:ext cx="3124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4953000" y="25908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4953000" y="4419600"/>
            <a:ext cx="2133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grpSp>
        <p:nvGrpSpPr>
          <p:cNvPr id="2" name="Group 48"/>
          <p:cNvGrpSpPr>
            <a:grpSpLocks noChangeAspect="1"/>
          </p:cNvGrpSpPr>
          <p:nvPr/>
        </p:nvGrpSpPr>
        <p:grpSpPr bwMode="auto">
          <a:xfrm>
            <a:off x="5181600" y="4800600"/>
            <a:ext cx="1739900" cy="1581150"/>
            <a:chOff x="3264" y="3024"/>
            <a:chExt cx="1096" cy="996"/>
          </a:xfrm>
        </p:grpSpPr>
        <p:sp>
          <p:nvSpPr>
            <p:cNvPr id="9307" name="AutoShape 47"/>
            <p:cNvSpPr>
              <a:spLocks noChangeAspect="1" noChangeArrowheads="1" noTextEdit="1"/>
            </p:cNvSpPr>
            <p:nvPr/>
          </p:nvSpPr>
          <p:spPr bwMode="auto">
            <a:xfrm>
              <a:off x="3264" y="3024"/>
              <a:ext cx="1096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49"/>
            <p:cNvSpPr>
              <a:spLocks/>
            </p:cNvSpPr>
            <p:nvPr/>
          </p:nvSpPr>
          <p:spPr bwMode="auto">
            <a:xfrm>
              <a:off x="3272" y="3097"/>
              <a:ext cx="862" cy="928"/>
            </a:xfrm>
            <a:custGeom>
              <a:avLst/>
              <a:gdLst>
                <a:gd name="T0" fmla="*/ 0 w 2588"/>
                <a:gd name="T1" fmla="*/ 0 h 2784"/>
                <a:gd name="T2" fmla="*/ 0 w 2588"/>
                <a:gd name="T3" fmla="*/ 0 h 2784"/>
                <a:gd name="T4" fmla="*/ 0 w 2588"/>
                <a:gd name="T5" fmla="*/ 0 h 2784"/>
                <a:gd name="T6" fmla="*/ 0 w 2588"/>
                <a:gd name="T7" fmla="*/ 0 h 2784"/>
                <a:gd name="T8" fmla="*/ 0 w 2588"/>
                <a:gd name="T9" fmla="*/ 0 h 2784"/>
                <a:gd name="T10" fmla="*/ 0 w 2588"/>
                <a:gd name="T11" fmla="*/ 0 h 2784"/>
                <a:gd name="T12" fmla="*/ 0 w 2588"/>
                <a:gd name="T13" fmla="*/ 0 h 2784"/>
                <a:gd name="T14" fmla="*/ 0 w 2588"/>
                <a:gd name="T15" fmla="*/ 0 h 2784"/>
                <a:gd name="T16" fmla="*/ 0 w 2588"/>
                <a:gd name="T17" fmla="*/ 0 h 2784"/>
                <a:gd name="T18" fmla="*/ 0 w 2588"/>
                <a:gd name="T19" fmla="*/ 0 h 2784"/>
                <a:gd name="T20" fmla="*/ 0 w 2588"/>
                <a:gd name="T21" fmla="*/ 0 h 2784"/>
                <a:gd name="T22" fmla="*/ 0 w 2588"/>
                <a:gd name="T23" fmla="*/ 0 h 2784"/>
                <a:gd name="T24" fmla="*/ 0 w 2588"/>
                <a:gd name="T25" fmla="*/ 0 h 2784"/>
                <a:gd name="T26" fmla="*/ 0 w 2588"/>
                <a:gd name="T27" fmla="*/ 0 h 2784"/>
                <a:gd name="T28" fmla="*/ 0 w 2588"/>
                <a:gd name="T29" fmla="*/ 0 h 2784"/>
                <a:gd name="T30" fmla="*/ 0 w 2588"/>
                <a:gd name="T31" fmla="*/ 0 h 2784"/>
                <a:gd name="T32" fmla="*/ 0 w 2588"/>
                <a:gd name="T33" fmla="*/ 0 h 2784"/>
                <a:gd name="T34" fmla="*/ 0 w 2588"/>
                <a:gd name="T35" fmla="*/ 0 h 2784"/>
                <a:gd name="T36" fmla="*/ 0 w 2588"/>
                <a:gd name="T37" fmla="*/ 0 h 2784"/>
                <a:gd name="T38" fmla="*/ 0 w 2588"/>
                <a:gd name="T39" fmla="*/ 0 h 2784"/>
                <a:gd name="T40" fmla="*/ 0 w 2588"/>
                <a:gd name="T41" fmla="*/ 0 h 2784"/>
                <a:gd name="T42" fmla="*/ 0 w 2588"/>
                <a:gd name="T43" fmla="*/ 0 h 2784"/>
                <a:gd name="T44" fmla="*/ 0 w 2588"/>
                <a:gd name="T45" fmla="*/ 0 h 2784"/>
                <a:gd name="T46" fmla="*/ 0 w 2588"/>
                <a:gd name="T47" fmla="*/ 0 h 2784"/>
                <a:gd name="T48" fmla="*/ 0 w 2588"/>
                <a:gd name="T49" fmla="*/ 0 h 2784"/>
                <a:gd name="T50" fmla="*/ 0 w 2588"/>
                <a:gd name="T51" fmla="*/ 0 h 2784"/>
                <a:gd name="T52" fmla="*/ 0 w 2588"/>
                <a:gd name="T53" fmla="*/ 0 h 2784"/>
                <a:gd name="T54" fmla="*/ 0 w 2588"/>
                <a:gd name="T55" fmla="*/ 0 h 2784"/>
                <a:gd name="T56" fmla="*/ 0 w 2588"/>
                <a:gd name="T57" fmla="*/ 0 h 2784"/>
                <a:gd name="T58" fmla="*/ 0 w 2588"/>
                <a:gd name="T59" fmla="*/ 0 h 2784"/>
                <a:gd name="T60" fmla="*/ 0 w 2588"/>
                <a:gd name="T61" fmla="*/ 0 h 2784"/>
                <a:gd name="T62" fmla="*/ 0 w 2588"/>
                <a:gd name="T63" fmla="*/ 0 h 2784"/>
                <a:gd name="T64" fmla="*/ 0 w 2588"/>
                <a:gd name="T65" fmla="*/ 0 h 2784"/>
                <a:gd name="T66" fmla="*/ 0 w 2588"/>
                <a:gd name="T67" fmla="*/ 0 h 2784"/>
                <a:gd name="T68" fmla="*/ 0 w 2588"/>
                <a:gd name="T69" fmla="*/ 0 h 2784"/>
                <a:gd name="T70" fmla="*/ 0 w 2588"/>
                <a:gd name="T71" fmla="*/ 0 h 2784"/>
                <a:gd name="T72" fmla="*/ 0 w 2588"/>
                <a:gd name="T73" fmla="*/ 0 h 2784"/>
                <a:gd name="T74" fmla="*/ 0 w 2588"/>
                <a:gd name="T75" fmla="*/ 0 h 2784"/>
                <a:gd name="T76" fmla="*/ 0 w 2588"/>
                <a:gd name="T77" fmla="*/ 0 h 2784"/>
                <a:gd name="T78" fmla="*/ 0 w 2588"/>
                <a:gd name="T79" fmla="*/ 0 h 2784"/>
                <a:gd name="T80" fmla="*/ 0 w 2588"/>
                <a:gd name="T81" fmla="*/ 0 h 2784"/>
                <a:gd name="T82" fmla="*/ 0 w 2588"/>
                <a:gd name="T83" fmla="*/ 0 h 2784"/>
                <a:gd name="T84" fmla="*/ 0 w 2588"/>
                <a:gd name="T85" fmla="*/ 0 h 2784"/>
                <a:gd name="T86" fmla="*/ 0 w 2588"/>
                <a:gd name="T87" fmla="*/ 0 h 2784"/>
                <a:gd name="T88" fmla="*/ 0 w 2588"/>
                <a:gd name="T89" fmla="*/ 0 h 2784"/>
                <a:gd name="T90" fmla="*/ 0 w 2588"/>
                <a:gd name="T91" fmla="*/ 0 h 2784"/>
                <a:gd name="T92" fmla="*/ 0 w 2588"/>
                <a:gd name="T93" fmla="*/ 0 h 2784"/>
                <a:gd name="T94" fmla="*/ 0 w 2588"/>
                <a:gd name="T95" fmla="*/ 0 h 2784"/>
                <a:gd name="T96" fmla="*/ 0 w 2588"/>
                <a:gd name="T97" fmla="*/ 0 h 2784"/>
                <a:gd name="T98" fmla="*/ 0 w 2588"/>
                <a:gd name="T99" fmla="*/ 0 h 2784"/>
                <a:gd name="T100" fmla="*/ 0 w 2588"/>
                <a:gd name="T101" fmla="*/ 0 h 2784"/>
                <a:gd name="T102" fmla="*/ 0 w 2588"/>
                <a:gd name="T103" fmla="*/ 0 h 2784"/>
                <a:gd name="T104" fmla="*/ 0 w 2588"/>
                <a:gd name="T105" fmla="*/ 0 h 2784"/>
                <a:gd name="T106" fmla="*/ 0 w 2588"/>
                <a:gd name="T107" fmla="*/ 0 h 2784"/>
                <a:gd name="T108" fmla="*/ 0 w 2588"/>
                <a:gd name="T109" fmla="*/ 0 h 2784"/>
                <a:gd name="T110" fmla="*/ 0 w 2588"/>
                <a:gd name="T111" fmla="*/ 0 h 2784"/>
                <a:gd name="T112" fmla="*/ 0 w 2588"/>
                <a:gd name="T113" fmla="*/ 0 h 2784"/>
                <a:gd name="T114" fmla="*/ 0 w 2588"/>
                <a:gd name="T115" fmla="*/ 0 h 278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88"/>
                <a:gd name="T175" fmla="*/ 0 h 2784"/>
                <a:gd name="T176" fmla="*/ 2588 w 2588"/>
                <a:gd name="T177" fmla="*/ 2784 h 278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88" h="2784">
                  <a:moveTo>
                    <a:pt x="625" y="2784"/>
                  </a:moveTo>
                  <a:lnTo>
                    <a:pt x="588" y="2769"/>
                  </a:lnTo>
                  <a:lnTo>
                    <a:pt x="552" y="2753"/>
                  </a:lnTo>
                  <a:lnTo>
                    <a:pt x="517" y="2734"/>
                  </a:lnTo>
                  <a:lnTo>
                    <a:pt x="482" y="2717"/>
                  </a:lnTo>
                  <a:lnTo>
                    <a:pt x="447" y="2698"/>
                  </a:lnTo>
                  <a:lnTo>
                    <a:pt x="413" y="2679"/>
                  </a:lnTo>
                  <a:lnTo>
                    <a:pt x="378" y="2662"/>
                  </a:lnTo>
                  <a:lnTo>
                    <a:pt x="343" y="2648"/>
                  </a:lnTo>
                  <a:lnTo>
                    <a:pt x="278" y="2601"/>
                  </a:lnTo>
                  <a:lnTo>
                    <a:pt x="225" y="2537"/>
                  </a:lnTo>
                  <a:lnTo>
                    <a:pt x="184" y="2459"/>
                  </a:lnTo>
                  <a:lnTo>
                    <a:pt x="160" y="2378"/>
                  </a:lnTo>
                  <a:lnTo>
                    <a:pt x="156" y="2297"/>
                  </a:lnTo>
                  <a:lnTo>
                    <a:pt x="175" y="2226"/>
                  </a:lnTo>
                  <a:lnTo>
                    <a:pt x="221" y="2171"/>
                  </a:lnTo>
                  <a:lnTo>
                    <a:pt x="298" y="2139"/>
                  </a:lnTo>
                  <a:lnTo>
                    <a:pt x="342" y="2148"/>
                  </a:lnTo>
                  <a:lnTo>
                    <a:pt x="377" y="2174"/>
                  </a:lnTo>
                  <a:lnTo>
                    <a:pt x="402" y="2210"/>
                  </a:lnTo>
                  <a:lnTo>
                    <a:pt x="422" y="2253"/>
                  </a:lnTo>
                  <a:lnTo>
                    <a:pt x="437" y="2300"/>
                  </a:lnTo>
                  <a:lnTo>
                    <a:pt x="455" y="2349"/>
                  </a:lnTo>
                  <a:lnTo>
                    <a:pt x="475" y="2392"/>
                  </a:lnTo>
                  <a:lnTo>
                    <a:pt x="502" y="2431"/>
                  </a:lnTo>
                  <a:lnTo>
                    <a:pt x="545" y="2446"/>
                  </a:lnTo>
                  <a:lnTo>
                    <a:pt x="587" y="2443"/>
                  </a:lnTo>
                  <a:lnTo>
                    <a:pt x="626" y="2425"/>
                  </a:lnTo>
                  <a:lnTo>
                    <a:pt x="662" y="2398"/>
                  </a:lnTo>
                  <a:lnTo>
                    <a:pt x="694" y="2362"/>
                  </a:lnTo>
                  <a:lnTo>
                    <a:pt x="725" y="2325"/>
                  </a:lnTo>
                  <a:lnTo>
                    <a:pt x="752" y="2288"/>
                  </a:lnTo>
                  <a:lnTo>
                    <a:pt x="775" y="2257"/>
                  </a:lnTo>
                  <a:lnTo>
                    <a:pt x="775" y="2232"/>
                  </a:lnTo>
                  <a:lnTo>
                    <a:pt x="779" y="2212"/>
                  </a:lnTo>
                  <a:lnTo>
                    <a:pt x="784" y="2195"/>
                  </a:lnTo>
                  <a:lnTo>
                    <a:pt x="792" y="2181"/>
                  </a:lnTo>
                  <a:lnTo>
                    <a:pt x="800" y="2166"/>
                  </a:lnTo>
                  <a:lnTo>
                    <a:pt x="811" y="2152"/>
                  </a:lnTo>
                  <a:lnTo>
                    <a:pt x="824" y="2135"/>
                  </a:lnTo>
                  <a:lnTo>
                    <a:pt x="840" y="2117"/>
                  </a:lnTo>
                  <a:lnTo>
                    <a:pt x="847" y="2108"/>
                  </a:lnTo>
                  <a:lnTo>
                    <a:pt x="857" y="2099"/>
                  </a:lnTo>
                  <a:lnTo>
                    <a:pt x="868" y="2086"/>
                  </a:lnTo>
                  <a:lnTo>
                    <a:pt x="879" y="2074"/>
                  </a:lnTo>
                  <a:lnTo>
                    <a:pt x="889" y="2061"/>
                  </a:lnTo>
                  <a:lnTo>
                    <a:pt x="899" y="2049"/>
                  </a:lnTo>
                  <a:lnTo>
                    <a:pt x="905" y="2038"/>
                  </a:lnTo>
                  <a:lnTo>
                    <a:pt x="910" y="2030"/>
                  </a:lnTo>
                  <a:lnTo>
                    <a:pt x="903" y="2021"/>
                  </a:lnTo>
                  <a:lnTo>
                    <a:pt x="897" y="2012"/>
                  </a:lnTo>
                  <a:lnTo>
                    <a:pt x="871" y="2003"/>
                  </a:lnTo>
                  <a:lnTo>
                    <a:pt x="851" y="1994"/>
                  </a:lnTo>
                  <a:lnTo>
                    <a:pt x="837" y="1979"/>
                  </a:lnTo>
                  <a:lnTo>
                    <a:pt x="830" y="1963"/>
                  </a:lnTo>
                  <a:lnTo>
                    <a:pt x="825" y="1944"/>
                  </a:lnTo>
                  <a:lnTo>
                    <a:pt x="826" y="1923"/>
                  </a:lnTo>
                  <a:lnTo>
                    <a:pt x="830" y="1900"/>
                  </a:lnTo>
                  <a:lnTo>
                    <a:pt x="836" y="1879"/>
                  </a:lnTo>
                  <a:lnTo>
                    <a:pt x="836" y="1838"/>
                  </a:lnTo>
                  <a:lnTo>
                    <a:pt x="838" y="1804"/>
                  </a:lnTo>
                  <a:lnTo>
                    <a:pt x="844" y="1774"/>
                  </a:lnTo>
                  <a:lnTo>
                    <a:pt x="853" y="1749"/>
                  </a:lnTo>
                  <a:lnTo>
                    <a:pt x="868" y="1725"/>
                  </a:lnTo>
                  <a:lnTo>
                    <a:pt x="888" y="1703"/>
                  </a:lnTo>
                  <a:lnTo>
                    <a:pt x="914" y="1682"/>
                  </a:lnTo>
                  <a:lnTo>
                    <a:pt x="949" y="1661"/>
                  </a:lnTo>
                  <a:lnTo>
                    <a:pt x="947" y="1654"/>
                  </a:lnTo>
                  <a:lnTo>
                    <a:pt x="946" y="1646"/>
                  </a:lnTo>
                  <a:lnTo>
                    <a:pt x="884" y="1670"/>
                  </a:lnTo>
                  <a:lnTo>
                    <a:pt x="826" y="1683"/>
                  </a:lnTo>
                  <a:lnTo>
                    <a:pt x="771" y="1686"/>
                  </a:lnTo>
                  <a:lnTo>
                    <a:pt x="719" y="1682"/>
                  </a:lnTo>
                  <a:lnTo>
                    <a:pt x="665" y="1671"/>
                  </a:lnTo>
                  <a:lnTo>
                    <a:pt x="610" y="1657"/>
                  </a:lnTo>
                  <a:lnTo>
                    <a:pt x="551" y="1642"/>
                  </a:lnTo>
                  <a:lnTo>
                    <a:pt x="491" y="1629"/>
                  </a:lnTo>
                  <a:lnTo>
                    <a:pt x="457" y="1628"/>
                  </a:lnTo>
                  <a:lnTo>
                    <a:pt x="429" y="1624"/>
                  </a:lnTo>
                  <a:lnTo>
                    <a:pt x="404" y="1620"/>
                  </a:lnTo>
                  <a:lnTo>
                    <a:pt x="383" y="1615"/>
                  </a:lnTo>
                  <a:lnTo>
                    <a:pt x="361" y="1605"/>
                  </a:lnTo>
                  <a:lnTo>
                    <a:pt x="340" y="1594"/>
                  </a:lnTo>
                  <a:lnTo>
                    <a:pt x="316" y="1581"/>
                  </a:lnTo>
                  <a:lnTo>
                    <a:pt x="290" y="1565"/>
                  </a:lnTo>
                  <a:lnTo>
                    <a:pt x="257" y="1555"/>
                  </a:lnTo>
                  <a:lnTo>
                    <a:pt x="232" y="1556"/>
                  </a:lnTo>
                  <a:lnTo>
                    <a:pt x="210" y="1564"/>
                  </a:lnTo>
                  <a:lnTo>
                    <a:pt x="193" y="1574"/>
                  </a:lnTo>
                  <a:lnTo>
                    <a:pt x="174" y="1585"/>
                  </a:lnTo>
                  <a:lnTo>
                    <a:pt x="155" y="1594"/>
                  </a:lnTo>
                  <a:lnTo>
                    <a:pt x="130" y="1596"/>
                  </a:lnTo>
                  <a:lnTo>
                    <a:pt x="101" y="1591"/>
                  </a:lnTo>
                  <a:lnTo>
                    <a:pt x="64" y="1563"/>
                  </a:lnTo>
                  <a:lnTo>
                    <a:pt x="36" y="1531"/>
                  </a:lnTo>
                  <a:lnTo>
                    <a:pt x="16" y="1495"/>
                  </a:lnTo>
                  <a:lnTo>
                    <a:pt x="4" y="1459"/>
                  </a:lnTo>
                  <a:lnTo>
                    <a:pt x="0" y="1418"/>
                  </a:lnTo>
                  <a:lnTo>
                    <a:pt x="4" y="1380"/>
                  </a:lnTo>
                  <a:lnTo>
                    <a:pt x="16" y="1341"/>
                  </a:lnTo>
                  <a:lnTo>
                    <a:pt x="38" y="1303"/>
                  </a:lnTo>
                  <a:lnTo>
                    <a:pt x="79" y="1266"/>
                  </a:lnTo>
                  <a:lnTo>
                    <a:pt x="127" y="1242"/>
                  </a:lnTo>
                  <a:lnTo>
                    <a:pt x="176" y="1228"/>
                  </a:lnTo>
                  <a:lnTo>
                    <a:pt x="229" y="1227"/>
                  </a:lnTo>
                  <a:lnTo>
                    <a:pt x="281" y="1233"/>
                  </a:lnTo>
                  <a:lnTo>
                    <a:pt x="333" y="1251"/>
                  </a:lnTo>
                  <a:lnTo>
                    <a:pt x="383" y="1274"/>
                  </a:lnTo>
                  <a:lnTo>
                    <a:pt x="431" y="1306"/>
                  </a:lnTo>
                  <a:lnTo>
                    <a:pt x="445" y="1323"/>
                  </a:lnTo>
                  <a:lnTo>
                    <a:pt x="457" y="1343"/>
                  </a:lnTo>
                  <a:lnTo>
                    <a:pt x="467" y="1362"/>
                  </a:lnTo>
                  <a:lnTo>
                    <a:pt x="478" y="1382"/>
                  </a:lnTo>
                  <a:lnTo>
                    <a:pt x="488" y="1398"/>
                  </a:lnTo>
                  <a:lnTo>
                    <a:pt x="502" y="1414"/>
                  </a:lnTo>
                  <a:lnTo>
                    <a:pt x="520" y="1427"/>
                  </a:lnTo>
                  <a:lnTo>
                    <a:pt x="544" y="1438"/>
                  </a:lnTo>
                  <a:lnTo>
                    <a:pt x="577" y="1441"/>
                  </a:lnTo>
                  <a:lnTo>
                    <a:pt x="612" y="1444"/>
                  </a:lnTo>
                  <a:lnTo>
                    <a:pt x="644" y="1447"/>
                  </a:lnTo>
                  <a:lnTo>
                    <a:pt x="677" y="1447"/>
                  </a:lnTo>
                  <a:lnTo>
                    <a:pt x="707" y="1442"/>
                  </a:lnTo>
                  <a:lnTo>
                    <a:pt x="739" y="1435"/>
                  </a:lnTo>
                  <a:lnTo>
                    <a:pt x="768" y="1422"/>
                  </a:lnTo>
                  <a:lnTo>
                    <a:pt x="798" y="1403"/>
                  </a:lnTo>
                  <a:lnTo>
                    <a:pt x="818" y="1380"/>
                  </a:lnTo>
                  <a:lnTo>
                    <a:pt x="838" y="1355"/>
                  </a:lnTo>
                  <a:lnTo>
                    <a:pt x="857" y="1328"/>
                  </a:lnTo>
                  <a:lnTo>
                    <a:pt x="874" y="1300"/>
                  </a:lnTo>
                  <a:lnTo>
                    <a:pt x="885" y="1270"/>
                  </a:lnTo>
                  <a:lnTo>
                    <a:pt x="892" y="1241"/>
                  </a:lnTo>
                  <a:lnTo>
                    <a:pt x="892" y="1211"/>
                  </a:lnTo>
                  <a:lnTo>
                    <a:pt x="886" y="1181"/>
                  </a:lnTo>
                  <a:lnTo>
                    <a:pt x="866" y="1168"/>
                  </a:lnTo>
                  <a:lnTo>
                    <a:pt x="852" y="1159"/>
                  </a:lnTo>
                  <a:lnTo>
                    <a:pt x="840" y="1149"/>
                  </a:lnTo>
                  <a:lnTo>
                    <a:pt x="832" y="1140"/>
                  </a:lnTo>
                  <a:lnTo>
                    <a:pt x="824" y="1129"/>
                  </a:lnTo>
                  <a:lnTo>
                    <a:pt x="818" y="1116"/>
                  </a:lnTo>
                  <a:lnTo>
                    <a:pt x="811" y="1101"/>
                  </a:lnTo>
                  <a:lnTo>
                    <a:pt x="807" y="1084"/>
                  </a:lnTo>
                  <a:lnTo>
                    <a:pt x="755" y="1064"/>
                  </a:lnTo>
                  <a:lnTo>
                    <a:pt x="707" y="1042"/>
                  </a:lnTo>
                  <a:lnTo>
                    <a:pt x="665" y="1013"/>
                  </a:lnTo>
                  <a:lnTo>
                    <a:pt x="629" y="982"/>
                  </a:lnTo>
                  <a:lnTo>
                    <a:pt x="601" y="943"/>
                  </a:lnTo>
                  <a:lnTo>
                    <a:pt x="583" y="900"/>
                  </a:lnTo>
                  <a:lnTo>
                    <a:pt x="574" y="850"/>
                  </a:lnTo>
                  <a:lnTo>
                    <a:pt x="579" y="796"/>
                  </a:lnTo>
                  <a:lnTo>
                    <a:pt x="586" y="765"/>
                  </a:lnTo>
                  <a:lnTo>
                    <a:pt x="593" y="744"/>
                  </a:lnTo>
                  <a:lnTo>
                    <a:pt x="598" y="726"/>
                  </a:lnTo>
                  <a:lnTo>
                    <a:pt x="602" y="715"/>
                  </a:lnTo>
                  <a:lnTo>
                    <a:pt x="604" y="706"/>
                  </a:lnTo>
                  <a:lnTo>
                    <a:pt x="606" y="700"/>
                  </a:lnTo>
                  <a:lnTo>
                    <a:pt x="608" y="696"/>
                  </a:lnTo>
                  <a:lnTo>
                    <a:pt x="609" y="693"/>
                  </a:lnTo>
                  <a:lnTo>
                    <a:pt x="610" y="693"/>
                  </a:lnTo>
                  <a:lnTo>
                    <a:pt x="614" y="693"/>
                  </a:lnTo>
                  <a:lnTo>
                    <a:pt x="616" y="683"/>
                  </a:lnTo>
                  <a:lnTo>
                    <a:pt x="619" y="673"/>
                  </a:lnTo>
                  <a:lnTo>
                    <a:pt x="624" y="665"/>
                  </a:lnTo>
                  <a:lnTo>
                    <a:pt x="628" y="656"/>
                  </a:lnTo>
                  <a:lnTo>
                    <a:pt x="631" y="647"/>
                  </a:lnTo>
                  <a:lnTo>
                    <a:pt x="636" y="640"/>
                  </a:lnTo>
                  <a:lnTo>
                    <a:pt x="639" y="631"/>
                  </a:lnTo>
                  <a:lnTo>
                    <a:pt x="643" y="624"/>
                  </a:lnTo>
                  <a:lnTo>
                    <a:pt x="643" y="601"/>
                  </a:lnTo>
                  <a:lnTo>
                    <a:pt x="645" y="578"/>
                  </a:lnTo>
                  <a:lnTo>
                    <a:pt x="648" y="555"/>
                  </a:lnTo>
                  <a:lnTo>
                    <a:pt x="651" y="533"/>
                  </a:lnTo>
                  <a:lnTo>
                    <a:pt x="654" y="510"/>
                  </a:lnTo>
                  <a:lnTo>
                    <a:pt x="658" y="488"/>
                  </a:lnTo>
                  <a:lnTo>
                    <a:pt x="664" y="467"/>
                  </a:lnTo>
                  <a:lnTo>
                    <a:pt x="670" y="447"/>
                  </a:lnTo>
                  <a:lnTo>
                    <a:pt x="687" y="436"/>
                  </a:lnTo>
                  <a:lnTo>
                    <a:pt x="701" y="429"/>
                  </a:lnTo>
                  <a:lnTo>
                    <a:pt x="710" y="423"/>
                  </a:lnTo>
                  <a:lnTo>
                    <a:pt x="718" y="420"/>
                  </a:lnTo>
                  <a:lnTo>
                    <a:pt x="723" y="415"/>
                  </a:lnTo>
                  <a:lnTo>
                    <a:pt x="727" y="413"/>
                  </a:lnTo>
                  <a:lnTo>
                    <a:pt x="704" y="392"/>
                  </a:lnTo>
                  <a:lnTo>
                    <a:pt x="681" y="372"/>
                  </a:lnTo>
                  <a:lnTo>
                    <a:pt x="658" y="353"/>
                  </a:lnTo>
                  <a:lnTo>
                    <a:pt x="636" y="337"/>
                  </a:lnTo>
                  <a:lnTo>
                    <a:pt x="612" y="319"/>
                  </a:lnTo>
                  <a:lnTo>
                    <a:pt x="589" y="303"/>
                  </a:lnTo>
                  <a:lnTo>
                    <a:pt x="566" y="286"/>
                  </a:lnTo>
                  <a:lnTo>
                    <a:pt x="544" y="269"/>
                  </a:lnTo>
                  <a:lnTo>
                    <a:pt x="532" y="234"/>
                  </a:lnTo>
                  <a:lnTo>
                    <a:pt x="562" y="214"/>
                  </a:lnTo>
                  <a:lnTo>
                    <a:pt x="622" y="207"/>
                  </a:lnTo>
                  <a:lnTo>
                    <a:pt x="702" y="210"/>
                  </a:lnTo>
                  <a:lnTo>
                    <a:pt x="787" y="216"/>
                  </a:lnTo>
                  <a:lnTo>
                    <a:pt x="870" y="227"/>
                  </a:lnTo>
                  <a:lnTo>
                    <a:pt x="935" y="236"/>
                  </a:lnTo>
                  <a:lnTo>
                    <a:pt x="974" y="240"/>
                  </a:lnTo>
                  <a:lnTo>
                    <a:pt x="1006" y="214"/>
                  </a:lnTo>
                  <a:lnTo>
                    <a:pt x="1039" y="188"/>
                  </a:lnTo>
                  <a:lnTo>
                    <a:pt x="1070" y="161"/>
                  </a:lnTo>
                  <a:lnTo>
                    <a:pt x="1103" y="134"/>
                  </a:lnTo>
                  <a:lnTo>
                    <a:pt x="1133" y="105"/>
                  </a:lnTo>
                  <a:lnTo>
                    <a:pt x="1163" y="76"/>
                  </a:lnTo>
                  <a:lnTo>
                    <a:pt x="1193" y="45"/>
                  </a:lnTo>
                  <a:lnTo>
                    <a:pt x="1222" y="16"/>
                  </a:lnTo>
                  <a:lnTo>
                    <a:pt x="1248" y="1"/>
                  </a:lnTo>
                  <a:lnTo>
                    <a:pt x="1268" y="0"/>
                  </a:lnTo>
                  <a:lnTo>
                    <a:pt x="1281" y="10"/>
                  </a:lnTo>
                  <a:lnTo>
                    <a:pt x="1291" y="28"/>
                  </a:lnTo>
                  <a:lnTo>
                    <a:pt x="1295" y="51"/>
                  </a:lnTo>
                  <a:lnTo>
                    <a:pt x="1300" y="77"/>
                  </a:lnTo>
                  <a:lnTo>
                    <a:pt x="1301" y="104"/>
                  </a:lnTo>
                  <a:lnTo>
                    <a:pt x="1303" y="129"/>
                  </a:lnTo>
                  <a:lnTo>
                    <a:pt x="1302" y="157"/>
                  </a:lnTo>
                  <a:lnTo>
                    <a:pt x="1302" y="186"/>
                  </a:lnTo>
                  <a:lnTo>
                    <a:pt x="1302" y="216"/>
                  </a:lnTo>
                  <a:lnTo>
                    <a:pt x="1302" y="248"/>
                  </a:lnTo>
                  <a:lnTo>
                    <a:pt x="1302" y="277"/>
                  </a:lnTo>
                  <a:lnTo>
                    <a:pt x="1304" y="308"/>
                  </a:lnTo>
                  <a:lnTo>
                    <a:pt x="1306" y="340"/>
                  </a:lnTo>
                  <a:lnTo>
                    <a:pt x="1311" y="371"/>
                  </a:lnTo>
                  <a:lnTo>
                    <a:pt x="1319" y="374"/>
                  </a:lnTo>
                  <a:lnTo>
                    <a:pt x="1328" y="379"/>
                  </a:lnTo>
                  <a:lnTo>
                    <a:pt x="1337" y="383"/>
                  </a:lnTo>
                  <a:lnTo>
                    <a:pt x="1346" y="387"/>
                  </a:lnTo>
                  <a:lnTo>
                    <a:pt x="1356" y="391"/>
                  </a:lnTo>
                  <a:lnTo>
                    <a:pt x="1366" y="395"/>
                  </a:lnTo>
                  <a:lnTo>
                    <a:pt x="1376" y="399"/>
                  </a:lnTo>
                  <a:lnTo>
                    <a:pt x="1385" y="406"/>
                  </a:lnTo>
                  <a:lnTo>
                    <a:pt x="1407" y="423"/>
                  </a:lnTo>
                  <a:lnTo>
                    <a:pt x="1430" y="442"/>
                  </a:lnTo>
                  <a:lnTo>
                    <a:pt x="1453" y="460"/>
                  </a:lnTo>
                  <a:lnTo>
                    <a:pt x="1475" y="478"/>
                  </a:lnTo>
                  <a:lnTo>
                    <a:pt x="1498" y="495"/>
                  </a:lnTo>
                  <a:lnTo>
                    <a:pt x="1524" y="510"/>
                  </a:lnTo>
                  <a:lnTo>
                    <a:pt x="1551" y="523"/>
                  </a:lnTo>
                  <a:lnTo>
                    <a:pt x="1581" y="535"/>
                  </a:lnTo>
                  <a:lnTo>
                    <a:pt x="1638" y="549"/>
                  </a:lnTo>
                  <a:lnTo>
                    <a:pt x="1655" y="571"/>
                  </a:lnTo>
                  <a:lnTo>
                    <a:pt x="1640" y="598"/>
                  </a:lnTo>
                  <a:lnTo>
                    <a:pt x="1605" y="629"/>
                  </a:lnTo>
                  <a:lnTo>
                    <a:pt x="1557" y="659"/>
                  </a:lnTo>
                  <a:lnTo>
                    <a:pt x="1506" y="686"/>
                  </a:lnTo>
                  <a:lnTo>
                    <a:pt x="1461" y="709"/>
                  </a:lnTo>
                  <a:lnTo>
                    <a:pt x="1434" y="725"/>
                  </a:lnTo>
                  <a:lnTo>
                    <a:pt x="1424" y="735"/>
                  </a:lnTo>
                  <a:lnTo>
                    <a:pt x="1419" y="745"/>
                  </a:lnTo>
                  <a:lnTo>
                    <a:pt x="1415" y="755"/>
                  </a:lnTo>
                  <a:lnTo>
                    <a:pt x="1414" y="764"/>
                  </a:lnTo>
                  <a:lnTo>
                    <a:pt x="1412" y="774"/>
                  </a:lnTo>
                  <a:lnTo>
                    <a:pt x="1412" y="786"/>
                  </a:lnTo>
                  <a:lnTo>
                    <a:pt x="1412" y="798"/>
                  </a:lnTo>
                  <a:lnTo>
                    <a:pt x="1412" y="814"/>
                  </a:lnTo>
                  <a:lnTo>
                    <a:pt x="1404" y="837"/>
                  </a:lnTo>
                  <a:lnTo>
                    <a:pt x="1398" y="860"/>
                  </a:lnTo>
                  <a:lnTo>
                    <a:pt x="1393" y="880"/>
                  </a:lnTo>
                  <a:lnTo>
                    <a:pt x="1390" y="903"/>
                  </a:lnTo>
                  <a:lnTo>
                    <a:pt x="1386" y="924"/>
                  </a:lnTo>
                  <a:lnTo>
                    <a:pt x="1386" y="946"/>
                  </a:lnTo>
                  <a:lnTo>
                    <a:pt x="1385" y="969"/>
                  </a:lnTo>
                  <a:lnTo>
                    <a:pt x="1388" y="996"/>
                  </a:lnTo>
                  <a:lnTo>
                    <a:pt x="1415" y="991"/>
                  </a:lnTo>
                  <a:lnTo>
                    <a:pt x="1440" y="995"/>
                  </a:lnTo>
                  <a:lnTo>
                    <a:pt x="1462" y="1006"/>
                  </a:lnTo>
                  <a:lnTo>
                    <a:pt x="1484" y="1022"/>
                  </a:lnTo>
                  <a:lnTo>
                    <a:pt x="1505" y="1039"/>
                  </a:lnTo>
                  <a:lnTo>
                    <a:pt x="1525" y="1058"/>
                  </a:lnTo>
                  <a:lnTo>
                    <a:pt x="1548" y="1074"/>
                  </a:lnTo>
                  <a:lnTo>
                    <a:pt x="1574" y="1087"/>
                  </a:lnTo>
                  <a:lnTo>
                    <a:pt x="1581" y="1086"/>
                  </a:lnTo>
                  <a:lnTo>
                    <a:pt x="1588" y="1085"/>
                  </a:lnTo>
                  <a:lnTo>
                    <a:pt x="1593" y="1084"/>
                  </a:lnTo>
                  <a:lnTo>
                    <a:pt x="1598" y="1084"/>
                  </a:lnTo>
                  <a:lnTo>
                    <a:pt x="1604" y="1083"/>
                  </a:lnTo>
                  <a:lnTo>
                    <a:pt x="1611" y="1083"/>
                  </a:lnTo>
                  <a:lnTo>
                    <a:pt x="1612" y="1103"/>
                  </a:lnTo>
                  <a:lnTo>
                    <a:pt x="1613" y="1124"/>
                  </a:lnTo>
                  <a:lnTo>
                    <a:pt x="1611" y="1143"/>
                  </a:lnTo>
                  <a:lnTo>
                    <a:pt x="1609" y="1164"/>
                  </a:lnTo>
                  <a:lnTo>
                    <a:pt x="1604" y="1183"/>
                  </a:lnTo>
                  <a:lnTo>
                    <a:pt x="1599" y="1204"/>
                  </a:lnTo>
                  <a:lnTo>
                    <a:pt x="1592" y="1225"/>
                  </a:lnTo>
                  <a:lnTo>
                    <a:pt x="1586" y="1246"/>
                  </a:lnTo>
                  <a:lnTo>
                    <a:pt x="1592" y="1244"/>
                  </a:lnTo>
                  <a:lnTo>
                    <a:pt x="1598" y="1244"/>
                  </a:lnTo>
                  <a:lnTo>
                    <a:pt x="1603" y="1244"/>
                  </a:lnTo>
                  <a:lnTo>
                    <a:pt x="1613" y="1245"/>
                  </a:lnTo>
                  <a:lnTo>
                    <a:pt x="1624" y="1278"/>
                  </a:lnTo>
                  <a:lnTo>
                    <a:pt x="1627" y="1312"/>
                  </a:lnTo>
                  <a:lnTo>
                    <a:pt x="1620" y="1346"/>
                  </a:lnTo>
                  <a:lnTo>
                    <a:pt x="1609" y="1377"/>
                  </a:lnTo>
                  <a:lnTo>
                    <a:pt x="1588" y="1403"/>
                  </a:lnTo>
                  <a:lnTo>
                    <a:pt x="1562" y="1424"/>
                  </a:lnTo>
                  <a:lnTo>
                    <a:pt x="1529" y="1437"/>
                  </a:lnTo>
                  <a:lnTo>
                    <a:pt x="1494" y="1440"/>
                  </a:lnTo>
                  <a:lnTo>
                    <a:pt x="1495" y="1444"/>
                  </a:lnTo>
                  <a:lnTo>
                    <a:pt x="1497" y="1450"/>
                  </a:lnTo>
                  <a:lnTo>
                    <a:pt x="1546" y="1533"/>
                  </a:lnTo>
                  <a:lnTo>
                    <a:pt x="1588" y="1628"/>
                  </a:lnTo>
                  <a:lnTo>
                    <a:pt x="1627" y="1725"/>
                  </a:lnTo>
                  <a:lnTo>
                    <a:pt x="1669" y="1822"/>
                  </a:lnTo>
                  <a:lnTo>
                    <a:pt x="1715" y="1915"/>
                  </a:lnTo>
                  <a:lnTo>
                    <a:pt x="1773" y="2000"/>
                  </a:lnTo>
                  <a:lnTo>
                    <a:pt x="1845" y="2072"/>
                  </a:lnTo>
                  <a:lnTo>
                    <a:pt x="1936" y="2128"/>
                  </a:lnTo>
                  <a:lnTo>
                    <a:pt x="1956" y="2140"/>
                  </a:lnTo>
                  <a:lnTo>
                    <a:pt x="1974" y="2150"/>
                  </a:lnTo>
                  <a:lnTo>
                    <a:pt x="1987" y="2155"/>
                  </a:lnTo>
                  <a:lnTo>
                    <a:pt x="2000" y="2158"/>
                  </a:lnTo>
                  <a:lnTo>
                    <a:pt x="2013" y="2157"/>
                  </a:lnTo>
                  <a:lnTo>
                    <a:pt x="2030" y="2155"/>
                  </a:lnTo>
                  <a:lnTo>
                    <a:pt x="2051" y="2151"/>
                  </a:lnTo>
                  <a:lnTo>
                    <a:pt x="2081" y="2146"/>
                  </a:lnTo>
                  <a:lnTo>
                    <a:pt x="2146" y="2130"/>
                  </a:lnTo>
                  <a:lnTo>
                    <a:pt x="2198" y="2119"/>
                  </a:lnTo>
                  <a:lnTo>
                    <a:pt x="2239" y="2113"/>
                  </a:lnTo>
                  <a:lnTo>
                    <a:pt x="2274" y="2115"/>
                  </a:lnTo>
                  <a:lnTo>
                    <a:pt x="2302" y="2126"/>
                  </a:lnTo>
                  <a:lnTo>
                    <a:pt x="2330" y="2151"/>
                  </a:lnTo>
                  <a:lnTo>
                    <a:pt x="2359" y="2189"/>
                  </a:lnTo>
                  <a:lnTo>
                    <a:pt x="2394" y="2244"/>
                  </a:lnTo>
                  <a:lnTo>
                    <a:pt x="2403" y="2266"/>
                  </a:lnTo>
                  <a:lnTo>
                    <a:pt x="2416" y="2288"/>
                  </a:lnTo>
                  <a:lnTo>
                    <a:pt x="2429" y="2309"/>
                  </a:lnTo>
                  <a:lnTo>
                    <a:pt x="2445" y="2329"/>
                  </a:lnTo>
                  <a:lnTo>
                    <a:pt x="2461" y="2348"/>
                  </a:lnTo>
                  <a:lnTo>
                    <a:pt x="2477" y="2367"/>
                  </a:lnTo>
                  <a:lnTo>
                    <a:pt x="2495" y="2388"/>
                  </a:lnTo>
                  <a:lnTo>
                    <a:pt x="2512" y="2409"/>
                  </a:lnTo>
                  <a:lnTo>
                    <a:pt x="2555" y="2453"/>
                  </a:lnTo>
                  <a:lnTo>
                    <a:pt x="2580" y="2499"/>
                  </a:lnTo>
                  <a:lnTo>
                    <a:pt x="2588" y="2543"/>
                  </a:lnTo>
                  <a:lnTo>
                    <a:pt x="2580" y="2583"/>
                  </a:lnTo>
                  <a:lnTo>
                    <a:pt x="2555" y="2615"/>
                  </a:lnTo>
                  <a:lnTo>
                    <a:pt x="2519" y="2639"/>
                  </a:lnTo>
                  <a:lnTo>
                    <a:pt x="2467" y="2650"/>
                  </a:lnTo>
                  <a:lnTo>
                    <a:pt x="2405" y="2646"/>
                  </a:lnTo>
                  <a:lnTo>
                    <a:pt x="2382" y="2637"/>
                  </a:lnTo>
                  <a:lnTo>
                    <a:pt x="2359" y="2628"/>
                  </a:lnTo>
                  <a:lnTo>
                    <a:pt x="2337" y="2617"/>
                  </a:lnTo>
                  <a:lnTo>
                    <a:pt x="2315" y="2608"/>
                  </a:lnTo>
                  <a:lnTo>
                    <a:pt x="2293" y="2596"/>
                  </a:lnTo>
                  <a:lnTo>
                    <a:pt x="2274" y="2584"/>
                  </a:lnTo>
                  <a:lnTo>
                    <a:pt x="2254" y="2571"/>
                  </a:lnTo>
                  <a:lnTo>
                    <a:pt x="2238" y="2558"/>
                  </a:lnTo>
                  <a:lnTo>
                    <a:pt x="2233" y="2557"/>
                  </a:lnTo>
                  <a:lnTo>
                    <a:pt x="2228" y="2557"/>
                  </a:lnTo>
                  <a:lnTo>
                    <a:pt x="2223" y="2548"/>
                  </a:lnTo>
                  <a:lnTo>
                    <a:pt x="2214" y="2537"/>
                  </a:lnTo>
                  <a:lnTo>
                    <a:pt x="2201" y="2524"/>
                  </a:lnTo>
                  <a:lnTo>
                    <a:pt x="2187" y="2511"/>
                  </a:lnTo>
                  <a:lnTo>
                    <a:pt x="2172" y="2498"/>
                  </a:lnTo>
                  <a:lnTo>
                    <a:pt x="2160" y="2486"/>
                  </a:lnTo>
                  <a:lnTo>
                    <a:pt x="2149" y="2478"/>
                  </a:lnTo>
                  <a:lnTo>
                    <a:pt x="2144" y="2472"/>
                  </a:lnTo>
                  <a:lnTo>
                    <a:pt x="2120" y="2443"/>
                  </a:lnTo>
                  <a:lnTo>
                    <a:pt x="2101" y="2424"/>
                  </a:lnTo>
                  <a:lnTo>
                    <a:pt x="2085" y="2411"/>
                  </a:lnTo>
                  <a:lnTo>
                    <a:pt x="2070" y="2404"/>
                  </a:lnTo>
                  <a:lnTo>
                    <a:pt x="2052" y="2400"/>
                  </a:lnTo>
                  <a:lnTo>
                    <a:pt x="2030" y="2398"/>
                  </a:lnTo>
                  <a:lnTo>
                    <a:pt x="2002" y="2395"/>
                  </a:lnTo>
                  <a:lnTo>
                    <a:pt x="1967" y="2391"/>
                  </a:lnTo>
                  <a:lnTo>
                    <a:pt x="1891" y="2388"/>
                  </a:lnTo>
                  <a:lnTo>
                    <a:pt x="1819" y="2379"/>
                  </a:lnTo>
                  <a:lnTo>
                    <a:pt x="1747" y="2364"/>
                  </a:lnTo>
                  <a:lnTo>
                    <a:pt x="1680" y="2344"/>
                  </a:lnTo>
                  <a:lnTo>
                    <a:pt x="1613" y="2317"/>
                  </a:lnTo>
                  <a:lnTo>
                    <a:pt x="1550" y="2284"/>
                  </a:lnTo>
                  <a:lnTo>
                    <a:pt x="1490" y="2244"/>
                  </a:lnTo>
                  <a:lnTo>
                    <a:pt x="1434" y="2198"/>
                  </a:lnTo>
                  <a:lnTo>
                    <a:pt x="1415" y="2197"/>
                  </a:lnTo>
                  <a:lnTo>
                    <a:pt x="1398" y="2197"/>
                  </a:lnTo>
                  <a:lnTo>
                    <a:pt x="1382" y="2195"/>
                  </a:lnTo>
                  <a:lnTo>
                    <a:pt x="1367" y="2193"/>
                  </a:lnTo>
                  <a:lnTo>
                    <a:pt x="1352" y="2189"/>
                  </a:lnTo>
                  <a:lnTo>
                    <a:pt x="1337" y="2184"/>
                  </a:lnTo>
                  <a:lnTo>
                    <a:pt x="1321" y="2179"/>
                  </a:lnTo>
                  <a:lnTo>
                    <a:pt x="1307" y="2173"/>
                  </a:lnTo>
                  <a:lnTo>
                    <a:pt x="1291" y="2180"/>
                  </a:lnTo>
                  <a:lnTo>
                    <a:pt x="1277" y="2195"/>
                  </a:lnTo>
                  <a:lnTo>
                    <a:pt x="1262" y="2216"/>
                  </a:lnTo>
                  <a:lnTo>
                    <a:pt x="1248" y="2239"/>
                  </a:lnTo>
                  <a:lnTo>
                    <a:pt x="1233" y="2263"/>
                  </a:lnTo>
                  <a:lnTo>
                    <a:pt x="1217" y="2284"/>
                  </a:lnTo>
                  <a:lnTo>
                    <a:pt x="1202" y="2300"/>
                  </a:lnTo>
                  <a:lnTo>
                    <a:pt x="1188" y="2310"/>
                  </a:lnTo>
                  <a:lnTo>
                    <a:pt x="1175" y="2333"/>
                  </a:lnTo>
                  <a:lnTo>
                    <a:pt x="1149" y="2363"/>
                  </a:lnTo>
                  <a:lnTo>
                    <a:pt x="1111" y="2399"/>
                  </a:lnTo>
                  <a:lnTo>
                    <a:pt x="1069" y="2437"/>
                  </a:lnTo>
                  <a:lnTo>
                    <a:pt x="1022" y="2472"/>
                  </a:lnTo>
                  <a:lnTo>
                    <a:pt x="979" y="2506"/>
                  </a:lnTo>
                  <a:lnTo>
                    <a:pt x="942" y="2532"/>
                  </a:lnTo>
                  <a:lnTo>
                    <a:pt x="916" y="2550"/>
                  </a:lnTo>
                  <a:lnTo>
                    <a:pt x="892" y="2558"/>
                  </a:lnTo>
                  <a:lnTo>
                    <a:pt x="872" y="2565"/>
                  </a:lnTo>
                  <a:lnTo>
                    <a:pt x="855" y="2571"/>
                  </a:lnTo>
                  <a:lnTo>
                    <a:pt x="842" y="2577"/>
                  </a:lnTo>
                  <a:lnTo>
                    <a:pt x="827" y="2585"/>
                  </a:lnTo>
                  <a:lnTo>
                    <a:pt x="814" y="2596"/>
                  </a:lnTo>
                  <a:lnTo>
                    <a:pt x="800" y="2609"/>
                  </a:lnTo>
                  <a:lnTo>
                    <a:pt x="784" y="2628"/>
                  </a:lnTo>
                  <a:lnTo>
                    <a:pt x="767" y="2657"/>
                  </a:lnTo>
                  <a:lnTo>
                    <a:pt x="754" y="2687"/>
                  </a:lnTo>
                  <a:lnTo>
                    <a:pt x="740" y="2713"/>
                  </a:lnTo>
                  <a:lnTo>
                    <a:pt x="727" y="2737"/>
                  </a:lnTo>
                  <a:lnTo>
                    <a:pt x="708" y="2755"/>
                  </a:lnTo>
                  <a:lnTo>
                    <a:pt x="688" y="2771"/>
                  </a:lnTo>
                  <a:lnTo>
                    <a:pt x="660" y="2780"/>
                  </a:lnTo>
                  <a:lnTo>
                    <a:pt x="625" y="27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50"/>
            <p:cNvSpPr>
              <a:spLocks/>
            </p:cNvSpPr>
            <p:nvPr/>
          </p:nvSpPr>
          <p:spPr bwMode="auto">
            <a:xfrm>
              <a:off x="3328" y="3814"/>
              <a:ext cx="212" cy="207"/>
            </a:xfrm>
            <a:custGeom>
              <a:avLst/>
              <a:gdLst>
                <a:gd name="T0" fmla="*/ 0 w 636"/>
                <a:gd name="T1" fmla="*/ 0 h 619"/>
                <a:gd name="T2" fmla="*/ 0 w 636"/>
                <a:gd name="T3" fmla="*/ 0 h 619"/>
                <a:gd name="T4" fmla="*/ 0 w 636"/>
                <a:gd name="T5" fmla="*/ 0 h 619"/>
                <a:gd name="T6" fmla="*/ 0 w 636"/>
                <a:gd name="T7" fmla="*/ 0 h 619"/>
                <a:gd name="T8" fmla="*/ 0 w 636"/>
                <a:gd name="T9" fmla="*/ 0 h 619"/>
                <a:gd name="T10" fmla="*/ 0 w 636"/>
                <a:gd name="T11" fmla="*/ 0 h 619"/>
                <a:gd name="T12" fmla="*/ 0 w 636"/>
                <a:gd name="T13" fmla="*/ 0 h 619"/>
                <a:gd name="T14" fmla="*/ 0 w 636"/>
                <a:gd name="T15" fmla="*/ 0 h 619"/>
                <a:gd name="T16" fmla="*/ 0 w 636"/>
                <a:gd name="T17" fmla="*/ 0 h 619"/>
                <a:gd name="T18" fmla="*/ 0 w 636"/>
                <a:gd name="T19" fmla="*/ 0 h 619"/>
                <a:gd name="T20" fmla="*/ 0 w 636"/>
                <a:gd name="T21" fmla="*/ 0 h 619"/>
                <a:gd name="T22" fmla="*/ 0 w 636"/>
                <a:gd name="T23" fmla="*/ 0 h 619"/>
                <a:gd name="T24" fmla="*/ 0 w 636"/>
                <a:gd name="T25" fmla="*/ 0 h 619"/>
                <a:gd name="T26" fmla="*/ 0 w 636"/>
                <a:gd name="T27" fmla="*/ 0 h 619"/>
                <a:gd name="T28" fmla="*/ 0 w 636"/>
                <a:gd name="T29" fmla="*/ 0 h 619"/>
                <a:gd name="T30" fmla="*/ 0 w 636"/>
                <a:gd name="T31" fmla="*/ 0 h 619"/>
                <a:gd name="T32" fmla="*/ 0 w 636"/>
                <a:gd name="T33" fmla="*/ 0 h 619"/>
                <a:gd name="T34" fmla="*/ 0 w 636"/>
                <a:gd name="T35" fmla="*/ 0 h 619"/>
                <a:gd name="T36" fmla="*/ 0 w 636"/>
                <a:gd name="T37" fmla="*/ 0 h 619"/>
                <a:gd name="T38" fmla="*/ 0 w 636"/>
                <a:gd name="T39" fmla="*/ 0 h 619"/>
                <a:gd name="T40" fmla="*/ 0 w 636"/>
                <a:gd name="T41" fmla="*/ 0 h 619"/>
                <a:gd name="T42" fmla="*/ 0 w 636"/>
                <a:gd name="T43" fmla="*/ 0 h 619"/>
                <a:gd name="T44" fmla="*/ 0 w 636"/>
                <a:gd name="T45" fmla="*/ 0 h 619"/>
                <a:gd name="T46" fmla="*/ 0 w 636"/>
                <a:gd name="T47" fmla="*/ 0 h 619"/>
                <a:gd name="T48" fmla="*/ 0 w 636"/>
                <a:gd name="T49" fmla="*/ 0 h 619"/>
                <a:gd name="T50" fmla="*/ 0 w 636"/>
                <a:gd name="T51" fmla="*/ 0 h 619"/>
                <a:gd name="T52" fmla="*/ 0 w 636"/>
                <a:gd name="T53" fmla="*/ 0 h 619"/>
                <a:gd name="T54" fmla="*/ 0 w 636"/>
                <a:gd name="T55" fmla="*/ 0 h 619"/>
                <a:gd name="T56" fmla="*/ 0 w 636"/>
                <a:gd name="T57" fmla="*/ 0 h 619"/>
                <a:gd name="T58" fmla="*/ 0 w 636"/>
                <a:gd name="T59" fmla="*/ 0 h 619"/>
                <a:gd name="T60" fmla="*/ 0 w 636"/>
                <a:gd name="T61" fmla="*/ 0 h 619"/>
                <a:gd name="T62" fmla="*/ 0 w 636"/>
                <a:gd name="T63" fmla="*/ 0 h 619"/>
                <a:gd name="T64" fmla="*/ 0 w 636"/>
                <a:gd name="T65" fmla="*/ 0 h 619"/>
                <a:gd name="T66" fmla="*/ 0 w 636"/>
                <a:gd name="T67" fmla="*/ 0 h 619"/>
                <a:gd name="T68" fmla="*/ 0 w 636"/>
                <a:gd name="T69" fmla="*/ 0 h 619"/>
                <a:gd name="T70" fmla="*/ 0 w 636"/>
                <a:gd name="T71" fmla="*/ 0 h 619"/>
                <a:gd name="T72" fmla="*/ 0 w 636"/>
                <a:gd name="T73" fmla="*/ 0 h 619"/>
                <a:gd name="T74" fmla="*/ 0 w 636"/>
                <a:gd name="T75" fmla="*/ 0 h 619"/>
                <a:gd name="T76" fmla="*/ 0 w 636"/>
                <a:gd name="T77" fmla="*/ 0 h 619"/>
                <a:gd name="T78" fmla="*/ 0 w 636"/>
                <a:gd name="T79" fmla="*/ 0 h 619"/>
                <a:gd name="T80" fmla="*/ 0 w 636"/>
                <a:gd name="T81" fmla="*/ 0 h 619"/>
                <a:gd name="T82" fmla="*/ 0 w 636"/>
                <a:gd name="T83" fmla="*/ 0 h 619"/>
                <a:gd name="T84" fmla="*/ 0 w 636"/>
                <a:gd name="T85" fmla="*/ 0 h 619"/>
                <a:gd name="T86" fmla="*/ 0 w 636"/>
                <a:gd name="T87" fmla="*/ 0 h 619"/>
                <a:gd name="T88" fmla="*/ 0 w 636"/>
                <a:gd name="T89" fmla="*/ 0 h 619"/>
                <a:gd name="T90" fmla="*/ 0 w 636"/>
                <a:gd name="T91" fmla="*/ 0 h 619"/>
                <a:gd name="T92" fmla="*/ 0 w 636"/>
                <a:gd name="T93" fmla="*/ 0 h 619"/>
                <a:gd name="T94" fmla="*/ 0 w 636"/>
                <a:gd name="T95" fmla="*/ 0 h 619"/>
                <a:gd name="T96" fmla="*/ 0 w 636"/>
                <a:gd name="T97" fmla="*/ 0 h 619"/>
                <a:gd name="T98" fmla="*/ 0 w 636"/>
                <a:gd name="T99" fmla="*/ 0 h 6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36"/>
                <a:gd name="T151" fmla="*/ 0 h 619"/>
                <a:gd name="T152" fmla="*/ 636 w 636"/>
                <a:gd name="T153" fmla="*/ 619 h 6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36" h="619">
                  <a:moveTo>
                    <a:pt x="463" y="619"/>
                  </a:moveTo>
                  <a:lnTo>
                    <a:pt x="436" y="608"/>
                  </a:lnTo>
                  <a:lnTo>
                    <a:pt x="412" y="599"/>
                  </a:lnTo>
                  <a:lnTo>
                    <a:pt x="390" y="587"/>
                  </a:lnTo>
                  <a:lnTo>
                    <a:pt x="367" y="575"/>
                  </a:lnTo>
                  <a:lnTo>
                    <a:pt x="344" y="562"/>
                  </a:lnTo>
                  <a:lnTo>
                    <a:pt x="324" y="549"/>
                  </a:lnTo>
                  <a:lnTo>
                    <a:pt x="302" y="536"/>
                  </a:lnTo>
                  <a:lnTo>
                    <a:pt x="281" y="524"/>
                  </a:lnTo>
                  <a:lnTo>
                    <a:pt x="243" y="508"/>
                  </a:lnTo>
                  <a:lnTo>
                    <a:pt x="212" y="495"/>
                  </a:lnTo>
                  <a:lnTo>
                    <a:pt x="185" y="483"/>
                  </a:lnTo>
                  <a:lnTo>
                    <a:pt x="161" y="471"/>
                  </a:lnTo>
                  <a:lnTo>
                    <a:pt x="138" y="457"/>
                  </a:lnTo>
                  <a:lnTo>
                    <a:pt x="118" y="440"/>
                  </a:lnTo>
                  <a:lnTo>
                    <a:pt x="95" y="420"/>
                  </a:lnTo>
                  <a:lnTo>
                    <a:pt x="71" y="395"/>
                  </a:lnTo>
                  <a:lnTo>
                    <a:pt x="43" y="345"/>
                  </a:lnTo>
                  <a:lnTo>
                    <a:pt x="20" y="289"/>
                  </a:lnTo>
                  <a:lnTo>
                    <a:pt x="5" y="229"/>
                  </a:lnTo>
                  <a:lnTo>
                    <a:pt x="0" y="171"/>
                  </a:lnTo>
                  <a:lnTo>
                    <a:pt x="5" y="114"/>
                  </a:lnTo>
                  <a:lnTo>
                    <a:pt x="28" y="65"/>
                  </a:lnTo>
                  <a:lnTo>
                    <a:pt x="66" y="26"/>
                  </a:lnTo>
                  <a:lnTo>
                    <a:pt x="125" y="0"/>
                  </a:lnTo>
                  <a:lnTo>
                    <a:pt x="148" y="1"/>
                  </a:lnTo>
                  <a:lnTo>
                    <a:pt x="169" y="5"/>
                  </a:lnTo>
                  <a:lnTo>
                    <a:pt x="184" y="12"/>
                  </a:lnTo>
                  <a:lnTo>
                    <a:pt x="197" y="21"/>
                  </a:lnTo>
                  <a:lnTo>
                    <a:pt x="207" y="34"/>
                  </a:lnTo>
                  <a:lnTo>
                    <a:pt x="217" y="51"/>
                  </a:lnTo>
                  <a:lnTo>
                    <a:pt x="227" y="70"/>
                  </a:lnTo>
                  <a:lnTo>
                    <a:pt x="239" y="96"/>
                  </a:lnTo>
                  <a:lnTo>
                    <a:pt x="239" y="101"/>
                  </a:lnTo>
                  <a:lnTo>
                    <a:pt x="241" y="109"/>
                  </a:lnTo>
                  <a:lnTo>
                    <a:pt x="243" y="116"/>
                  </a:lnTo>
                  <a:lnTo>
                    <a:pt x="247" y="123"/>
                  </a:lnTo>
                  <a:lnTo>
                    <a:pt x="249" y="129"/>
                  </a:lnTo>
                  <a:lnTo>
                    <a:pt x="251" y="134"/>
                  </a:lnTo>
                  <a:lnTo>
                    <a:pt x="252" y="138"/>
                  </a:lnTo>
                  <a:lnTo>
                    <a:pt x="253" y="142"/>
                  </a:lnTo>
                  <a:lnTo>
                    <a:pt x="243" y="143"/>
                  </a:lnTo>
                  <a:lnTo>
                    <a:pt x="236" y="145"/>
                  </a:lnTo>
                  <a:lnTo>
                    <a:pt x="228" y="147"/>
                  </a:lnTo>
                  <a:lnTo>
                    <a:pt x="224" y="151"/>
                  </a:lnTo>
                  <a:lnTo>
                    <a:pt x="217" y="155"/>
                  </a:lnTo>
                  <a:lnTo>
                    <a:pt x="214" y="160"/>
                  </a:lnTo>
                  <a:lnTo>
                    <a:pt x="211" y="166"/>
                  </a:lnTo>
                  <a:lnTo>
                    <a:pt x="211" y="176"/>
                  </a:lnTo>
                  <a:lnTo>
                    <a:pt x="219" y="198"/>
                  </a:lnTo>
                  <a:lnTo>
                    <a:pt x="225" y="213"/>
                  </a:lnTo>
                  <a:lnTo>
                    <a:pt x="229" y="220"/>
                  </a:lnTo>
                  <a:lnTo>
                    <a:pt x="234" y="223"/>
                  </a:lnTo>
                  <a:lnTo>
                    <a:pt x="239" y="221"/>
                  </a:lnTo>
                  <a:lnTo>
                    <a:pt x="248" y="218"/>
                  </a:lnTo>
                  <a:lnTo>
                    <a:pt x="261" y="214"/>
                  </a:lnTo>
                  <a:lnTo>
                    <a:pt x="281" y="212"/>
                  </a:lnTo>
                  <a:lnTo>
                    <a:pt x="284" y="220"/>
                  </a:lnTo>
                  <a:lnTo>
                    <a:pt x="289" y="229"/>
                  </a:lnTo>
                  <a:lnTo>
                    <a:pt x="293" y="239"/>
                  </a:lnTo>
                  <a:lnTo>
                    <a:pt x="295" y="250"/>
                  </a:lnTo>
                  <a:lnTo>
                    <a:pt x="286" y="261"/>
                  </a:lnTo>
                  <a:lnTo>
                    <a:pt x="278" y="274"/>
                  </a:lnTo>
                  <a:lnTo>
                    <a:pt x="273" y="288"/>
                  </a:lnTo>
                  <a:lnTo>
                    <a:pt x="273" y="303"/>
                  </a:lnTo>
                  <a:lnTo>
                    <a:pt x="275" y="315"/>
                  </a:lnTo>
                  <a:lnTo>
                    <a:pt x="284" y="325"/>
                  </a:lnTo>
                  <a:lnTo>
                    <a:pt x="297" y="329"/>
                  </a:lnTo>
                  <a:lnTo>
                    <a:pt x="317" y="330"/>
                  </a:lnTo>
                  <a:lnTo>
                    <a:pt x="333" y="316"/>
                  </a:lnTo>
                  <a:lnTo>
                    <a:pt x="352" y="309"/>
                  </a:lnTo>
                  <a:lnTo>
                    <a:pt x="370" y="304"/>
                  </a:lnTo>
                  <a:lnTo>
                    <a:pt x="391" y="302"/>
                  </a:lnTo>
                  <a:lnTo>
                    <a:pt x="410" y="299"/>
                  </a:lnTo>
                  <a:lnTo>
                    <a:pt x="432" y="295"/>
                  </a:lnTo>
                  <a:lnTo>
                    <a:pt x="455" y="289"/>
                  </a:lnTo>
                  <a:lnTo>
                    <a:pt x="477" y="279"/>
                  </a:lnTo>
                  <a:lnTo>
                    <a:pt x="480" y="279"/>
                  </a:lnTo>
                  <a:lnTo>
                    <a:pt x="482" y="279"/>
                  </a:lnTo>
                  <a:lnTo>
                    <a:pt x="489" y="304"/>
                  </a:lnTo>
                  <a:lnTo>
                    <a:pt x="502" y="328"/>
                  </a:lnTo>
                  <a:lnTo>
                    <a:pt x="518" y="349"/>
                  </a:lnTo>
                  <a:lnTo>
                    <a:pt x="537" y="370"/>
                  </a:lnTo>
                  <a:lnTo>
                    <a:pt x="559" y="387"/>
                  </a:lnTo>
                  <a:lnTo>
                    <a:pt x="583" y="404"/>
                  </a:lnTo>
                  <a:lnTo>
                    <a:pt x="607" y="417"/>
                  </a:lnTo>
                  <a:lnTo>
                    <a:pt x="636" y="426"/>
                  </a:lnTo>
                  <a:lnTo>
                    <a:pt x="633" y="431"/>
                  </a:lnTo>
                  <a:lnTo>
                    <a:pt x="630" y="437"/>
                  </a:lnTo>
                  <a:lnTo>
                    <a:pt x="626" y="440"/>
                  </a:lnTo>
                  <a:lnTo>
                    <a:pt x="620" y="448"/>
                  </a:lnTo>
                  <a:lnTo>
                    <a:pt x="614" y="457"/>
                  </a:lnTo>
                  <a:lnTo>
                    <a:pt x="605" y="469"/>
                  </a:lnTo>
                  <a:lnTo>
                    <a:pt x="590" y="495"/>
                  </a:lnTo>
                  <a:lnTo>
                    <a:pt x="578" y="521"/>
                  </a:lnTo>
                  <a:lnTo>
                    <a:pt x="565" y="546"/>
                  </a:lnTo>
                  <a:lnTo>
                    <a:pt x="553" y="569"/>
                  </a:lnTo>
                  <a:lnTo>
                    <a:pt x="537" y="589"/>
                  </a:lnTo>
                  <a:lnTo>
                    <a:pt x="518" y="605"/>
                  </a:lnTo>
                  <a:lnTo>
                    <a:pt x="494" y="615"/>
                  </a:lnTo>
                  <a:lnTo>
                    <a:pt x="463" y="61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51"/>
            <p:cNvSpPr>
              <a:spLocks/>
            </p:cNvSpPr>
            <p:nvPr/>
          </p:nvSpPr>
          <p:spPr bwMode="auto">
            <a:xfrm>
              <a:off x="3934" y="3806"/>
              <a:ext cx="197" cy="171"/>
            </a:xfrm>
            <a:custGeom>
              <a:avLst/>
              <a:gdLst>
                <a:gd name="T0" fmla="*/ 0 w 592"/>
                <a:gd name="T1" fmla="*/ 0 h 512"/>
                <a:gd name="T2" fmla="*/ 0 w 592"/>
                <a:gd name="T3" fmla="*/ 0 h 512"/>
                <a:gd name="T4" fmla="*/ 0 w 592"/>
                <a:gd name="T5" fmla="*/ 0 h 512"/>
                <a:gd name="T6" fmla="*/ 0 w 592"/>
                <a:gd name="T7" fmla="*/ 0 h 512"/>
                <a:gd name="T8" fmla="*/ 0 w 592"/>
                <a:gd name="T9" fmla="*/ 0 h 512"/>
                <a:gd name="T10" fmla="*/ 0 w 592"/>
                <a:gd name="T11" fmla="*/ 0 h 512"/>
                <a:gd name="T12" fmla="*/ 0 w 592"/>
                <a:gd name="T13" fmla="*/ 0 h 512"/>
                <a:gd name="T14" fmla="*/ 0 w 592"/>
                <a:gd name="T15" fmla="*/ 0 h 512"/>
                <a:gd name="T16" fmla="*/ 0 w 592"/>
                <a:gd name="T17" fmla="*/ 0 h 512"/>
                <a:gd name="T18" fmla="*/ 0 w 592"/>
                <a:gd name="T19" fmla="*/ 0 h 512"/>
                <a:gd name="T20" fmla="*/ 0 w 592"/>
                <a:gd name="T21" fmla="*/ 0 h 512"/>
                <a:gd name="T22" fmla="*/ 0 w 592"/>
                <a:gd name="T23" fmla="*/ 0 h 512"/>
                <a:gd name="T24" fmla="*/ 0 w 592"/>
                <a:gd name="T25" fmla="*/ 0 h 512"/>
                <a:gd name="T26" fmla="*/ 0 w 592"/>
                <a:gd name="T27" fmla="*/ 0 h 512"/>
                <a:gd name="T28" fmla="*/ 0 w 592"/>
                <a:gd name="T29" fmla="*/ 0 h 512"/>
                <a:gd name="T30" fmla="*/ 0 w 592"/>
                <a:gd name="T31" fmla="*/ 0 h 512"/>
                <a:gd name="T32" fmla="*/ 0 w 592"/>
                <a:gd name="T33" fmla="*/ 0 h 512"/>
                <a:gd name="T34" fmla="*/ 0 w 592"/>
                <a:gd name="T35" fmla="*/ 0 h 512"/>
                <a:gd name="T36" fmla="*/ 0 w 592"/>
                <a:gd name="T37" fmla="*/ 0 h 512"/>
                <a:gd name="T38" fmla="*/ 0 w 592"/>
                <a:gd name="T39" fmla="*/ 0 h 512"/>
                <a:gd name="T40" fmla="*/ 0 w 592"/>
                <a:gd name="T41" fmla="*/ 0 h 512"/>
                <a:gd name="T42" fmla="*/ 0 w 592"/>
                <a:gd name="T43" fmla="*/ 0 h 512"/>
                <a:gd name="T44" fmla="*/ 0 w 592"/>
                <a:gd name="T45" fmla="*/ 0 h 512"/>
                <a:gd name="T46" fmla="*/ 0 w 592"/>
                <a:gd name="T47" fmla="*/ 0 h 512"/>
                <a:gd name="T48" fmla="*/ 0 w 592"/>
                <a:gd name="T49" fmla="*/ 0 h 512"/>
                <a:gd name="T50" fmla="*/ 0 w 592"/>
                <a:gd name="T51" fmla="*/ 0 h 512"/>
                <a:gd name="T52" fmla="*/ 0 w 592"/>
                <a:gd name="T53" fmla="*/ 0 h 512"/>
                <a:gd name="T54" fmla="*/ 0 w 592"/>
                <a:gd name="T55" fmla="*/ 0 h 512"/>
                <a:gd name="T56" fmla="*/ 0 w 592"/>
                <a:gd name="T57" fmla="*/ 0 h 512"/>
                <a:gd name="T58" fmla="*/ 0 w 592"/>
                <a:gd name="T59" fmla="*/ 0 h 512"/>
                <a:gd name="T60" fmla="*/ 0 w 592"/>
                <a:gd name="T61" fmla="*/ 0 h 512"/>
                <a:gd name="T62" fmla="*/ 0 w 592"/>
                <a:gd name="T63" fmla="*/ 0 h 512"/>
                <a:gd name="T64" fmla="*/ 0 w 592"/>
                <a:gd name="T65" fmla="*/ 0 h 512"/>
                <a:gd name="T66" fmla="*/ 0 w 592"/>
                <a:gd name="T67" fmla="*/ 0 h 512"/>
                <a:gd name="T68" fmla="*/ 0 w 592"/>
                <a:gd name="T69" fmla="*/ 0 h 512"/>
                <a:gd name="T70" fmla="*/ 0 w 592"/>
                <a:gd name="T71" fmla="*/ 0 h 512"/>
                <a:gd name="T72" fmla="*/ 0 w 592"/>
                <a:gd name="T73" fmla="*/ 0 h 512"/>
                <a:gd name="T74" fmla="*/ 0 w 592"/>
                <a:gd name="T75" fmla="*/ 0 h 512"/>
                <a:gd name="T76" fmla="*/ 0 w 592"/>
                <a:gd name="T77" fmla="*/ 0 h 512"/>
                <a:gd name="T78" fmla="*/ 0 w 592"/>
                <a:gd name="T79" fmla="*/ 0 h 512"/>
                <a:gd name="T80" fmla="*/ 0 w 592"/>
                <a:gd name="T81" fmla="*/ 0 h 512"/>
                <a:gd name="T82" fmla="*/ 0 w 592"/>
                <a:gd name="T83" fmla="*/ 0 h 512"/>
                <a:gd name="T84" fmla="*/ 0 w 592"/>
                <a:gd name="T85" fmla="*/ 0 h 512"/>
                <a:gd name="T86" fmla="*/ 0 w 592"/>
                <a:gd name="T87" fmla="*/ 0 h 5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92"/>
                <a:gd name="T133" fmla="*/ 0 h 512"/>
                <a:gd name="T134" fmla="*/ 592 w 592"/>
                <a:gd name="T135" fmla="*/ 512 h 51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92" h="512">
                  <a:moveTo>
                    <a:pt x="467" y="512"/>
                  </a:moveTo>
                  <a:lnTo>
                    <a:pt x="436" y="506"/>
                  </a:lnTo>
                  <a:lnTo>
                    <a:pt x="408" y="499"/>
                  </a:lnTo>
                  <a:lnTo>
                    <a:pt x="381" y="489"/>
                  </a:lnTo>
                  <a:lnTo>
                    <a:pt x="356" y="480"/>
                  </a:lnTo>
                  <a:lnTo>
                    <a:pt x="330" y="467"/>
                  </a:lnTo>
                  <a:lnTo>
                    <a:pt x="307" y="454"/>
                  </a:lnTo>
                  <a:lnTo>
                    <a:pt x="283" y="438"/>
                  </a:lnTo>
                  <a:lnTo>
                    <a:pt x="262" y="424"/>
                  </a:lnTo>
                  <a:lnTo>
                    <a:pt x="264" y="403"/>
                  </a:lnTo>
                  <a:lnTo>
                    <a:pt x="269" y="384"/>
                  </a:lnTo>
                  <a:lnTo>
                    <a:pt x="276" y="365"/>
                  </a:lnTo>
                  <a:lnTo>
                    <a:pt x="282" y="348"/>
                  </a:lnTo>
                  <a:lnTo>
                    <a:pt x="285" y="330"/>
                  </a:lnTo>
                  <a:lnTo>
                    <a:pt x="280" y="315"/>
                  </a:lnTo>
                  <a:lnTo>
                    <a:pt x="267" y="301"/>
                  </a:lnTo>
                  <a:lnTo>
                    <a:pt x="244" y="288"/>
                  </a:lnTo>
                  <a:lnTo>
                    <a:pt x="238" y="297"/>
                  </a:lnTo>
                  <a:lnTo>
                    <a:pt x="233" y="307"/>
                  </a:lnTo>
                  <a:lnTo>
                    <a:pt x="227" y="318"/>
                  </a:lnTo>
                  <a:lnTo>
                    <a:pt x="223" y="330"/>
                  </a:lnTo>
                  <a:lnTo>
                    <a:pt x="215" y="339"/>
                  </a:lnTo>
                  <a:lnTo>
                    <a:pt x="209" y="349"/>
                  </a:lnTo>
                  <a:lnTo>
                    <a:pt x="200" y="355"/>
                  </a:lnTo>
                  <a:lnTo>
                    <a:pt x="189" y="359"/>
                  </a:lnTo>
                  <a:lnTo>
                    <a:pt x="183" y="353"/>
                  </a:lnTo>
                  <a:lnTo>
                    <a:pt x="177" y="346"/>
                  </a:lnTo>
                  <a:lnTo>
                    <a:pt x="173" y="340"/>
                  </a:lnTo>
                  <a:lnTo>
                    <a:pt x="172" y="335"/>
                  </a:lnTo>
                  <a:lnTo>
                    <a:pt x="191" y="318"/>
                  </a:lnTo>
                  <a:lnTo>
                    <a:pt x="204" y="304"/>
                  </a:lnTo>
                  <a:lnTo>
                    <a:pt x="211" y="290"/>
                  </a:lnTo>
                  <a:lnTo>
                    <a:pt x="212" y="278"/>
                  </a:lnTo>
                  <a:lnTo>
                    <a:pt x="207" y="265"/>
                  </a:lnTo>
                  <a:lnTo>
                    <a:pt x="198" y="253"/>
                  </a:lnTo>
                  <a:lnTo>
                    <a:pt x="185" y="241"/>
                  </a:lnTo>
                  <a:lnTo>
                    <a:pt x="171" y="232"/>
                  </a:lnTo>
                  <a:lnTo>
                    <a:pt x="150" y="249"/>
                  </a:lnTo>
                  <a:lnTo>
                    <a:pt x="131" y="261"/>
                  </a:lnTo>
                  <a:lnTo>
                    <a:pt x="110" y="265"/>
                  </a:lnTo>
                  <a:lnTo>
                    <a:pt x="91" y="267"/>
                  </a:lnTo>
                  <a:lnTo>
                    <a:pt x="69" y="264"/>
                  </a:lnTo>
                  <a:lnTo>
                    <a:pt x="47" y="261"/>
                  </a:lnTo>
                  <a:lnTo>
                    <a:pt x="23" y="258"/>
                  </a:lnTo>
                  <a:lnTo>
                    <a:pt x="0" y="255"/>
                  </a:lnTo>
                  <a:lnTo>
                    <a:pt x="3" y="247"/>
                  </a:lnTo>
                  <a:lnTo>
                    <a:pt x="9" y="237"/>
                  </a:lnTo>
                  <a:lnTo>
                    <a:pt x="17" y="226"/>
                  </a:lnTo>
                  <a:lnTo>
                    <a:pt x="23" y="218"/>
                  </a:lnTo>
                  <a:lnTo>
                    <a:pt x="29" y="194"/>
                  </a:lnTo>
                  <a:lnTo>
                    <a:pt x="33" y="171"/>
                  </a:lnTo>
                  <a:lnTo>
                    <a:pt x="35" y="149"/>
                  </a:lnTo>
                  <a:lnTo>
                    <a:pt x="38" y="130"/>
                  </a:lnTo>
                  <a:lnTo>
                    <a:pt x="36" y="108"/>
                  </a:lnTo>
                  <a:lnTo>
                    <a:pt x="33" y="88"/>
                  </a:lnTo>
                  <a:lnTo>
                    <a:pt x="29" y="66"/>
                  </a:lnTo>
                  <a:lnTo>
                    <a:pt x="23" y="45"/>
                  </a:lnTo>
                  <a:lnTo>
                    <a:pt x="56" y="38"/>
                  </a:lnTo>
                  <a:lnTo>
                    <a:pt x="88" y="31"/>
                  </a:lnTo>
                  <a:lnTo>
                    <a:pt x="122" y="24"/>
                  </a:lnTo>
                  <a:lnTo>
                    <a:pt x="157" y="17"/>
                  </a:lnTo>
                  <a:lnTo>
                    <a:pt x="190" y="10"/>
                  </a:lnTo>
                  <a:lnTo>
                    <a:pt x="225" y="4"/>
                  </a:lnTo>
                  <a:lnTo>
                    <a:pt x="259" y="0"/>
                  </a:lnTo>
                  <a:lnTo>
                    <a:pt x="294" y="0"/>
                  </a:lnTo>
                  <a:lnTo>
                    <a:pt x="319" y="12"/>
                  </a:lnTo>
                  <a:lnTo>
                    <a:pt x="343" y="35"/>
                  </a:lnTo>
                  <a:lnTo>
                    <a:pt x="366" y="64"/>
                  </a:lnTo>
                  <a:lnTo>
                    <a:pt x="390" y="98"/>
                  </a:lnTo>
                  <a:lnTo>
                    <a:pt x="409" y="134"/>
                  </a:lnTo>
                  <a:lnTo>
                    <a:pt x="429" y="171"/>
                  </a:lnTo>
                  <a:lnTo>
                    <a:pt x="447" y="203"/>
                  </a:lnTo>
                  <a:lnTo>
                    <a:pt x="465" y="232"/>
                  </a:lnTo>
                  <a:lnTo>
                    <a:pt x="489" y="257"/>
                  </a:lnTo>
                  <a:lnTo>
                    <a:pt x="517" y="283"/>
                  </a:lnTo>
                  <a:lnTo>
                    <a:pt x="545" y="310"/>
                  </a:lnTo>
                  <a:lnTo>
                    <a:pt x="568" y="339"/>
                  </a:lnTo>
                  <a:lnTo>
                    <a:pt x="585" y="369"/>
                  </a:lnTo>
                  <a:lnTo>
                    <a:pt x="592" y="403"/>
                  </a:lnTo>
                  <a:lnTo>
                    <a:pt x="586" y="438"/>
                  </a:lnTo>
                  <a:lnTo>
                    <a:pt x="564" y="477"/>
                  </a:lnTo>
                  <a:lnTo>
                    <a:pt x="552" y="486"/>
                  </a:lnTo>
                  <a:lnTo>
                    <a:pt x="540" y="494"/>
                  </a:lnTo>
                  <a:lnTo>
                    <a:pt x="528" y="499"/>
                  </a:lnTo>
                  <a:lnTo>
                    <a:pt x="516" y="505"/>
                  </a:lnTo>
                  <a:lnTo>
                    <a:pt x="503" y="507"/>
                  </a:lnTo>
                  <a:lnTo>
                    <a:pt x="491" y="510"/>
                  </a:lnTo>
                  <a:lnTo>
                    <a:pt x="478" y="511"/>
                  </a:lnTo>
                  <a:lnTo>
                    <a:pt x="467" y="51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Freeform 52"/>
            <p:cNvSpPr>
              <a:spLocks/>
            </p:cNvSpPr>
            <p:nvPr/>
          </p:nvSpPr>
          <p:spPr bwMode="auto">
            <a:xfrm>
              <a:off x="3492" y="3779"/>
              <a:ext cx="209" cy="173"/>
            </a:xfrm>
            <a:custGeom>
              <a:avLst/>
              <a:gdLst>
                <a:gd name="T0" fmla="*/ 0 w 625"/>
                <a:gd name="T1" fmla="*/ 0 h 517"/>
                <a:gd name="T2" fmla="*/ 0 w 625"/>
                <a:gd name="T3" fmla="*/ 0 h 517"/>
                <a:gd name="T4" fmla="*/ 0 w 625"/>
                <a:gd name="T5" fmla="*/ 0 h 517"/>
                <a:gd name="T6" fmla="*/ 0 w 625"/>
                <a:gd name="T7" fmla="*/ 0 h 517"/>
                <a:gd name="T8" fmla="*/ 0 w 625"/>
                <a:gd name="T9" fmla="*/ 0 h 517"/>
                <a:gd name="T10" fmla="*/ 0 w 625"/>
                <a:gd name="T11" fmla="*/ 0 h 517"/>
                <a:gd name="T12" fmla="*/ 0 w 625"/>
                <a:gd name="T13" fmla="*/ 0 h 517"/>
                <a:gd name="T14" fmla="*/ 0 w 625"/>
                <a:gd name="T15" fmla="*/ 0 h 517"/>
                <a:gd name="T16" fmla="*/ 0 w 625"/>
                <a:gd name="T17" fmla="*/ 0 h 517"/>
                <a:gd name="T18" fmla="*/ 0 w 625"/>
                <a:gd name="T19" fmla="*/ 0 h 517"/>
                <a:gd name="T20" fmla="*/ 0 w 625"/>
                <a:gd name="T21" fmla="*/ 0 h 517"/>
                <a:gd name="T22" fmla="*/ 0 w 625"/>
                <a:gd name="T23" fmla="*/ 0 h 517"/>
                <a:gd name="T24" fmla="*/ 0 w 625"/>
                <a:gd name="T25" fmla="*/ 0 h 517"/>
                <a:gd name="T26" fmla="*/ 0 w 625"/>
                <a:gd name="T27" fmla="*/ 0 h 517"/>
                <a:gd name="T28" fmla="*/ 0 w 625"/>
                <a:gd name="T29" fmla="*/ 0 h 517"/>
                <a:gd name="T30" fmla="*/ 0 w 625"/>
                <a:gd name="T31" fmla="*/ 0 h 517"/>
                <a:gd name="T32" fmla="*/ 0 w 625"/>
                <a:gd name="T33" fmla="*/ 0 h 517"/>
                <a:gd name="T34" fmla="*/ 0 w 625"/>
                <a:gd name="T35" fmla="*/ 0 h 517"/>
                <a:gd name="T36" fmla="*/ 0 w 625"/>
                <a:gd name="T37" fmla="*/ 0 h 517"/>
                <a:gd name="T38" fmla="*/ 0 w 625"/>
                <a:gd name="T39" fmla="*/ 0 h 517"/>
                <a:gd name="T40" fmla="*/ 0 w 625"/>
                <a:gd name="T41" fmla="*/ 0 h 517"/>
                <a:gd name="T42" fmla="*/ 0 w 625"/>
                <a:gd name="T43" fmla="*/ 0 h 517"/>
                <a:gd name="T44" fmla="*/ 0 w 625"/>
                <a:gd name="T45" fmla="*/ 0 h 517"/>
                <a:gd name="T46" fmla="*/ 0 w 625"/>
                <a:gd name="T47" fmla="*/ 0 h 517"/>
                <a:gd name="T48" fmla="*/ 0 w 625"/>
                <a:gd name="T49" fmla="*/ 0 h 517"/>
                <a:gd name="T50" fmla="*/ 0 w 625"/>
                <a:gd name="T51" fmla="*/ 0 h 517"/>
                <a:gd name="T52" fmla="*/ 0 w 625"/>
                <a:gd name="T53" fmla="*/ 0 h 517"/>
                <a:gd name="T54" fmla="*/ 0 w 625"/>
                <a:gd name="T55" fmla="*/ 0 h 517"/>
                <a:gd name="T56" fmla="*/ 0 w 625"/>
                <a:gd name="T57" fmla="*/ 0 h 517"/>
                <a:gd name="T58" fmla="*/ 0 w 625"/>
                <a:gd name="T59" fmla="*/ 0 h 517"/>
                <a:gd name="T60" fmla="*/ 0 w 625"/>
                <a:gd name="T61" fmla="*/ 0 h 517"/>
                <a:gd name="T62" fmla="*/ 0 w 625"/>
                <a:gd name="T63" fmla="*/ 0 h 517"/>
                <a:gd name="T64" fmla="*/ 0 w 625"/>
                <a:gd name="T65" fmla="*/ 0 h 517"/>
                <a:gd name="T66" fmla="*/ 0 w 625"/>
                <a:gd name="T67" fmla="*/ 0 h 517"/>
                <a:gd name="T68" fmla="*/ 0 w 625"/>
                <a:gd name="T69" fmla="*/ 0 h 517"/>
                <a:gd name="T70" fmla="*/ 0 w 625"/>
                <a:gd name="T71" fmla="*/ 0 h 517"/>
                <a:gd name="T72" fmla="*/ 0 w 625"/>
                <a:gd name="T73" fmla="*/ 0 h 517"/>
                <a:gd name="T74" fmla="*/ 0 w 625"/>
                <a:gd name="T75" fmla="*/ 0 h 517"/>
                <a:gd name="T76" fmla="*/ 0 w 625"/>
                <a:gd name="T77" fmla="*/ 0 h 517"/>
                <a:gd name="T78" fmla="*/ 0 w 625"/>
                <a:gd name="T79" fmla="*/ 0 h 517"/>
                <a:gd name="T80" fmla="*/ 0 w 625"/>
                <a:gd name="T81" fmla="*/ 0 h 517"/>
                <a:gd name="T82" fmla="*/ 0 w 625"/>
                <a:gd name="T83" fmla="*/ 0 h 517"/>
                <a:gd name="T84" fmla="*/ 0 w 625"/>
                <a:gd name="T85" fmla="*/ 0 h 517"/>
                <a:gd name="T86" fmla="*/ 0 w 625"/>
                <a:gd name="T87" fmla="*/ 0 h 517"/>
                <a:gd name="T88" fmla="*/ 0 w 625"/>
                <a:gd name="T89" fmla="*/ 0 h 517"/>
                <a:gd name="T90" fmla="*/ 0 w 625"/>
                <a:gd name="T91" fmla="*/ 0 h 517"/>
                <a:gd name="T92" fmla="*/ 0 w 625"/>
                <a:gd name="T93" fmla="*/ 0 h 517"/>
                <a:gd name="T94" fmla="*/ 0 w 625"/>
                <a:gd name="T95" fmla="*/ 0 h 517"/>
                <a:gd name="T96" fmla="*/ 0 w 625"/>
                <a:gd name="T97" fmla="*/ 0 h 517"/>
                <a:gd name="T98" fmla="*/ 0 w 625"/>
                <a:gd name="T99" fmla="*/ 0 h 517"/>
                <a:gd name="T100" fmla="*/ 0 w 625"/>
                <a:gd name="T101" fmla="*/ 0 h 517"/>
                <a:gd name="T102" fmla="*/ 0 w 625"/>
                <a:gd name="T103" fmla="*/ 0 h 517"/>
                <a:gd name="T104" fmla="*/ 0 w 625"/>
                <a:gd name="T105" fmla="*/ 0 h 517"/>
                <a:gd name="T106" fmla="*/ 0 w 625"/>
                <a:gd name="T107" fmla="*/ 0 h 517"/>
                <a:gd name="T108" fmla="*/ 0 w 625"/>
                <a:gd name="T109" fmla="*/ 0 h 517"/>
                <a:gd name="T110" fmla="*/ 0 w 625"/>
                <a:gd name="T111" fmla="*/ 0 h 517"/>
                <a:gd name="T112" fmla="*/ 0 w 625"/>
                <a:gd name="T113" fmla="*/ 0 h 517"/>
                <a:gd name="T114" fmla="*/ 0 w 625"/>
                <a:gd name="T115" fmla="*/ 0 h 517"/>
                <a:gd name="T116" fmla="*/ 0 w 625"/>
                <a:gd name="T117" fmla="*/ 0 h 51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5"/>
                <a:gd name="T178" fmla="*/ 0 h 517"/>
                <a:gd name="T179" fmla="*/ 625 w 625"/>
                <a:gd name="T180" fmla="*/ 517 h 51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5" h="517">
                  <a:moveTo>
                    <a:pt x="132" y="517"/>
                  </a:moveTo>
                  <a:lnTo>
                    <a:pt x="107" y="509"/>
                  </a:lnTo>
                  <a:lnTo>
                    <a:pt x="83" y="495"/>
                  </a:lnTo>
                  <a:lnTo>
                    <a:pt x="57" y="475"/>
                  </a:lnTo>
                  <a:lnTo>
                    <a:pt x="35" y="452"/>
                  </a:lnTo>
                  <a:lnTo>
                    <a:pt x="16" y="427"/>
                  </a:lnTo>
                  <a:lnTo>
                    <a:pt x="4" y="403"/>
                  </a:lnTo>
                  <a:lnTo>
                    <a:pt x="0" y="379"/>
                  </a:lnTo>
                  <a:lnTo>
                    <a:pt x="6" y="358"/>
                  </a:lnTo>
                  <a:lnTo>
                    <a:pt x="19" y="342"/>
                  </a:lnTo>
                  <a:lnTo>
                    <a:pt x="34" y="323"/>
                  </a:lnTo>
                  <a:lnTo>
                    <a:pt x="50" y="303"/>
                  </a:lnTo>
                  <a:lnTo>
                    <a:pt x="66" y="282"/>
                  </a:lnTo>
                  <a:lnTo>
                    <a:pt x="81" y="262"/>
                  </a:lnTo>
                  <a:lnTo>
                    <a:pt x="97" y="244"/>
                  </a:lnTo>
                  <a:lnTo>
                    <a:pt x="111" y="230"/>
                  </a:lnTo>
                  <a:lnTo>
                    <a:pt x="125" y="222"/>
                  </a:lnTo>
                  <a:lnTo>
                    <a:pt x="128" y="224"/>
                  </a:lnTo>
                  <a:lnTo>
                    <a:pt x="133" y="231"/>
                  </a:lnTo>
                  <a:lnTo>
                    <a:pt x="139" y="237"/>
                  </a:lnTo>
                  <a:lnTo>
                    <a:pt x="147" y="239"/>
                  </a:lnTo>
                  <a:lnTo>
                    <a:pt x="130" y="205"/>
                  </a:lnTo>
                  <a:lnTo>
                    <a:pt x="129" y="174"/>
                  </a:lnTo>
                  <a:lnTo>
                    <a:pt x="138" y="142"/>
                  </a:lnTo>
                  <a:lnTo>
                    <a:pt x="157" y="112"/>
                  </a:lnTo>
                  <a:lnTo>
                    <a:pt x="180" y="82"/>
                  </a:lnTo>
                  <a:lnTo>
                    <a:pt x="206" y="54"/>
                  </a:lnTo>
                  <a:lnTo>
                    <a:pt x="230" y="26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9" y="0"/>
                  </a:lnTo>
                  <a:lnTo>
                    <a:pt x="287" y="19"/>
                  </a:lnTo>
                  <a:lnTo>
                    <a:pt x="317" y="35"/>
                  </a:lnTo>
                  <a:lnTo>
                    <a:pt x="347" y="46"/>
                  </a:lnTo>
                  <a:lnTo>
                    <a:pt x="379" y="53"/>
                  </a:lnTo>
                  <a:lnTo>
                    <a:pt x="409" y="53"/>
                  </a:lnTo>
                  <a:lnTo>
                    <a:pt x="442" y="46"/>
                  </a:lnTo>
                  <a:lnTo>
                    <a:pt x="473" y="33"/>
                  </a:lnTo>
                  <a:lnTo>
                    <a:pt x="506" y="14"/>
                  </a:lnTo>
                  <a:lnTo>
                    <a:pt x="509" y="13"/>
                  </a:lnTo>
                  <a:lnTo>
                    <a:pt x="514" y="12"/>
                  </a:lnTo>
                  <a:lnTo>
                    <a:pt x="525" y="25"/>
                  </a:lnTo>
                  <a:lnTo>
                    <a:pt x="538" y="38"/>
                  </a:lnTo>
                  <a:lnTo>
                    <a:pt x="550" y="51"/>
                  </a:lnTo>
                  <a:lnTo>
                    <a:pt x="564" y="64"/>
                  </a:lnTo>
                  <a:lnTo>
                    <a:pt x="577" y="75"/>
                  </a:lnTo>
                  <a:lnTo>
                    <a:pt x="591" y="88"/>
                  </a:lnTo>
                  <a:lnTo>
                    <a:pt x="606" y="100"/>
                  </a:lnTo>
                  <a:lnTo>
                    <a:pt x="624" y="112"/>
                  </a:lnTo>
                  <a:lnTo>
                    <a:pt x="624" y="114"/>
                  </a:lnTo>
                  <a:lnTo>
                    <a:pt x="625" y="119"/>
                  </a:lnTo>
                  <a:lnTo>
                    <a:pt x="576" y="175"/>
                  </a:lnTo>
                  <a:lnTo>
                    <a:pt x="524" y="239"/>
                  </a:lnTo>
                  <a:lnTo>
                    <a:pt x="469" y="305"/>
                  </a:lnTo>
                  <a:lnTo>
                    <a:pt x="410" y="370"/>
                  </a:lnTo>
                  <a:lnTo>
                    <a:pt x="346" y="427"/>
                  </a:lnTo>
                  <a:lnTo>
                    <a:pt x="279" y="474"/>
                  </a:lnTo>
                  <a:lnTo>
                    <a:pt x="208" y="505"/>
                  </a:lnTo>
                  <a:lnTo>
                    <a:pt x="132" y="517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53"/>
            <p:cNvSpPr>
              <a:spLocks/>
            </p:cNvSpPr>
            <p:nvPr/>
          </p:nvSpPr>
          <p:spPr bwMode="auto">
            <a:xfrm>
              <a:off x="4002" y="3911"/>
              <a:ext cx="23" cy="32"/>
            </a:xfrm>
            <a:custGeom>
              <a:avLst/>
              <a:gdLst>
                <a:gd name="T0" fmla="*/ 0 w 71"/>
                <a:gd name="T1" fmla="*/ 0 h 97"/>
                <a:gd name="T2" fmla="*/ 0 w 71"/>
                <a:gd name="T3" fmla="*/ 0 h 97"/>
                <a:gd name="T4" fmla="*/ 0 w 71"/>
                <a:gd name="T5" fmla="*/ 0 h 97"/>
                <a:gd name="T6" fmla="*/ 0 w 71"/>
                <a:gd name="T7" fmla="*/ 0 h 97"/>
                <a:gd name="T8" fmla="*/ 0 w 71"/>
                <a:gd name="T9" fmla="*/ 0 h 97"/>
                <a:gd name="T10" fmla="*/ 0 w 71"/>
                <a:gd name="T11" fmla="*/ 0 h 97"/>
                <a:gd name="T12" fmla="*/ 0 w 71"/>
                <a:gd name="T13" fmla="*/ 0 h 97"/>
                <a:gd name="T14" fmla="*/ 0 w 71"/>
                <a:gd name="T15" fmla="*/ 0 h 97"/>
                <a:gd name="T16" fmla="*/ 0 w 71"/>
                <a:gd name="T17" fmla="*/ 0 h 97"/>
                <a:gd name="T18" fmla="*/ 0 w 71"/>
                <a:gd name="T19" fmla="*/ 0 h 97"/>
                <a:gd name="T20" fmla="*/ 0 w 71"/>
                <a:gd name="T21" fmla="*/ 0 h 97"/>
                <a:gd name="T22" fmla="*/ 0 w 71"/>
                <a:gd name="T23" fmla="*/ 0 h 97"/>
                <a:gd name="T24" fmla="*/ 0 w 71"/>
                <a:gd name="T25" fmla="*/ 0 h 97"/>
                <a:gd name="T26" fmla="*/ 0 w 71"/>
                <a:gd name="T27" fmla="*/ 0 h 97"/>
                <a:gd name="T28" fmla="*/ 0 w 71"/>
                <a:gd name="T29" fmla="*/ 0 h 97"/>
                <a:gd name="T30" fmla="*/ 0 w 71"/>
                <a:gd name="T31" fmla="*/ 0 h 97"/>
                <a:gd name="T32" fmla="*/ 0 w 71"/>
                <a:gd name="T33" fmla="*/ 0 h 97"/>
                <a:gd name="T34" fmla="*/ 0 w 71"/>
                <a:gd name="T35" fmla="*/ 0 h 97"/>
                <a:gd name="T36" fmla="*/ 0 w 71"/>
                <a:gd name="T37" fmla="*/ 0 h 97"/>
                <a:gd name="T38" fmla="*/ 0 w 71"/>
                <a:gd name="T39" fmla="*/ 0 h 97"/>
                <a:gd name="T40" fmla="*/ 0 w 71"/>
                <a:gd name="T41" fmla="*/ 0 h 97"/>
                <a:gd name="T42" fmla="*/ 0 w 71"/>
                <a:gd name="T43" fmla="*/ 0 h 97"/>
                <a:gd name="T44" fmla="*/ 0 w 71"/>
                <a:gd name="T45" fmla="*/ 0 h 97"/>
                <a:gd name="T46" fmla="*/ 0 w 71"/>
                <a:gd name="T47" fmla="*/ 0 h 97"/>
                <a:gd name="T48" fmla="*/ 0 w 71"/>
                <a:gd name="T49" fmla="*/ 0 h 97"/>
                <a:gd name="T50" fmla="*/ 0 w 71"/>
                <a:gd name="T51" fmla="*/ 0 h 97"/>
                <a:gd name="T52" fmla="*/ 0 w 71"/>
                <a:gd name="T53" fmla="*/ 0 h 97"/>
                <a:gd name="T54" fmla="*/ 0 w 71"/>
                <a:gd name="T55" fmla="*/ 0 h 97"/>
                <a:gd name="T56" fmla="*/ 0 w 71"/>
                <a:gd name="T57" fmla="*/ 0 h 97"/>
                <a:gd name="T58" fmla="*/ 0 w 71"/>
                <a:gd name="T59" fmla="*/ 0 h 97"/>
                <a:gd name="T60" fmla="*/ 0 w 71"/>
                <a:gd name="T61" fmla="*/ 0 h 97"/>
                <a:gd name="T62" fmla="*/ 0 w 71"/>
                <a:gd name="T63" fmla="*/ 0 h 97"/>
                <a:gd name="T64" fmla="*/ 0 w 71"/>
                <a:gd name="T65" fmla="*/ 0 h 9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1"/>
                <a:gd name="T100" fmla="*/ 0 h 97"/>
                <a:gd name="T101" fmla="*/ 71 w 71"/>
                <a:gd name="T102" fmla="*/ 97 h 9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1" h="97">
                  <a:moveTo>
                    <a:pt x="41" y="97"/>
                  </a:moveTo>
                  <a:lnTo>
                    <a:pt x="35" y="91"/>
                  </a:lnTo>
                  <a:lnTo>
                    <a:pt x="28" y="86"/>
                  </a:lnTo>
                  <a:lnTo>
                    <a:pt x="22" y="82"/>
                  </a:lnTo>
                  <a:lnTo>
                    <a:pt x="17" y="78"/>
                  </a:lnTo>
                  <a:lnTo>
                    <a:pt x="10" y="72"/>
                  </a:lnTo>
                  <a:lnTo>
                    <a:pt x="5" y="68"/>
                  </a:lnTo>
                  <a:lnTo>
                    <a:pt x="1" y="64"/>
                  </a:lnTo>
                  <a:lnTo>
                    <a:pt x="0" y="59"/>
                  </a:lnTo>
                  <a:lnTo>
                    <a:pt x="7" y="51"/>
                  </a:lnTo>
                  <a:lnTo>
                    <a:pt x="14" y="44"/>
                  </a:lnTo>
                  <a:lnTo>
                    <a:pt x="20" y="37"/>
                  </a:lnTo>
                  <a:lnTo>
                    <a:pt x="25" y="30"/>
                  </a:lnTo>
                  <a:lnTo>
                    <a:pt x="30" y="23"/>
                  </a:lnTo>
                  <a:lnTo>
                    <a:pt x="35" y="16"/>
                  </a:lnTo>
                  <a:lnTo>
                    <a:pt x="39" y="9"/>
                  </a:lnTo>
                  <a:lnTo>
                    <a:pt x="45" y="1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54" y="4"/>
                  </a:lnTo>
                  <a:lnTo>
                    <a:pt x="60" y="10"/>
                  </a:lnTo>
                  <a:lnTo>
                    <a:pt x="65" y="15"/>
                  </a:lnTo>
                  <a:lnTo>
                    <a:pt x="71" y="20"/>
                  </a:lnTo>
                  <a:lnTo>
                    <a:pt x="69" y="29"/>
                  </a:lnTo>
                  <a:lnTo>
                    <a:pt x="66" y="39"/>
                  </a:lnTo>
                  <a:lnTo>
                    <a:pt x="64" y="49"/>
                  </a:lnTo>
                  <a:lnTo>
                    <a:pt x="63" y="58"/>
                  </a:lnTo>
                  <a:lnTo>
                    <a:pt x="59" y="68"/>
                  </a:lnTo>
                  <a:lnTo>
                    <a:pt x="56" y="78"/>
                  </a:lnTo>
                  <a:lnTo>
                    <a:pt x="50" y="88"/>
                  </a:lnTo>
                  <a:lnTo>
                    <a:pt x="46" y="97"/>
                  </a:lnTo>
                  <a:lnTo>
                    <a:pt x="44" y="97"/>
                  </a:lnTo>
                  <a:lnTo>
                    <a:pt x="41" y="97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Freeform 54"/>
            <p:cNvSpPr>
              <a:spLocks/>
            </p:cNvSpPr>
            <p:nvPr/>
          </p:nvSpPr>
          <p:spPr bwMode="auto">
            <a:xfrm>
              <a:off x="3423" y="3901"/>
              <a:ext cx="18" cy="20"/>
            </a:xfrm>
            <a:custGeom>
              <a:avLst/>
              <a:gdLst>
                <a:gd name="T0" fmla="*/ 0 w 56"/>
                <a:gd name="T1" fmla="*/ 0 h 59"/>
                <a:gd name="T2" fmla="*/ 0 w 56"/>
                <a:gd name="T3" fmla="*/ 0 h 59"/>
                <a:gd name="T4" fmla="*/ 0 w 56"/>
                <a:gd name="T5" fmla="*/ 0 h 59"/>
                <a:gd name="T6" fmla="*/ 0 w 56"/>
                <a:gd name="T7" fmla="*/ 0 h 59"/>
                <a:gd name="T8" fmla="*/ 0 w 56"/>
                <a:gd name="T9" fmla="*/ 0 h 59"/>
                <a:gd name="T10" fmla="*/ 0 w 56"/>
                <a:gd name="T11" fmla="*/ 0 h 59"/>
                <a:gd name="T12" fmla="*/ 0 w 56"/>
                <a:gd name="T13" fmla="*/ 0 h 59"/>
                <a:gd name="T14" fmla="*/ 0 w 56"/>
                <a:gd name="T15" fmla="*/ 0 h 59"/>
                <a:gd name="T16" fmla="*/ 0 w 56"/>
                <a:gd name="T17" fmla="*/ 0 h 59"/>
                <a:gd name="T18" fmla="*/ 0 w 56"/>
                <a:gd name="T19" fmla="*/ 0 h 59"/>
                <a:gd name="T20" fmla="*/ 0 w 56"/>
                <a:gd name="T21" fmla="*/ 0 h 59"/>
                <a:gd name="T22" fmla="*/ 0 w 56"/>
                <a:gd name="T23" fmla="*/ 0 h 59"/>
                <a:gd name="T24" fmla="*/ 0 w 56"/>
                <a:gd name="T25" fmla="*/ 0 h 59"/>
                <a:gd name="T26" fmla="*/ 0 w 56"/>
                <a:gd name="T27" fmla="*/ 0 h 59"/>
                <a:gd name="T28" fmla="*/ 0 w 56"/>
                <a:gd name="T29" fmla="*/ 0 h 59"/>
                <a:gd name="T30" fmla="*/ 0 w 56"/>
                <a:gd name="T31" fmla="*/ 0 h 59"/>
                <a:gd name="T32" fmla="*/ 0 w 56"/>
                <a:gd name="T33" fmla="*/ 0 h 59"/>
                <a:gd name="T34" fmla="*/ 0 w 56"/>
                <a:gd name="T35" fmla="*/ 0 h 59"/>
                <a:gd name="T36" fmla="*/ 0 w 56"/>
                <a:gd name="T37" fmla="*/ 0 h 59"/>
                <a:gd name="T38" fmla="*/ 0 w 56"/>
                <a:gd name="T39" fmla="*/ 0 h 59"/>
                <a:gd name="T40" fmla="*/ 0 w 56"/>
                <a:gd name="T41" fmla="*/ 0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59"/>
                <a:gd name="T65" fmla="*/ 56 w 56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59">
                  <a:moveTo>
                    <a:pt x="17" y="59"/>
                  </a:moveTo>
                  <a:lnTo>
                    <a:pt x="8" y="53"/>
                  </a:lnTo>
                  <a:lnTo>
                    <a:pt x="0" y="48"/>
                  </a:lnTo>
                  <a:lnTo>
                    <a:pt x="0" y="39"/>
                  </a:lnTo>
                  <a:lnTo>
                    <a:pt x="0" y="31"/>
                  </a:lnTo>
                  <a:lnTo>
                    <a:pt x="0" y="24"/>
                  </a:lnTo>
                  <a:lnTo>
                    <a:pt x="3" y="18"/>
                  </a:lnTo>
                  <a:lnTo>
                    <a:pt x="5" y="12"/>
                  </a:lnTo>
                  <a:lnTo>
                    <a:pt x="9" y="7"/>
                  </a:lnTo>
                  <a:lnTo>
                    <a:pt x="14" y="3"/>
                  </a:lnTo>
                  <a:lnTo>
                    <a:pt x="21" y="0"/>
                  </a:lnTo>
                  <a:lnTo>
                    <a:pt x="28" y="7"/>
                  </a:lnTo>
                  <a:lnTo>
                    <a:pt x="39" y="18"/>
                  </a:lnTo>
                  <a:lnTo>
                    <a:pt x="43" y="24"/>
                  </a:lnTo>
                  <a:lnTo>
                    <a:pt x="48" y="29"/>
                  </a:lnTo>
                  <a:lnTo>
                    <a:pt x="53" y="34"/>
                  </a:lnTo>
                  <a:lnTo>
                    <a:pt x="56" y="41"/>
                  </a:lnTo>
                  <a:lnTo>
                    <a:pt x="46" y="46"/>
                  </a:lnTo>
                  <a:lnTo>
                    <a:pt x="36" y="52"/>
                  </a:lnTo>
                  <a:lnTo>
                    <a:pt x="27" y="55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55"/>
            <p:cNvSpPr>
              <a:spLocks/>
            </p:cNvSpPr>
            <p:nvPr/>
          </p:nvSpPr>
          <p:spPr bwMode="auto">
            <a:xfrm>
              <a:off x="3975" y="3890"/>
              <a:ext cx="24" cy="25"/>
            </a:xfrm>
            <a:custGeom>
              <a:avLst/>
              <a:gdLst>
                <a:gd name="T0" fmla="*/ 0 w 73"/>
                <a:gd name="T1" fmla="*/ 0 h 76"/>
                <a:gd name="T2" fmla="*/ 0 w 73"/>
                <a:gd name="T3" fmla="*/ 0 h 76"/>
                <a:gd name="T4" fmla="*/ 0 w 73"/>
                <a:gd name="T5" fmla="*/ 0 h 76"/>
                <a:gd name="T6" fmla="*/ 0 w 73"/>
                <a:gd name="T7" fmla="*/ 0 h 76"/>
                <a:gd name="T8" fmla="*/ 0 w 73"/>
                <a:gd name="T9" fmla="*/ 0 h 76"/>
                <a:gd name="T10" fmla="*/ 0 w 73"/>
                <a:gd name="T11" fmla="*/ 0 h 76"/>
                <a:gd name="T12" fmla="*/ 0 w 73"/>
                <a:gd name="T13" fmla="*/ 0 h 76"/>
                <a:gd name="T14" fmla="*/ 0 w 73"/>
                <a:gd name="T15" fmla="*/ 0 h 76"/>
                <a:gd name="T16" fmla="*/ 0 w 73"/>
                <a:gd name="T17" fmla="*/ 0 h 76"/>
                <a:gd name="T18" fmla="*/ 0 w 73"/>
                <a:gd name="T19" fmla="*/ 0 h 76"/>
                <a:gd name="T20" fmla="*/ 0 w 73"/>
                <a:gd name="T21" fmla="*/ 0 h 76"/>
                <a:gd name="T22" fmla="*/ 0 w 73"/>
                <a:gd name="T23" fmla="*/ 0 h 76"/>
                <a:gd name="T24" fmla="*/ 0 w 73"/>
                <a:gd name="T25" fmla="*/ 0 h 76"/>
                <a:gd name="T26" fmla="*/ 0 w 73"/>
                <a:gd name="T27" fmla="*/ 0 h 76"/>
                <a:gd name="T28" fmla="*/ 0 w 73"/>
                <a:gd name="T29" fmla="*/ 0 h 76"/>
                <a:gd name="T30" fmla="*/ 0 w 73"/>
                <a:gd name="T31" fmla="*/ 0 h 76"/>
                <a:gd name="T32" fmla="*/ 0 w 73"/>
                <a:gd name="T33" fmla="*/ 0 h 76"/>
                <a:gd name="T34" fmla="*/ 0 w 73"/>
                <a:gd name="T35" fmla="*/ 0 h 76"/>
                <a:gd name="T36" fmla="*/ 0 w 73"/>
                <a:gd name="T37" fmla="*/ 0 h 76"/>
                <a:gd name="T38" fmla="*/ 0 w 73"/>
                <a:gd name="T39" fmla="*/ 0 h 76"/>
                <a:gd name="T40" fmla="*/ 0 w 73"/>
                <a:gd name="T41" fmla="*/ 0 h 76"/>
                <a:gd name="T42" fmla="*/ 0 w 73"/>
                <a:gd name="T43" fmla="*/ 0 h 76"/>
                <a:gd name="T44" fmla="*/ 0 w 73"/>
                <a:gd name="T45" fmla="*/ 0 h 76"/>
                <a:gd name="T46" fmla="*/ 0 w 73"/>
                <a:gd name="T47" fmla="*/ 0 h 76"/>
                <a:gd name="T48" fmla="*/ 0 w 73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"/>
                <a:gd name="T76" fmla="*/ 0 h 76"/>
                <a:gd name="T77" fmla="*/ 73 w 73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" h="76">
                  <a:moveTo>
                    <a:pt x="35" y="76"/>
                  </a:moveTo>
                  <a:lnTo>
                    <a:pt x="30" y="70"/>
                  </a:lnTo>
                  <a:lnTo>
                    <a:pt x="25" y="65"/>
                  </a:lnTo>
                  <a:lnTo>
                    <a:pt x="19" y="57"/>
                  </a:lnTo>
                  <a:lnTo>
                    <a:pt x="13" y="51"/>
                  </a:lnTo>
                  <a:lnTo>
                    <a:pt x="7" y="43"/>
                  </a:lnTo>
                  <a:lnTo>
                    <a:pt x="3" y="37"/>
                  </a:lnTo>
                  <a:lnTo>
                    <a:pt x="0" y="30"/>
                  </a:lnTo>
                  <a:lnTo>
                    <a:pt x="1" y="27"/>
                  </a:lnTo>
                  <a:lnTo>
                    <a:pt x="7" y="24"/>
                  </a:lnTo>
                  <a:lnTo>
                    <a:pt x="13" y="21"/>
                  </a:lnTo>
                  <a:lnTo>
                    <a:pt x="19" y="17"/>
                  </a:lnTo>
                  <a:lnTo>
                    <a:pt x="25" y="15"/>
                  </a:lnTo>
                  <a:lnTo>
                    <a:pt x="30" y="12"/>
                  </a:lnTo>
                  <a:lnTo>
                    <a:pt x="37" y="9"/>
                  </a:lnTo>
                  <a:lnTo>
                    <a:pt x="42" y="4"/>
                  </a:lnTo>
                  <a:lnTo>
                    <a:pt x="49" y="0"/>
                  </a:lnTo>
                  <a:lnTo>
                    <a:pt x="63" y="5"/>
                  </a:lnTo>
                  <a:lnTo>
                    <a:pt x="71" y="15"/>
                  </a:lnTo>
                  <a:lnTo>
                    <a:pt x="73" y="27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5" y="65"/>
                  </a:lnTo>
                  <a:lnTo>
                    <a:pt x="46" y="73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Freeform 56"/>
            <p:cNvSpPr>
              <a:spLocks/>
            </p:cNvSpPr>
            <p:nvPr/>
          </p:nvSpPr>
          <p:spPr bwMode="auto">
            <a:xfrm>
              <a:off x="3646" y="3545"/>
              <a:ext cx="296" cy="345"/>
            </a:xfrm>
            <a:custGeom>
              <a:avLst/>
              <a:gdLst>
                <a:gd name="T0" fmla="*/ 0 w 889"/>
                <a:gd name="T1" fmla="*/ 0 h 1036"/>
                <a:gd name="T2" fmla="*/ 0 w 889"/>
                <a:gd name="T3" fmla="*/ 0 h 1036"/>
                <a:gd name="T4" fmla="*/ 0 w 889"/>
                <a:gd name="T5" fmla="*/ 0 h 1036"/>
                <a:gd name="T6" fmla="*/ 0 w 889"/>
                <a:gd name="T7" fmla="*/ 0 h 1036"/>
                <a:gd name="T8" fmla="*/ 0 w 889"/>
                <a:gd name="T9" fmla="*/ 0 h 1036"/>
                <a:gd name="T10" fmla="*/ 0 w 889"/>
                <a:gd name="T11" fmla="*/ 0 h 1036"/>
                <a:gd name="T12" fmla="*/ 0 w 889"/>
                <a:gd name="T13" fmla="*/ 0 h 1036"/>
                <a:gd name="T14" fmla="*/ 0 w 889"/>
                <a:gd name="T15" fmla="*/ 0 h 1036"/>
                <a:gd name="T16" fmla="*/ 0 w 889"/>
                <a:gd name="T17" fmla="*/ 0 h 1036"/>
                <a:gd name="T18" fmla="*/ 0 w 889"/>
                <a:gd name="T19" fmla="*/ 0 h 1036"/>
                <a:gd name="T20" fmla="*/ 0 w 889"/>
                <a:gd name="T21" fmla="*/ 0 h 1036"/>
                <a:gd name="T22" fmla="*/ 0 w 889"/>
                <a:gd name="T23" fmla="*/ 0 h 1036"/>
                <a:gd name="T24" fmla="*/ 0 w 889"/>
                <a:gd name="T25" fmla="*/ 0 h 1036"/>
                <a:gd name="T26" fmla="*/ 0 w 889"/>
                <a:gd name="T27" fmla="*/ 0 h 1036"/>
                <a:gd name="T28" fmla="*/ 0 w 889"/>
                <a:gd name="T29" fmla="*/ 0 h 1036"/>
                <a:gd name="T30" fmla="*/ 0 w 889"/>
                <a:gd name="T31" fmla="*/ 0 h 1036"/>
                <a:gd name="T32" fmla="*/ 0 w 889"/>
                <a:gd name="T33" fmla="*/ 0 h 1036"/>
                <a:gd name="T34" fmla="*/ 0 w 889"/>
                <a:gd name="T35" fmla="*/ 0 h 1036"/>
                <a:gd name="T36" fmla="*/ 0 w 889"/>
                <a:gd name="T37" fmla="*/ 0 h 1036"/>
                <a:gd name="T38" fmla="*/ 0 w 889"/>
                <a:gd name="T39" fmla="*/ 0 h 1036"/>
                <a:gd name="T40" fmla="*/ 0 w 889"/>
                <a:gd name="T41" fmla="*/ 0 h 1036"/>
                <a:gd name="T42" fmla="*/ 0 w 889"/>
                <a:gd name="T43" fmla="*/ 0 h 1036"/>
                <a:gd name="T44" fmla="*/ 0 w 889"/>
                <a:gd name="T45" fmla="*/ 0 h 1036"/>
                <a:gd name="T46" fmla="*/ 0 w 889"/>
                <a:gd name="T47" fmla="*/ 0 h 1036"/>
                <a:gd name="T48" fmla="*/ 0 w 889"/>
                <a:gd name="T49" fmla="*/ 0 h 1036"/>
                <a:gd name="T50" fmla="*/ 0 w 889"/>
                <a:gd name="T51" fmla="*/ 0 h 1036"/>
                <a:gd name="T52" fmla="*/ 0 w 889"/>
                <a:gd name="T53" fmla="*/ 0 h 1036"/>
                <a:gd name="T54" fmla="*/ 0 w 889"/>
                <a:gd name="T55" fmla="*/ 0 h 1036"/>
                <a:gd name="T56" fmla="*/ 0 w 889"/>
                <a:gd name="T57" fmla="*/ 0 h 1036"/>
                <a:gd name="T58" fmla="*/ 0 w 889"/>
                <a:gd name="T59" fmla="*/ 0 h 1036"/>
                <a:gd name="T60" fmla="*/ 0 w 889"/>
                <a:gd name="T61" fmla="*/ 0 h 1036"/>
                <a:gd name="T62" fmla="*/ 0 w 889"/>
                <a:gd name="T63" fmla="*/ 0 h 1036"/>
                <a:gd name="T64" fmla="*/ 0 w 889"/>
                <a:gd name="T65" fmla="*/ 0 h 1036"/>
                <a:gd name="T66" fmla="*/ 0 w 889"/>
                <a:gd name="T67" fmla="*/ 0 h 1036"/>
                <a:gd name="T68" fmla="*/ 0 w 889"/>
                <a:gd name="T69" fmla="*/ 0 h 1036"/>
                <a:gd name="T70" fmla="*/ 0 w 889"/>
                <a:gd name="T71" fmla="*/ 0 h 1036"/>
                <a:gd name="T72" fmla="*/ 0 w 889"/>
                <a:gd name="T73" fmla="*/ 0 h 1036"/>
                <a:gd name="T74" fmla="*/ 0 w 889"/>
                <a:gd name="T75" fmla="*/ 0 h 1036"/>
                <a:gd name="T76" fmla="*/ 0 w 889"/>
                <a:gd name="T77" fmla="*/ 0 h 1036"/>
                <a:gd name="T78" fmla="*/ 0 w 889"/>
                <a:gd name="T79" fmla="*/ 0 h 1036"/>
                <a:gd name="T80" fmla="*/ 0 w 889"/>
                <a:gd name="T81" fmla="*/ 0 h 1036"/>
                <a:gd name="T82" fmla="*/ 0 w 889"/>
                <a:gd name="T83" fmla="*/ 0 h 1036"/>
                <a:gd name="T84" fmla="*/ 0 w 889"/>
                <a:gd name="T85" fmla="*/ 0 h 1036"/>
                <a:gd name="T86" fmla="*/ 0 w 889"/>
                <a:gd name="T87" fmla="*/ 0 h 1036"/>
                <a:gd name="T88" fmla="*/ 0 w 889"/>
                <a:gd name="T89" fmla="*/ 0 h 1036"/>
                <a:gd name="T90" fmla="*/ 0 w 889"/>
                <a:gd name="T91" fmla="*/ 0 h 1036"/>
                <a:gd name="T92" fmla="*/ 0 w 889"/>
                <a:gd name="T93" fmla="*/ 0 h 10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9"/>
                <a:gd name="T142" fmla="*/ 0 h 1036"/>
                <a:gd name="T143" fmla="*/ 889 w 889"/>
                <a:gd name="T144" fmla="*/ 1036 h 10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9" h="1036">
                  <a:moveTo>
                    <a:pt x="785" y="1036"/>
                  </a:moveTo>
                  <a:lnTo>
                    <a:pt x="723" y="1029"/>
                  </a:lnTo>
                  <a:lnTo>
                    <a:pt x="661" y="1017"/>
                  </a:lnTo>
                  <a:lnTo>
                    <a:pt x="599" y="1000"/>
                  </a:lnTo>
                  <a:lnTo>
                    <a:pt x="539" y="979"/>
                  </a:lnTo>
                  <a:lnTo>
                    <a:pt x="479" y="952"/>
                  </a:lnTo>
                  <a:lnTo>
                    <a:pt x="424" y="922"/>
                  </a:lnTo>
                  <a:lnTo>
                    <a:pt x="372" y="889"/>
                  </a:lnTo>
                  <a:lnTo>
                    <a:pt x="327" y="853"/>
                  </a:lnTo>
                  <a:lnTo>
                    <a:pt x="327" y="849"/>
                  </a:lnTo>
                  <a:lnTo>
                    <a:pt x="327" y="847"/>
                  </a:lnTo>
                  <a:lnTo>
                    <a:pt x="336" y="840"/>
                  </a:lnTo>
                  <a:lnTo>
                    <a:pt x="345" y="835"/>
                  </a:lnTo>
                  <a:lnTo>
                    <a:pt x="353" y="827"/>
                  </a:lnTo>
                  <a:lnTo>
                    <a:pt x="361" y="820"/>
                  </a:lnTo>
                  <a:lnTo>
                    <a:pt x="356" y="820"/>
                  </a:lnTo>
                  <a:lnTo>
                    <a:pt x="345" y="823"/>
                  </a:lnTo>
                  <a:lnTo>
                    <a:pt x="330" y="826"/>
                  </a:lnTo>
                  <a:lnTo>
                    <a:pt x="313" y="830"/>
                  </a:lnTo>
                  <a:lnTo>
                    <a:pt x="295" y="834"/>
                  </a:lnTo>
                  <a:lnTo>
                    <a:pt x="278" y="837"/>
                  </a:lnTo>
                  <a:lnTo>
                    <a:pt x="263" y="839"/>
                  </a:lnTo>
                  <a:lnTo>
                    <a:pt x="255" y="841"/>
                  </a:lnTo>
                  <a:lnTo>
                    <a:pt x="229" y="832"/>
                  </a:lnTo>
                  <a:lnTo>
                    <a:pt x="200" y="820"/>
                  </a:lnTo>
                  <a:lnTo>
                    <a:pt x="169" y="803"/>
                  </a:lnTo>
                  <a:lnTo>
                    <a:pt x="139" y="785"/>
                  </a:lnTo>
                  <a:lnTo>
                    <a:pt x="110" y="763"/>
                  </a:lnTo>
                  <a:lnTo>
                    <a:pt x="86" y="743"/>
                  </a:lnTo>
                  <a:lnTo>
                    <a:pt x="67" y="721"/>
                  </a:lnTo>
                  <a:lnTo>
                    <a:pt x="59" y="700"/>
                  </a:lnTo>
                  <a:lnTo>
                    <a:pt x="63" y="677"/>
                  </a:lnTo>
                  <a:lnTo>
                    <a:pt x="65" y="654"/>
                  </a:lnTo>
                  <a:lnTo>
                    <a:pt x="63" y="631"/>
                  </a:lnTo>
                  <a:lnTo>
                    <a:pt x="58" y="610"/>
                  </a:lnTo>
                  <a:lnTo>
                    <a:pt x="48" y="589"/>
                  </a:lnTo>
                  <a:lnTo>
                    <a:pt x="35" y="573"/>
                  </a:lnTo>
                  <a:lnTo>
                    <a:pt x="19" y="559"/>
                  </a:lnTo>
                  <a:lnTo>
                    <a:pt x="0" y="549"/>
                  </a:lnTo>
                  <a:lnTo>
                    <a:pt x="0" y="546"/>
                  </a:lnTo>
                  <a:lnTo>
                    <a:pt x="0" y="543"/>
                  </a:lnTo>
                  <a:lnTo>
                    <a:pt x="0" y="539"/>
                  </a:lnTo>
                  <a:lnTo>
                    <a:pt x="0" y="534"/>
                  </a:lnTo>
                  <a:lnTo>
                    <a:pt x="0" y="523"/>
                  </a:lnTo>
                  <a:lnTo>
                    <a:pt x="1" y="510"/>
                  </a:lnTo>
                  <a:lnTo>
                    <a:pt x="2" y="491"/>
                  </a:lnTo>
                  <a:lnTo>
                    <a:pt x="6" y="468"/>
                  </a:lnTo>
                  <a:lnTo>
                    <a:pt x="52" y="435"/>
                  </a:lnTo>
                  <a:lnTo>
                    <a:pt x="100" y="403"/>
                  </a:lnTo>
                  <a:lnTo>
                    <a:pt x="145" y="366"/>
                  </a:lnTo>
                  <a:lnTo>
                    <a:pt x="188" y="327"/>
                  </a:lnTo>
                  <a:lnTo>
                    <a:pt x="223" y="282"/>
                  </a:lnTo>
                  <a:lnTo>
                    <a:pt x="253" y="236"/>
                  </a:lnTo>
                  <a:lnTo>
                    <a:pt x="274" y="183"/>
                  </a:lnTo>
                  <a:lnTo>
                    <a:pt x="286" y="126"/>
                  </a:lnTo>
                  <a:lnTo>
                    <a:pt x="284" y="109"/>
                  </a:lnTo>
                  <a:lnTo>
                    <a:pt x="283" y="93"/>
                  </a:lnTo>
                  <a:lnTo>
                    <a:pt x="282" y="77"/>
                  </a:lnTo>
                  <a:lnTo>
                    <a:pt x="281" y="60"/>
                  </a:lnTo>
                  <a:lnTo>
                    <a:pt x="278" y="44"/>
                  </a:lnTo>
                  <a:lnTo>
                    <a:pt x="275" y="29"/>
                  </a:lnTo>
                  <a:lnTo>
                    <a:pt x="273" y="14"/>
                  </a:lnTo>
                  <a:lnTo>
                    <a:pt x="271" y="0"/>
                  </a:lnTo>
                  <a:lnTo>
                    <a:pt x="279" y="4"/>
                  </a:lnTo>
                  <a:lnTo>
                    <a:pt x="293" y="18"/>
                  </a:lnTo>
                  <a:lnTo>
                    <a:pt x="309" y="38"/>
                  </a:lnTo>
                  <a:lnTo>
                    <a:pt x="327" y="60"/>
                  </a:lnTo>
                  <a:lnTo>
                    <a:pt x="344" y="82"/>
                  </a:lnTo>
                  <a:lnTo>
                    <a:pt x="360" y="104"/>
                  </a:lnTo>
                  <a:lnTo>
                    <a:pt x="371" y="120"/>
                  </a:lnTo>
                  <a:lnTo>
                    <a:pt x="378" y="130"/>
                  </a:lnTo>
                  <a:lnTo>
                    <a:pt x="427" y="227"/>
                  </a:lnTo>
                  <a:lnTo>
                    <a:pt x="470" y="325"/>
                  </a:lnTo>
                  <a:lnTo>
                    <a:pt x="509" y="419"/>
                  </a:lnTo>
                  <a:lnTo>
                    <a:pt x="552" y="510"/>
                  </a:lnTo>
                  <a:lnTo>
                    <a:pt x="599" y="594"/>
                  </a:lnTo>
                  <a:lnTo>
                    <a:pt x="661" y="673"/>
                  </a:lnTo>
                  <a:lnTo>
                    <a:pt x="737" y="745"/>
                  </a:lnTo>
                  <a:lnTo>
                    <a:pt x="835" y="809"/>
                  </a:lnTo>
                  <a:lnTo>
                    <a:pt x="854" y="822"/>
                  </a:lnTo>
                  <a:lnTo>
                    <a:pt x="868" y="835"/>
                  </a:lnTo>
                  <a:lnTo>
                    <a:pt x="878" y="847"/>
                  </a:lnTo>
                  <a:lnTo>
                    <a:pt x="884" y="860"/>
                  </a:lnTo>
                  <a:lnTo>
                    <a:pt x="886" y="874"/>
                  </a:lnTo>
                  <a:lnTo>
                    <a:pt x="887" y="892"/>
                  </a:lnTo>
                  <a:lnTo>
                    <a:pt x="887" y="913"/>
                  </a:lnTo>
                  <a:lnTo>
                    <a:pt x="889" y="941"/>
                  </a:lnTo>
                  <a:lnTo>
                    <a:pt x="881" y="968"/>
                  </a:lnTo>
                  <a:lnTo>
                    <a:pt x="876" y="990"/>
                  </a:lnTo>
                  <a:lnTo>
                    <a:pt x="868" y="1005"/>
                  </a:lnTo>
                  <a:lnTo>
                    <a:pt x="860" y="1017"/>
                  </a:lnTo>
                  <a:lnTo>
                    <a:pt x="848" y="1023"/>
                  </a:lnTo>
                  <a:lnTo>
                    <a:pt x="833" y="1029"/>
                  </a:lnTo>
                  <a:lnTo>
                    <a:pt x="812" y="1032"/>
                  </a:lnTo>
                  <a:lnTo>
                    <a:pt x="785" y="103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57"/>
            <p:cNvSpPr>
              <a:spLocks/>
            </p:cNvSpPr>
            <p:nvPr/>
          </p:nvSpPr>
          <p:spPr bwMode="auto">
            <a:xfrm>
              <a:off x="3402" y="3867"/>
              <a:ext cx="16" cy="18"/>
            </a:xfrm>
            <a:custGeom>
              <a:avLst/>
              <a:gdLst>
                <a:gd name="T0" fmla="*/ 0 w 48"/>
                <a:gd name="T1" fmla="*/ 0 h 53"/>
                <a:gd name="T2" fmla="*/ 0 w 48"/>
                <a:gd name="T3" fmla="*/ 0 h 53"/>
                <a:gd name="T4" fmla="*/ 0 w 48"/>
                <a:gd name="T5" fmla="*/ 0 h 53"/>
                <a:gd name="T6" fmla="*/ 0 w 48"/>
                <a:gd name="T7" fmla="*/ 0 h 53"/>
                <a:gd name="T8" fmla="*/ 0 w 48"/>
                <a:gd name="T9" fmla="*/ 0 h 53"/>
                <a:gd name="T10" fmla="*/ 0 w 48"/>
                <a:gd name="T11" fmla="*/ 0 h 53"/>
                <a:gd name="T12" fmla="*/ 0 w 48"/>
                <a:gd name="T13" fmla="*/ 0 h 53"/>
                <a:gd name="T14" fmla="*/ 0 w 48"/>
                <a:gd name="T15" fmla="*/ 0 h 53"/>
                <a:gd name="T16" fmla="*/ 0 w 48"/>
                <a:gd name="T17" fmla="*/ 0 h 53"/>
                <a:gd name="T18" fmla="*/ 0 w 48"/>
                <a:gd name="T19" fmla="*/ 0 h 53"/>
                <a:gd name="T20" fmla="*/ 0 w 48"/>
                <a:gd name="T21" fmla="*/ 0 h 53"/>
                <a:gd name="T22" fmla="*/ 0 w 48"/>
                <a:gd name="T23" fmla="*/ 0 h 53"/>
                <a:gd name="T24" fmla="*/ 0 w 48"/>
                <a:gd name="T25" fmla="*/ 0 h 53"/>
                <a:gd name="T26" fmla="*/ 0 w 48"/>
                <a:gd name="T27" fmla="*/ 0 h 53"/>
                <a:gd name="T28" fmla="*/ 0 w 48"/>
                <a:gd name="T29" fmla="*/ 0 h 53"/>
                <a:gd name="T30" fmla="*/ 0 w 48"/>
                <a:gd name="T31" fmla="*/ 0 h 53"/>
                <a:gd name="T32" fmla="*/ 0 w 48"/>
                <a:gd name="T33" fmla="*/ 0 h 53"/>
                <a:gd name="T34" fmla="*/ 0 w 48"/>
                <a:gd name="T35" fmla="*/ 0 h 53"/>
                <a:gd name="T36" fmla="*/ 0 w 48"/>
                <a:gd name="T37" fmla="*/ 0 h 53"/>
                <a:gd name="T38" fmla="*/ 0 w 48"/>
                <a:gd name="T39" fmla="*/ 0 h 53"/>
                <a:gd name="T40" fmla="*/ 0 w 48"/>
                <a:gd name="T41" fmla="*/ 0 h 53"/>
                <a:gd name="T42" fmla="*/ 0 w 48"/>
                <a:gd name="T43" fmla="*/ 0 h 53"/>
                <a:gd name="T44" fmla="*/ 0 w 48"/>
                <a:gd name="T45" fmla="*/ 0 h 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8"/>
                <a:gd name="T70" fmla="*/ 0 h 53"/>
                <a:gd name="T71" fmla="*/ 48 w 48"/>
                <a:gd name="T72" fmla="*/ 53 h 5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8" h="53">
                  <a:moveTo>
                    <a:pt x="14" y="53"/>
                  </a:moveTo>
                  <a:lnTo>
                    <a:pt x="11" y="46"/>
                  </a:lnTo>
                  <a:lnTo>
                    <a:pt x="8" y="40"/>
                  </a:lnTo>
                  <a:lnTo>
                    <a:pt x="4" y="34"/>
                  </a:lnTo>
                  <a:lnTo>
                    <a:pt x="3" y="30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8" y="5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7" y="3"/>
                  </a:lnTo>
                  <a:lnTo>
                    <a:pt x="40" y="11"/>
                  </a:lnTo>
                  <a:lnTo>
                    <a:pt x="43" y="20"/>
                  </a:lnTo>
                  <a:lnTo>
                    <a:pt x="45" y="29"/>
                  </a:lnTo>
                  <a:lnTo>
                    <a:pt x="48" y="39"/>
                  </a:lnTo>
                  <a:lnTo>
                    <a:pt x="36" y="42"/>
                  </a:lnTo>
                  <a:lnTo>
                    <a:pt x="28" y="46"/>
                  </a:lnTo>
                  <a:lnTo>
                    <a:pt x="23" y="49"/>
                  </a:lnTo>
                  <a:lnTo>
                    <a:pt x="19" y="51"/>
                  </a:lnTo>
                  <a:lnTo>
                    <a:pt x="15" y="52"/>
                  </a:lnTo>
                  <a:lnTo>
                    <a:pt x="14" y="5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Freeform 58"/>
            <p:cNvSpPr>
              <a:spLocks/>
            </p:cNvSpPr>
            <p:nvPr/>
          </p:nvSpPr>
          <p:spPr bwMode="auto">
            <a:xfrm>
              <a:off x="3551" y="3655"/>
              <a:ext cx="113" cy="137"/>
            </a:xfrm>
            <a:custGeom>
              <a:avLst/>
              <a:gdLst>
                <a:gd name="T0" fmla="*/ 0 w 338"/>
                <a:gd name="T1" fmla="*/ 0 h 413"/>
                <a:gd name="T2" fmla="*/ 0 w 338"/>
                <a:gd name="T3" fmla="*/ 0 h 413"/>
                <a:gd name="T4" fmla="*/ 0 w 338"/>
                <a:gd name="T5" fmla="*/ 0 h 413"/>
                <a:gd name="T6" fmla="*/ 0 w 338"/>
                <a:gd name="T7" fmla="*/ 0 h 413"/>
                <a:gd name="T8" fmla="*/ 0 w 338"/>
                <a:gd name="T9" fmla="*/ 0 h 413"/>
                <a:gd name="T10" fmla="*/ 0 w 338"/>
                <a:gd name="T11" fmla="*/ 0 h 413"/>
                <a:gd name="T12" fmla="*/ 0 w 338"/>
                <a:gd name="T13" fmla="*/ 0 h 413"/>
                <a:gd name="T14" fmla="*/ 0 w 338"/>
                <a:gd name="T15" fmla="*/ 0 h 413"/>
                <a:gd name="T16" fmla="*/ 0 w 338"/>
                <a:gd name="T17" fmla="*/ 0 h 413"/>
                <a:gd name="T18" fmla="*/ 0 w 338"/>
                <a:gd name="T19" fmla="*/ 0 h 413"/>
                <a:gd name="T20" fmla="*/ 0 w 338"/>
                <a:gd name="T21" fmla="*/ 0 h 413"/>
                <a:gd name="T22" fmla="*/ 0 w 338"/>
                <a:gd name="T23" fmla="*/ 0 h 413"/>
                <a:gd name="T24" fmla="*/ 0 w 338"/>
                <a:gd name="T25" fmla="*/ 0 h 413"/>
                <a:gd name="T26" fmla="*/ 0 w 338"/>
                <a:gd name="T27" fmla="*/ 0 h 413"/>
                <a:gd name="T28" fmla="*/ 0 w 338"/>
                <a:gd name="T29" fmla="*/ 0 h 413"/>
                <a:gd name="T30" fmla="*/ 0 w 338"/>
                <a:gd name="T31" fmla="*/ 0 h 413"/>
                <a:gd name="T32" fmla="*/ 0 w 338"/>
                <a:gd name="T33" fmla="*/ 0 h 413"/>
                <a:gd name="T34" fmla="*/ 0 w 338"/>
                <a:gd name="T35" fmla="*/ 0 h 413"/>
                <a:gd name="T36" fmla="*/ 0 w 338"/>
                <a:gd name="T37" fmla="*/ 0 h 413"/>
                <a:gd name="T38" fmla="*/ 0 w 338"/>
                <a:gd name="T39" fmla="*/ 0 h 413"/>
                <a:gd name="T40" fmla="*/ 0 w 338"/>
                <a:gd name="T41" fmla="*/ 0 h 413"/>
                <a:gd name="T42" fmla="*/ 0 w 338"/>
                <a:gd name="T43" fmla="*/ 0 h 413"/>
                <a:gd name="T44" fmla="*/ 0 w 338"/>
                <a:gd name="T45" fmla="*/ 0 h 413"/>
                <a:gd name="T46" fmla="*/ 0 w 338"/>
                <a:gd name="T47" fmla="*/ 0 h 413"/>
                <a:gd name="T48" fmla="*/ 0 w 338"/>
                <a:gd name="T49" fmla="*/ 0 h 413"/>
                <a:gd name="T50" fmla="*/ 0 w 338"/>
                <a:gd name="T51" fmla="*/ 0 h 413"/>
                <a:gd name="T52" fmla="*/ 0 w 338"/>
                <a:gd name="T53" fmla="*/ 0 h 413"/>
                <a:gd name="T54" fmla="*/ 0 w 338"/>
                <a:gd name="T55" fmla="*/ 0 h 413"/>
                <a:gd name="T56" fmla="*/ 0 w 338"/>
                <a:gd name="T57" fmla="*/ 0 h 413"/>
                <a:gd name="T58" fmla="*/ 0 w 338"/>
                <a:gd name="T59" fmla="*/ 0 h 413"/>
                <a:gd name="T60" fmla="*/ 0 w 338"/>
                <a:gd name="T61" fmla="*/ 0 h 413"/>
                <a:gd name="T62" fmla="*/ 0 w 338"/>
                <a:gd name="T63" fmla="*/ 0 h 413"/>
                <a:gd name="T64" fmla="*/ 0 w 338"/>
                <a:gd name="T65" fmla="*/ 0 h 413"/>
                <a:gd name="T66" fmla="*/ 0 w 338"/>
                <a:gd name="T67" fmla="*/ 0 h 413"/>
                <a:gd name="T68" fmla="*/ 0 w 338"/>
                <a:gd name="T69" fmla="*/ 0 h 413"/>
                <a:gd name="T70" fmla="*/ 0 w 338"/>
                <a:gd name="T71" fmla="*/ 0 h 413"/>
                <a:gd name="T72" fmla="*/ 0 w 338"/>
                <a:gd name="T73" fmla="*/ 0 h 413"/>
                <a:gd name="T74" fmla="*/ 0 w 338"/>
                <a:gd name="T75" fmla="*/ 0 h 413"/>
                <a:gd name="T76" fmla="*/ 0 w 338"/>
                <a:gd name="T77" fmla="*/ 0 h 413"/>
                <a:gd name="T78" fmla="*/ 0 w 338"/>
                <a:gd name="T79" fmla="*/ 0 h 4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38"/>
                <a:gd name="T121" fmla="*/ 0 h 413"/>
                <a:gd name="T122" fmla="*/ 338 w 338"/>
                <a:gd name="T123" fmla="*/ 413 h 41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38" h="413">
                  <a:moveTo>
                    <a:pt x="203" y="413"/>
                  </a:moveTo>
                  <a:lnTo>
                    <a:pt x="166" y="405"/>
                  </a:lnTo>
                  <a:lnTo>
                    <a:pt x="137" y="394"/>
                  </a:lnTo>
                  <a:lnTo>
                    <a:pt x="110" y="379"/>
                  </a:lnTo>
                  <a:lnTo>
                    <a:pt x="90" y="362"/>
                  </a:lnTo>
                  <a:lnTo>
                    <a:pt x="73" y="339"/>
                  </a:lnTo>
                  <a:lnTo>
                    <a:pt x="60" y="314"/>
                  </a:lnTo>
                  <a:lnTo>
                    <a:pt x="49" y="285"/>
                  </a:lnTo>
                  <a:lnTo>
                    <a:pt x="43" y="253"/>
                  </a:lnTo>
                  <a:lnTo>
                    <a:pt x="39" y="250"/>
                  </a:lnTo>
                  <a:lnTo>
                    <a:pt x="37" y="248"/>
                  </a:lnTo>
                  <a:lnTo>
                    <a:pt x="35" y="249"/>
                  </a:lnTo>
                  <a:lnTo>
                    <a:pt x="33" y="251"/>
                  </a:lnTo>
                  <a:lnTo>
                    <a:pt x="36" y="269"/>
                  </a:lnTo>
                  <a:lnTo>
                    <a:pt x="39" y="284"/>
                  </a:lnTo>
                  <a:lnTo>
                    <a:pt x="41" y="295"/>
                  </a:lnTo>
                  <a:lnTo>
                    <a:pt x="45" y="303"/>
                  </a:lnTo>
                  <a:lnTo>
                    <a:pt x="46" y="309"/>
                  </a:lnTo>
                  <a:lnTo>
                    <a:pt x="47" y="314"/>
                  </a:lnTo>
                  <a:lnTo>
                    <a:pt x="47" y="317"/>
                  </a:lnTo>
                  <a:lnTo>
                    <a:pt x="48" y="321"/>
                  </a:lnTo>
                  <a:lnTo>
                    <a:pt x="27" y="316"/>
                  </a:lnTo>
                  <a:lnTo>
                    <a:pt x="13" y="306"/>
                  </a:lnTo>
                  <a:lnTo>
                    <a:pt x="6" y="292"/>
                  </a:lnTo>
                  <a:lnTo>
                    <a:pt x="2" y="275"/>
                  </a:lnTo>
                  <a:lnTo>
                    <a:pt x="0" y="257"/>
                  </a:lnTo>
                  <a:lnTo>
                    <a:pt x="2" y="238"/>
                  </a:lnTo>
                  <a:lnTo>
                    <a:pt x="6" y="221"/>
                  </a:lnTo>
                  <a:lnTo>
                    <a:pt x="9" y="208"/>
                  </a:lnTo>
                  <a:lnTo>
                    <a:pt x="12" y="208"/>
                  </a:lnTo>
                  <a:lnTo>
                    <a:pt x="15" y="208"/>
                  </a:lnTo>
                  <a:lnTo>
                    <a:pt x="19" y="214"/>
                  </a:lnTo>
                  <a:lnTo>
                    <a:pt x="22" y="219"/>
                  </a:lnTo>
                  <a:lnTo>
                    <a:pt x="24" y="222"/>
                  </a:lnTo>
                  <a:lnTo>
                    <a:pt x="30" y="226"/>
                  </a:lnTo>
                  <a:lnTo>
                    <a:pt x="25" y="203"/>
                  </a:lnTo>
                  <a:lnTo>
                    <a:pt x="22" y="184"/>
                  </a:lnTo>
                  <a:lnTo>
                    <a:pt x="17" y="167"/>
                  </a:lnTo>
                  <a:lnTo>
                    <a:pt x="14" y="153"/>
                  </a:lnTo>
                  <a:lnTo>
                    <a:pt x="11" y="138"/>
                  </a:lnTo>
                  <a:lnTo>
                    <a:pt x="12" y="121"/>
                  </a:lnTo>
                  <a:lnTo>
                    <a:pt x="17" y="103"/>
                  </a:lnTo>
                  <a:lnTo>
                    <a:pt x="25" y="81"/>
                  </a:lnTo>
                  <a:lnTo>
                    <a:pt x="50" y="45"/>
                  </a:lnTo>
                  <a:lnTo>
                    <a:pt x="76" y="21"/>
                  </a:lnTo>
                  <a:lnTo>
                    <a:pt x="102" y="4"/>
                  </a:lnTo>
                  <a:lnTo>
                    <a:pt x="128" y="0"/>
                  </a:lnTo>
                  <a:lnTo>
                    <a:pt x="154" y="3"/>
                  </a:lnTo>
                  <a:lnTo>
                    <a:pt x="183" y="16"/>
                  </a:lnTo>
                  <a:lnTo>
                    <a:pt x="214" y="38"/>
                  </a:lnTo>
                  <a:lnTo>
                    <a:pt x="248" y="69"/>
                  </a:lnTo>
                  <a:lnTo>
                    <a:pt x="258" y="86"/>
                  </a:lnTo>
                  <a:lnTo>
                    <a:pt x="268" y="107"/>
                  </a:lnTo>
                  <a:lnTo>
                    <a:pt x="273" y="130"/>
                  </a:lnTo>
                  <a:lnTo>
                    <a:pt x="278" y="156"/>
                  </a:lnTo>
                  <a:lnTo>
                    <a:pt x="277" y="180"/>
                  </a:lnTo>
                  <a:lnTo>
                    <a:pt x="273" y="204"/>
                  </a:lnTo>
                  <a:lnTo>
                    <a:pt x="264" y="224"/>
                  </a:lnTo>
                  <a:lnTo>
                    <a:pt x="251" y="242"/>
                  </a:lnTo>
                  <a:lnTo>
                    <a:pt x="251" y="244"/>
                  </a:lnTo>
                  <a:lnTo>
                    <a:pt x="252" y="247"/>
                  </a:lnTo>
                  <a:lnTo>
                    <a:pt x="258" y="245"/>
                  </a:lnTo>
                  <a:lnTo>
                    <a:pt x="266" y="242"/>
                  </a:lnTo>
                  <a:lnTo>
                    <a:pt x="272" y="236"/>
                  </a:lnTo>
                  <a:lnTo>
                    <a:pt x="279" y="231"/>
                  </a:lnTo>
                  <a:lnTo>
                    <a:pt x="295" y="236"/>
                  </a:lnTo>
                  <a:lnTo>
                    <a:pt x="310" y="248"/>
                  </a:lnTo>
                  <a:lnTo>
                    <a:pt x="322" y="264"/>
                  </a:lnTo>
                  <a:lnTo>
                    <a:pt x="332" y="284"/>
                  </a:lnTo>
                  <a:lnTo>
                    <a:pt x="336" y="305"/>
                  </a:lnTo>
                  <a:lnTo>
                    <a:pt x="338" y="327"/>
                  </a:lnTo>
                  <a:lnTo>
                    <a:pt x="335" y="349"/>
                  </a:lnTo>
                  <a:lnTo>
                    <a:pt x="329" y="368"/>
                  </a:lnTo>
                  <a:lnTo>
                    <a:pt x="313" y="382"/>
                  </a:lnTo>
                  <a:lnTo>
                    <a:pt x="299" y="393"/>
                  </a:lnTo>
                  <a:lnTo>
                    <a:pt x="285" y="400"/>
                  </a:lnTo>
                  <a:lnTo>
                    <a:pt x="271" y="406"/>
                  </a:lnTo>
                  <a:lnTo>
                    <a:pt x="255" y="408"/>
                  </a:lnTo>
                  <a:lnTo>
                    <a:pt x="240" y="410"/>
                  </a:lnTo>
                  <a:lnTo>
                    <a:pt x="221" y="412"/>
                  </a:lnTo>
                  <a:lnTo>
                    <a:pt x="203" y="413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Freeform 59"/>
            <p:cNvSpPr>
              <a:spLocks/>
            </p:cNvSpPr>
            <p:nvPr/>
          </p:nvSpPr>
          <p:spPr bwMode="auto">
            <a:xfrm>
              <a:off x="3572" y="3462"/>
              <a:ext cx="165" cy="234"/>
            </a:xfrm>
            <a:custGeom>
              <a:avLst/>
              <a:gdLst>
                <a:gd name="T0" fmla="*/ 0 w 495"/>
                <a:gd name="T1" fmla="*/ 0 h 702"/>
                <a:gd name="T2" fmla="*/ 0 w 495"/>
                <a:gd name="T3" fmla="*/ 0 h 702"/>
                <a:gd name="T4" fmla="*/ 0 w 495"/>
                <a:gd name="T5" fmla="*/ 0 h 702"/>
                <a:gd name="T6" fmla="*/ 0 w 495"/>
                <a:gd name="T7" fmla="*/ 0 h 702"/>
                <a:gd name="T8" fmla="*/ 0 w 495"/>
                <a:gd name="T9" fmla="*/ 0 h 702"/>
                <a:gd name="T10" fmla="*/ 0 w 495"/>
                <a:gd name="T11" fmla="*/ 0 h 702"/>
                <a:gd name="T12" fmla="*/ 0 w 495"/>
                <a:gd name="T13" fmla="*/ 0 h 702"/>
                <a:gd name="T14" fmla="*/ 0 w 495"/>
                <a:gd name="T15" fmla="*/ 0 h 702"/>
                <a:gd name="T16" fmla="*/ 0 w 495"/>
                <a:gd name="T17" fmla="*/ 0 h 702"/>
                <a:gd name="T18" fmla="*/ 0 w 495"/>
                <a:gd name="T19" fmla="*/ 0 h 702"/>
                <a:gd name="T20" fmla="*/ 0 w 495"/>
                <a:gd name="T21" fmla="*/ 0 h 702"/>
                <a:gd name="T22" fmla="*/ 0 w 495"/>
                <a:gd name="T23" fmla="*/ 0 h 702"/>
                <a:gd name="T24" fmla="*/ 0 w 495"/>
                <a:gd name="T25" fmla="*/ 0 h 702"/>
                <a:gd name="T26" fmla="*/ 0 w 495"/>
                <a:gd name="T27" fmla="*/ 0 h 702"/>
                <a:gd name="T28" fmla="*/ 0 w 495"/>
                <a:gd name="T29" fmla="*/ 0 h 702"/>
                <a:gd name="T30" fmla="*/ 0 w 495"/>
                <a:gd name="T31" fmla="*/ 0 h 702"/>
                <a:gd name="T32" fmla="*/ 0 w 495"/>
                <a:gd name="T33" fmla="*/ 0 h 702"/>
                <a:gd name="T34" fmla="*/ 0 w 495"/>
                <a:gd name="T35" fmla="*/ 0 h 702"/>
                <a:gd name="T36" fmla="*/ 0 w 495"/>
                <a:gd name="T37" fmla="*/ 0 h 702"/>
                <a:gd name="T38" fmla="*/ 0 w 495"/>
                <a:gd name="T39" fmla="*/ 0 h 702"/>
                <a:gd name="T40" fmla="*/ 0 w 495"/>
                <a:gd name="T41" fmla="*/ 0 h 702"/>
                <a:gd name="T42" fmla="*/ 0 w 495"/>
                <a:gd name="T43" fmla="*/ 0 h 702"/>
                <a:gd name="T44" fmla="*/ 0 w 495"/>
                <a:gd name="T45" fmla="*/ 0 h 702"/>
                <a:gd name="T46" fmla="*/ 0 w 495"/>
                <a:gd name="T47" fmla="*/ 0 h 702"/>
                <a:gd name="T48" fmla="*/ 0 w 495"/>
                <a:gd name="T49" fmla="*/ 0 h 702"/>
                <a:gd name="T50" fmla="*/ 0 w 495"/>
                <a:gd name="T51" fmla="*/ 0 h 702"/>
                <a:gd name="T52" fmla="*/ 0 w 495"/>
                <a:gd name="T53" fmla="*/ 0 h 702"/>
                <a:gd name="T54" fmla="*/ 0 w 495"/>
                <a:gd name="T55" fmla="*/ 0 h 702"/>
                <a:gd name="T56" fmla="*/ 0 w 495"/>
                <a:gd name="T57" fmla="*/ 0 h 702"/>
                <a:gd name="T58" fmla="*/ 0 w 495"/>
                <a:gd name="T59" fmla="*/ 0 h 702"/>
                <a:gd name="T60" fmla="*/ 0 w 495"/>
                <a:gd name="T61" fmla="*/ 0 h 702"/>
                <a:gd name="T62" fmla="*/ 0 w 495"/>
                <a:gd name="T63" fmla="*/ 0 h 702"/>
                <a:gd name="T64" fmla="*/ 0 w 495"/>
                <a:gd name="T65" fmla="*/ 0 h 702"/>
                <a:gd name="T66" fmla="*/ 0 w 495"/>
                <a:gd name="T67" fmla="*/ 0 h 702"/>
                <a:gd name="T68" fmla="*/ 0 w 495"/>
                <a:gd name="T69" fmla="*/ 0 h 702"/>
                <a:gd name="T70" fmla="*/ 0 w 495"/>
                <a:gd name="T71" fmla="*/ 0 h 702"/>
                <a:gd name="T72" fmla="*/ 0 w 495"/>
                <a:gd name="T73" fmla="*/ 0 h 702"/>
                <a:gd name="T74" fmla="*/ 0 w 495"/>
                <a:gd name="T75" fmla="*/ 0 h 7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95"/>
                <a:gd name="T115" fmla="*/ 0 h 702"/>
                <a:gd name="T116" fmla="*/ 495 w 495"/>
                <a:gd name="T117" fmla="*/ 702 h 7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95" h="702">
                  <a:moveTo>
                    <a:pt x="225" y="702"/>
                  </a:moveTo>
                  <a:lnTo>
                    <a:pt x="211" y="674"/>
                  </a:lnTo>
                  <a:lnTo>
                    <a:pt x="198" y="652"/>
                  </a:lnTo>
                  <a:lnTo>
                    <a:pt x="183" y="632"/>
                  </a:lnTo>
                  <a:lnTo>
                    <a:pt x="168" y="616"/>
                  </a:lnTo>
                  <a:lnTo>
                    <a:pt x="150" y="600"/>
                  </a:lnTo>
                  <a:lnTo>
                    <a:pt x="129" y="588"/>
                  </a:lnTo>
                  <a:lnTo>
                    <a:pt x="106" y="576"/>
                  </a:lnTo>
                  <a:lnTo>
                    <a:pt x="81" y="566"/>
                  </a:lnTo>
                  <a:lnTo>
                    <a:pt x="77" y="563"/>
                  </a:lnTo>
                  <a:lnTo>
                    <a:pt x="74" y="560"/>
                  </a:lnTo>
                  <a:lnTo>
                    <a:pt x="119" y="523"/>
                  </a:lnTo>
                  <a:lnTo>
                    <a:pt x="157" y="484"/>
                  </a:lnTo>
                  <a:lnTo>
                    <a:pt x="185" y="441"/>
                  </a:lnTo>
                  <a:lnTo>
                    <a:pt x="204" y="396"/>
                  </a:lnTo>
                  <a:lnTo>
                    <a:pt x="211" y="347"/>
                  </a:lnTo>
                  <a:lnTo>
                    <a:pt x="209" y="299"/>
                  </a:lnTo>
                  <a:lnTo>
                    <a:pt x="196" y="248"/>
                  </a:lnTo>
                  <a:lnTo>
                    <a:pt x="174" y="198"/>
                  </a:lnTo>
                  <a:lnTo>
                    <a:pt x="169" y="192"/>
                  </a:lnTo>
                  <a:lnTo>
                    <a:pt x="167" y="189"/>
                  </a:lnTo>
                  <a:lnTo>
                    <a:pt x="164" y="186"/>
                  </a:lnTo>
                  <a:lnTo>
                    <a:pt x="160" y="184"/>
                  </a:lnTo>
                  <a:lnTo>
                    <a:pt x="160" y="188"/>
                  </a:lnTo>
                  <a:lnTo>
                    <a:pt x="160" y="193"/>
                  </a:lnTo>
                  <a:lnTo>
                    <a:pt x="189" y="242"/>
                  </a:lnTo>
                  <a:lnTo>
                    <a:pt x="204" y="293"/>
                  </a:lnTo>
                  <a:lnTo>
                    <a:pt x="205" y="341"/>
                  </a:lnTo>
                  <a:lnTo>
                    <a:pt x="195" y="389"/>
                  </a:lnTo>
                  <a:lnTo>
                    <a:pt x="173" y="435"/>
                  </a:lnTo>
                  <a:lnTo>
                    <a:pt x="144" y="478"/>
                  </a:lnTo>
                  <a:lnTo>
                    <a:pt x="107" y="518"/>
                  </a:lnTo>
                  <a:lnTo>
                    <a:pt x="66" y="555"/>
                  </a:lnTo>
                  <a:lnTo>
                    <a:pt x="62" y="555"/>
                  </a:lnTo>
                  <a:lnTo>
                    <a:pt x="60" y="555"/>
                  </a:lnTo>
                  <a:lnTo>
                    <a:pt x="39" y="504"/>
                  </a:lnTo>
                  <a:lnTo>
                    <a:pt x="26" y="447"/>
                  </a:lnTo>
                  <a:lnTo>
                    <a:pt x="16" y="386"/>
                  </a:lnTo>
                  <a:lnTo>
                    <a:pt x="12" y="323"/>
                  </a:lnTo>
                  <a:lnTo>
                    <a:pt x="8" y="260"/>
                  </a:lnTo>
                  <a:lnTo>
                    <a:pt x="5" y="199"/>
                  </a:lnTo>
                  <a:lnTo>
                    <a:pt x="3" y="140"/>
                  </a:lnTo>
                  <a:lnTo>
                    <a:pt x="0" y="89"/>
                  </a:lnTo>
                  <a:lnTo>
                    <a:pt x="41" y="94"/>
                  </a:lnTo>
                  <a:lnTo>
                    <a:pt x="87" y="95"/>
                  </a:lnTo>
                  <a:lnTo>
                    <a:pt x="133" y="91"/>
                  </a:lnTo>
                  <a:lnTo>
                    <a:pt x="181" y="83"/>
                  </a:lnTo>
                  <a:lnTo>
                    <a:pt x="225" y="69"/>
                  </a:lnTo>
                  <a:lnTo>
                    <a:pt x="269" y="52"/>
                  </a:lnTo>
                  <a:lnTo>
                    <a:pt x="308" y="28"/>
                  </a:lnTo>
                  <a:lnTo>
                    <a:pt x="343" y="0"/>
                  </a:lnTo>
                  <a:lnTo>
                    <a:pt x="347" y="0"/>
                  </a:lnTo>
                  <a:lnTo>
                    <a:pt x="351" y="0"/>
                  </a:lnTo>
                  <a:lnTo>
                    <a:pt x="386" y="39"/>
                  </a:lnTo>
                  <a:lnTo>
                    <a:pt x="416" y="83"/>
                  </a:lnTo>
                  <a:lnTo>
                    <a:pt x="442" y="130"/>
                  </a:lnTo>
                  <a:lnTo>
                    <a:pt x="464" y="179"/>
                  </a:lnTo>
                  <a:lnTo>
                    <a:pt x="479" y="230"/>
                  </a:lnTo>
                  <a:lnTo>
                    <a:pt x="489" y="283"/>
                  </a:lnTo>
                  <a:lnTo>
                    <a:pt x="494" y="339"/>
                  </a:lnTo>
                  <a:lnTo>
                    <a:pt x="495" y="394"/>
                  </a:lnTo>
                  <a:lnTo>
                    <a:pt x="484" y="434"/>
                  </a:lnTo>
                  <a:lnTo>
                    <a:pt x="469" y="473"/>
                  </a:lnTo>
                  <a:lnTo>
                    <a:pt x="449" y="508"/>
                  </a:lnTo>
                  <a:lnTo>
                    <a:pt x="425" y="542"/>
                  </a:lnTo>
                  <a:lnTo>
                    <a:pt x="397" y="573"/>
                  </a:lnTo>
                  <a:lnTo>
                    <a:pt x="367" y="602"/>
                  </a:lnTo>
                  <a:lnTo>
                    <a:pt x="336" y="629"/>
                  </a:lnTo>
                  <a:lnTo>
                    <a:pt x="304" y="655"/>
                  </a:lnTo>
                  <a:lnTo>
                    <a:pt x="295" y="660"/>
                  </a:lnTo>
                  <a:lnTo>
                    <a:pt x="285" y="667"/>
                  </a:lnTo>
                  <a:lnTo>
                    <a:pt x="274" y="673"/>
                  </a:lnTo>
                  <a:lnTo>
                    <a:pt x="263" y="682"/>
                  </a:lnTo>
                  <a:lnTo>
                    <a:pt x="252" y="687"/>
                  </a:lnTo>
                  <a:lnTo>
                    <a:pt x="243" y="694"/>
                  </a:lnTo>
                  <a:lnTo>
                    <a:pt x="233" y="698"/>
                  </a:lnTo>
                  <a:lnTo>
                    <a:pt x="225" y="702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Freeform 60"/>
            <p:cNvSpPr>
              <a:spLocks/>
            </p:cNvSpPr>
            <p:nvPr/>
          </p:nvSpPr>
          <p:spPr bwMode="auto">
            <a:xfrm>
              <a:off x="3435" y="3529"/>
              <a:ext cx="149" cy="125"/>
            </a:xfrm>
            <a:custGeom>
              <a:avLst/>
              <a:gdLst>
                <a:gd name="T0" fmla="*/ 0 w 447"/>
                <a:gd name="T1" fmla="*/ 0 h 377"/>
                <a:gd name="T2" fmla="*/ 0 w 447"/>
                <a:gd name="T3" fmla="*/ 0 h 377"/>
                <a:gd name="T4" fmla="*/ 0 w 447"/>
                <a:gd name="T5" fmla="*/ 0 h 377"/>
                <a:gd name="T6" fmla="*/ 0 w 447"/>
                <a:gd name="T7" fmla="*/ 0 h 377"/>
                <a:gd name="T8" fmla="*/ 0 w 447"/>
                <a:gd name="T9" fmla="*/ 0 h 377"/>
                <a:gd name="T10" fmla="*/ 0 w 447"/>
                <a:gd name="T11" fmla="*/ 0 h 377"/>
                <a:gd name="T12" fmla="*/ 0 w 447"/>
                <a:gd name="T13" fmla="*/ 0 h 377"/>
                <a:gd name="T14" fmla="*/ 0 w 447"/>
                <a:gd name="T15" fmla="*/ 0 h 377"/>
                <a:gd name="T16" fmla="*/ 0 w 447"/>
                <a:gd name="T17" fmla="*/ 0 h 377"/>
                <a:gd name="T18" fmla="*/ 0 w 447"/>
                <a:gd name="T19" fmla="*/ 0 h 377"/>
                <a:gd name="T20" fmla="*/ 0 w 447"/>
                <a:gd name="T21" fmla="*/ 0 h 377"/>
                <a:gd name="T22" fmla="*/ 0 w 447"/>
                <a:gd name="T23" fmla="*/ 0 h 377"/>
                <a:gd name="T24" fmla="*/ 0 w 447"/>
                <a:gd name="T25" fmla="*/ 0 h 377"/>
                <a:gd name="T26" fmla="*/ 0 w 447"/>
                <a:gd name="T27" fmla="*/ 0 h 377"/>
                <a:gd name="T28" fmla="*/ 0 w 447"/>
                <a:gd name="T29" fmla="*/ 0 h 377"/>
                <a:gd name="T30" fmla="*/ 0 w 447"/>
                <a:gd name="T31" fmla="*/ 0 h 377"/>
                <a:gd name="T32" fmla="*/ 0 w 447"/>
                <a:gd name="T33" fmla="*/ 0 h 377"/>
                <a:gd name="T34" fmla="*/ 0 w 447"/>
                <a:gd name="T35" fmla="*/ 0 h 377"/>
                <a:gd name="T36" fmla="*/ 0 w 447"/>
                <a:gd name="T37" fmla="*/ 0 h 377"/>
                <a:gd name="T38" fmla="*/ 0 w 447"/>
                <a:gd name="T39" fmla="*/ 0 h 377"/>
                <a:gd name="T40" fmla="*/ 0 w 447"/>
                <a:gd name="T41" fmla="*/ 0 h 377"/>
                <a:gd name="T42" fmla="*/ 0 w 447"/>
                <a:gd name="T43" fmla="*/ 0 h 377"/>
                <a:gd name="T44" fmla="*/ 0 w 447"/>
                <a:gd name="T45" fmla="*/ 0 h 377"/>
                <a:gd name="T46" fmla="*/ 0 w 447"/>
                <a:gd name="T47" fmla="*/ 0 h 377"/>
                <a:gd name="T48" fmla="*/ 0 w 447"/>
                <a:gd name="T49" fmla="*/ 0 h 377"/>
                <a:gd name="T50" fmla="*/ 0 w 447"/>
                <a:gd name="T51" fmla="*/ 0 h 377"/>
                <a:gd name="T52" fmla="*/ 0 w 447"/>
                <a:gd name="T53" fmla="*/ 0 h 377"/>
                <a:gd name="T54" fmla="*/ 0 w 447"/>
                <a:gd name="T55" fmla="*/ 0 h 377"/>
                <a:gd name="T56" fmla="*/ 0 w 447"/>
                <a:gd name="T57" fmla="*/ 0 h 377"/>
                <a:gd name="T58" fmla="*/ 0 w 447"/>
                <a:gd name="T59" fmla="*/ 0 h 377"/>
                <a:gd name="T60" fmla="*/ 0 w 447"/>
                <a:gd name="T61" fmla="*/ 0 h 377"/>
                <a:gd name="T62" fmla="*/ 0 w 447"/>
                <a:gd name="T63" fmla="*/ 0 h 377"/>
                <a:gd name="T64" fmla="*/ 0 w 447"/>
                <a:gd name="T65" fmla="*/ 0 h 377"/>
                <a:gd name="T66" fmla="*/ 0 w 447"/>
                <a:gd name="T67" fmla="*/ 0 h 377"/>
                <a:gd name="T68" fmla="*/ 0 w 447"/>
                <a:gd name="T69" fmla="*/ 0 h 377"/>
                <a:gd name="T70" fmla="*/ 0 w 447"/>
                <a:gd name="T71" fmla="*/ 0 h 377"/>
                <a:gd name="T72" fmla="*/ 0 w 447"/>
                <a:gd name="T73" fmla="*/ 0 h 37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7"/>
                <a:gd name="T112" fmla="*/ 0 h 377"/>
                <a:gd name="T113" fmla="*/ 447 w 447"/>
                <a:gd name="T114" fmla="*/ 377 h 37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7" h="377">
                  <a:moveTo>
                    <a:pt x="251" y="377"/>
                  </a:moveTo>
                  <a:lnTo>
                    <a:pt x="218" y="373"/>
                  </a:lnTo>
                  <a:lnTo>
                    <a:pt x="186" y="367"/>
                  </a:lnTo>
                  <a:lnTo>
                    <a:pt x="154" y="359"/>
                  </a:lnTo>
                  <a:lnTo>
                    <a:pt x="123" y="351"/>
                  </a:lnTo>
                  <a:lnTo>
                    <a:pt x="91" y="341"/>
                  </a:lnTo>
                  <a:lnTo>
                    <a:pt x="60" y="334"/>
                  </a:lnTo>
                  <a:lnTo>
                    <a:pt x="29" y="326"/>
                  </a:lnTo>
                  <a:lnTo>
                    <a:pt x="0" y="323"/>
                  </a:lnTo>
                  <a:lnTo>
                    <a:pt x="6" y="297"/>
                  </a:lnTo>
                  <a:lnTo>
                    <a:pt x="14" y="274"/>
                  </a:lnTo>
                  <a:lnTo>
                    <a:pt x="19" y="253"/>
                  </a:lnTo>
                  <a:lnTo>
                    <a:pt x="23" y="234"/>
                  </a:lnTo>
                  <a:lnTo>
                    <a:pt x="24" y="213"/>
                  </a:lnTo>
                  <a:lnTo>
                    <a:pt x="24" y="193"/>
                  </a:lnTo>
                  <a:lnTo>
                    <a:pt x="22" y="169"/>
                  </a:lnTo>
                  <a:lnTo>
                    <a:pt x="18" y="144"/>
                  </a:lnTo>
                  <a:lnTo>
                    <a:pt x="49" y="152"/>
                  </a:lnTo>
                  <a:lnTo>
                    <a:pt x="82" y="156"/>
                  </a:lnTo>
                  <a:lnTo>
                    <a:pt x="114" y="158"/>
                  </a:lnTo>
                  <a:lnTo>
                    <a:pt x="148" y="160"/>
                  </a:lnTo>
                  <a:lnTo>
                    <a:pt x="180" y="160"/>
                  </a:lnTo>
                  <a:lnTo>
                    <a:pt x="214" y="164"/>
                  </a:lnTo>
                  <a:lnTo>
                    <a:pt x="248" y="169"/>
                  </a:lnTo>
                  <a:lnTo>
                    <a:pt x="281" y="180"/>
                  </a:lnTo>
                  <a:lnTo>
                    <a:pt x="286" y="183"/>
                  </a:lnTo>
                  <a:lnTo>
                    <a:pt x="289" y="185"/>
                  </a:lnTo>
                  <a:lnTo>
                    <a:pt x="292" y="186"/>
                  </a:lnTo>
                  <a:lnTo>
                    <a:pt x="296" y="188"/>
                  </a:lnTo>
                  <a:lnTo>
                    <a:pt x="291" y="180"/>
                  </a:lnTo>
                  <a:lnTo>
                    <a:pt x="287" y="173"/>
                  </a:lnTo>
                  <a:lnTo>
                    <a:pt x="282" y="169"/>
                  </a:lnTo>
                  <a:lnTo>
                    <a:pt x="278" y="166"/>
                  </a:lnTo>
                  <a:lnTo>
                    <a:pt x="267" y="160"/>
                  </a:lnTo>
                  <a:lnTo>
                    <a:pt x="257" y="157"/>
                  </a:lnTo>
                  <a:lnTo>
                    <a:pt x="257" y="153"/>
                  </a:lnTo>
                  <a:lnTo>
                    <a:pt x="257" y="152"/>
                  </a:lnTo>
                  <a:lnTo>
                    <a:pt x="263" y="148"/>
                  </a:lnTo>
                  <a:lnTo>
                    <a:pt x="269" y="148"/>
                  </a:lnTo>
                  <a:lnTo>
                    <a:pt x="277" y="147"/>
                  </a:lnTo>
                  <a:lnTo>
                    <a:pt x="286" y="148"/>
                  </a:lnTo>
                  <a:lnTo>
                    <a:pt x="292" y="148"/>
                  </a:lnTo>
                  <a:lnTo>
                    <a:pt x="301" y="148"/>
                  </a:lnTo>
                  <a:lnTo>
                    <a:pt x="309" y="148"/>
                  </a:lnTo>
                  <a:lnTo>
                    <a:pt x="318" y="148"/>
                  </a:lnTo>
                  <a:lnTo>
                    <a:pt x="308" y="143"/>
                  </a:lnTo>
                  <a:lnTo>
                    <a:pt x="300" y="138"/>
                  </a:lnTo>
                  <a:lnTo>
                    <a:pt x="301" y="133"/>
                  </a:lnTo>
                  <a:lnTo>
                    <a:pt x="302" y="130"/>
                  </a:lnTo>
                  <a:lnTo>
                    <a:pt x="316" y="115"/>
                  </a:lnTo>
                  <a:lnTo>
                    <a:pt x="331" y="100"/>
                  </a:lnTo>
                  <a:lnTo>
                    <a:pt x="344" y="85"/>
                  </a:lnTo>
                  <a:lnTo>
                    <a:pt x="358" y="69"/>
                  </a:lnTo>
                  <a:lnTo>
                    <a:pt x="369" y="52"/>
                  </a:lnTo>
                  <a:lnTo>
                    <a:pt x="381" y="36"/>
                  </a:lnTo>
                  <a:lnTo>
                    <a:pt x="391" y="17"/>
                  </a:lnTo>
                  <a:lnTo>
                    <a:pt x="401" y="0"/>
                  </a:lnTo>
                  <a:lnTo>
                    <a:pt x="404" y="0"/>
                  </a:lnTo>
                  <a:lnTo>
                    <a:pt x="406" y="0"/>
                  </a:lnTo>
                  <a:lnTo>
                    <a:pt x="409" y="40"/>
                  </a:lnTo>
                  <a:lnTo>
                    <a:pt x="413" y="81"/>
                  </a:lnTo>
                  <a:lnTo>
                    <a:pt x="417" y="122"/>
                  </a:lnTo>
                  <a:lnTo>
                    <a:pt x="421" y="165"/>
                  </a:lnTo>
                  <a:lnTo>
                    <a:pt x="424" y="207"/>
                  </a:lnTo>
                  <a:lnTo>
                    <a:pt x="431" y="249"/>
                  </a:lnTo>
                  <a:lnTo>
                    <a:pt x="437" y="291"/>
                  </a:lnTo>
                  <a:lnTo>
                    <a:pt x="447" y="335"/>
                  </a:lnTo>
                  <a:lnTo>
                    <a:pt x="423" y="348"/>
                  </a:lnTo>
                  <a:lnTo>
                    <a:pt x="399" y="359"/>
                  </a:lnTo>
                  <a:lnTo>
                    <a:pt x="375" y="365"/>
                  </a:lnTo>
                  <a:lnTo>
                    <a:pt x="352" y="372"/>
                  </a:lnTo>
                  <a:lnTo>
                    <a:pt x="327" y="374"/>
                  </a:lnTo>
                  <a:lnTo>
                    <a:pt x="302" y="376"/>
                  </a:lnTo>
                  <a:lnTo>
                    <a:pt x="276" y="376"/>
                  </a:lnTo>
                  <a:lnTo>
                    <a:pt x="251" y="377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Freeform 61"/>
            <p:cNvSpPr>
              <a:spLocks/>
            </p:cNvSpPr>
            <p:nvPr/>
          </p:nvSpPr>
          <p:spPr bwMode="auto">
            <a:xfrm>
              <a:off x="3275" y="3511"/>
              <a:ext cx="166" cy="126"/>
            </a:xfrm>
            <a:custGeom>
              <a:avLst/>
              <a:gdLst>
                <a:gd name="T0" fmla="*/ 0 w 497"/>
                <a:gd name="T1" fmla="*/ 0 h 377"/>
                <a:gd name="T2" fmla="*/ 0 w 497"/>
                <a:gd name="T3" fmla="*/ 0 h 377"/>
                <a:gd name="T4" fmla="*/ 0 w 497"/>
                <a:gd name="T5" fmla="*/ 0 h 377"/>
                <a:gd name="T6" fmla="*/ 0 w 497"/>
                <a:gd name="T7" fmla="*/ 0 h 377"/>
                <a:gd name="T8" fmla="*/ 0 w 497"/>
                <a:gd name="T9" fmla="*/ 0 h 377"/>
                <a:gd name="T10" fmla="*/ 0 w 497"/>
                <a:gd name="T11" fmla="*/ 0 h 377"/>
                <a:gd name="T12" fmla="*/ 0 w 497"/>
                <a:gd name="T13" fmla="*/ 0 h 377"/>
                <a:gd name="T14" fmla="*/ 0 w 497"/>
                <a:gd name="T15" fmla="*/ 0 h 377"/>
                <a:gd name="T16" fmla="*/ 0 w 497"/>
                <a:gd name="T17" fmla="*/ 0 h 377"/>
                <a:gd name="T18" fmla="*/ 0 w 497"/>
                <a:gd name="T19" fmla="*/ 0 h 377"/>
                <a:gd name="T20" fmla="*/ 0 w 497"/>
                <a:gd name="T21" fmla="*/ 0 h 377"/>
                <a:gd name="T22" fmla="*/ 0 w 497"/>
                <a:gd name="T23" fmla="*/ 0 h 377"/>
                <a:gd name="T24" fmla="*/ 0 w 497"/>
                <a:gd name="T25" fmla="*/ 0 h 377"/>
                <a:gd name="T26" fmla="*/ 0 w 497"/>
                <a:gd name="T27" fmla="*/ 0 h 377"/>
                <a:gd name="T28" fmla="*/ 0 w 497"/>
                <a:gd name="T29" fmla="*/ 0 h 377"/>
                <a:gd name="T30" fmla="*/ 0 w 497"/>
                <a:gd name="T31" fmla="*/ 0 h 377"/>
                <a:gd name="T32" fmla="*/ 0 w 497"/>
                <a:gd name="T33" fmla="*/ 0 h 377"/>
                <a:gd name="T34" fmla="*/ 0 w 497"/>
                <a:gd name="T35" fmla="*/ 0 h 377"/>
                <a:gd name="T36" fmla="*/ 0 w 497"/>
                <a:gd name="T37" fmla="*/ 0 h 377"/>
                <a:gd name="T38" fmla="*/ 0 w 497"/>
                <a:gd name="T39" fmla="*/ 0 h 377"/>
                <a:gd name="T40" fmla="*/ 0 w 497"/>
                <a:gd name="T41" fmla="*/ 0 h 377"/>
                <a:gd name="T42" fmla="*/ 0 w 497"/>
                <a:gd name="T43" fmla="*/ 0 h 377"/>
                <a:gd name="T44" fmla="*/ 0 w 497"/>
                <a:gd name="T45" fmla="*/ 0 h 377"/>
                <a:gd name="T46" fmla="*/ 0 w 497"/>
                <a:gd name="T47" fmla="*/ 0 h 377"/>
                <a:gd name="T48" fmla="*/ 0 w 497"/>
                <a:gd name="T49" fmla="*/ 0 h 377"/>
                <a:gd name="T50" fmla="*/ 0 w 497"/>
                <a:gd name="T51" fmla="*/ 0 h 377"/>
                <a:gd name="T52" fmla="*/ 0 w 497"/>
                <a:gd name="T53" fmla="*/ 0 h 377"/>
                <a:gd name="T54" fmla="*/ 0 w 497"/>
                <a:gd name="T55" fmla="*/ 0 h 377"/>
                <a:gd name="T56" fmla="*/ 0 w 497"/>
                <a:gd name="T57" fmla="*/ 0 h 377"/>
                <a:gd name="T58" fmla="*/ 0 w 497"/>
                <a:gd name="T59" fmla="*/ 0 h 377"/>
                <a:gd name="T60" fmla="*/ 0 w 497"/>
                <a:gd name="T61" fmla="*/ 0 h 377"/>
                <a:gd name="T62" fmla="*/ 0 w 497"/>
                <a:gd name="T63" fmla="*/ 0 h 377"/>
                <a:gd name="T64" fmla="*/ 0 w 497"/>
                <a:gd name="T65" fmla="*/ 0 h 377"/>
                <a:gd name="T66" fmla="*/ 0 w 497"/>
                <a:gd name="T67" fmla="*/ 0 h 377"/>
                <a:gd name="T68" fmla="*/ 0 w 497"/>
                <a:gd name="T69" fmla="*/ 0 h 377"/>
                <a:gd name="T70" fmla="*/ 0 w 497"/>
                <a:gd name="T71" fmla="*/ 0 h 377"/>
                <a:gd name="T72" fmla="*/ 0 w 497"/>
                <a:gd name="T73" fmla="*/ 0 h 377"/>
                <a:gd name="T74" fmla="*/ 0 w 497"/>
                <a:gd name="T75" fmla="*/ 0 h 377"/>
                <a:gd name="T76" fmla="*/ 0 w 497"/>
                <a:gd name="T77" fmla="*/ 0 h 377"/>
                <a:gd name="T78" fmla="*/ 0 w 497"/>
                <a:gd name="T79" fmla="*/ 0 h 377"/>
                <a:gd name="T80" fmla="*/ 0 w 497"/>
                <a:gd name="T81" fmla="*/ 0 h 377"/>
                <a:gd name="T82" fmla="*/ 0 w 497"/>
                <a:gd name="T83" fmla="*/ 0 h 377"/>
                <a:gd name="T84" fmla="*/ 0 w 497"/>
                <a:gd name="T85" fmla="*/ 0 h 377"/>
                <a:gd name="T86" fmla="*/ 0 w 497"/>
                <a:gd name="T87" fmla="*/ 0 h 377"/>
                <a:gd name="T88" fmla="*/ 0 w 497"/>
                <a:gd name="T89" fmla="*/ 0 h 3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97"/>
                <a:gd name="T136" fmla="*/ 0 h 377"/>
                <a:gd name="T137" fmla="*/ 497 w 497"/>
                <a:gd name="T138" fmla="*/ 377 h 3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97" h="377">
                  <a:moveTo>
                    <a:pt x="418" y="377"/>
                  </a:moveTo>
                  <a:lnTo>
                    <a:pt x="387" y="365"/>
                  </a:lnTo>
                  <a:lnTo>
                    <a:pt x="360" y="353"/>
                  </a:lnTo>
                  <a:lnTo>
                    <a:pt x="335" y="339"/>
                  </a:lnTo>
                  <a:lnTo>
                    <a:pt x="313" y="326"/>
                  </a:lnTo>
                  <a:lnTo>
                    <a:pt x="288" y="313"/>
                  </a:lnTo>
                  <a:lnTo>
                    <a:pt x="263" y="304"/>
                  </a:lnTo>
                  <a:lnTo>
                    <a:pt x="236" y="298"/>
                  </a:lnTo>
                  <a:lnTo>
                    <a:pt x="205" y="299"/>
                  </a:lnTo>
                  <a:lnTo>
                    <a:pt x="207" y="286"/>
                  </a:lnTo>
                  <a:lnTo>
                    <a:pt x="209" y="272"/>
                  </a:lnTo>
                  <a:lnTo>
                    <a:pt x="210" y="256"/>
                  </a:lnTo>
                  <a:lnTo>
                    <a:pt x="211" y="240"/>
                  </a:lnTo>
                  <a:lnTo>
                    <a:pt x="210" y="224"/>
                  </a:lnTo>
                  <a:lnTo>
                    <a:pt x="209" y="210"/>
                  </a:lnTo>
                  <a:lnTo>
                    <a:pt x="203" y="197"/>
                  </a:lnTo>
                  <a:lnTo>
                    <a:pt x="197" y="189"/>
                  </a:lnTo>
                  <a:lnTo>
                    <a:pt x="191" y="198"/>
                  </a:lnTo>
                  <a:lnTo>
                    <a:pt x="191" y="214"/>
                  </a:lnTo>
                  <a:lnTo>
                    <a:pt x="192" y="233"/>
                  </a:lnTo>
                  <a:lnTo>
                    <a:pt x="194" y="256"/>
                  </a:lnTo>
                  <a:lnTo>
                    <a:pt x="191" y="277"/>
                  </a:lnTo>
                  <a:lnTo>
                    <a:pt x="185" y="300"/>
                  </a:lnTo>
                  <a:lnTo>
                    <a:pt x="170" y="321"/>
                  </a:lnTo>
                  <a:lnTo>
                    <a:pt x="147" y="338"/>
                  </a:lnTo>
                  <a:lnTo>
                    <a:pt x="114" y="338"/>
                  </a:lnTo>
                  <a:lnTo>
                    <a:pt x="88" y="331"/>
                  </a:lnTo>
                  <a:lnTo>
                    <a:pt x="67" y="318"/>
                  </a:lnTo>
                  <a:lnTo>
                    <a:pt x="49" y="302"/>
                  </a:lnTo>
                  <a:lnTo>
                    <a:pt x="33" y="280"/>
                  </a:lnTo>
                  <a:lnTo>
                    <a:pt x="21" y="259"/>
                  </a:lnTo>
                  <a:lnTo>
                    <a:pt x="9" y="234"/>
                  </a:lnTo>
                  <a:lnTo>
                    <a:pt x="0" y="211"/>
                  </a:lnTo>
                  <a:lnTo>
                    <a:pt x="7" y="136"/>
                  </a:lnTo>
                  <a:lnTo>
                    <a:pt x="32" y="80"/>
                  </a:lnTo>
                  <a:lnTo>
                    <a:pt x="69" y="39"/>
                  </a:lnTo>
                  <a:lnTo>
                    <a:pt x="118" y="13"/>
                  </a:lnTo>
                  <a:lnTo>
                    <a:pt x="173" y="0"/>
                  </a:lnTo>
                  <a:lnTo>
                    <a:pt x="236" y="1"/>
                  </a:lnTo>
                  <a:lnTo>
                    <a:pt x="301" y="13"/>
                  </a:lnTo>
                  <a:lnTo>
                    <a:pt x="368" y="38"/>
                  </a:lnTo>
                  <a:lnTo>
                    <a:pt x="346" y="49"/>
                  </a:lnTo>
                  <a:lnTo>
                    <a:pt x="330" y="56"/>
                  </a:lnTo>
                  <a:lnTo>
                    <a:pt x="315" y="62"/>
                  </a:lnTo>
                  <a:lnTo>
                    <a:pt x="304" y="69"/>
                  </a:lnTo>
                  <a:lnTo>
                    <a:pt x="293" y="77"/>
                  </a:lnTo>
                  <a:lnTo>
                    <a:pt x="285" y="89"/>
                  </a:lnTo>
                  <a:lnTo>
                    <a:pt x="275" y="106"/>
                  </a:lnTo>
                  <a:lnTo>
                    <a:pt x="266" y="131"/>
                  </a:lnTo>
                  <a:lnTo>
                    <a:pt x="263" y="155"/>
                  </a:lnTo>
                  <a:lnTo>
                    <a:pt x="264" y="180"/>
                  </a:lnTo>
                  <a:lnTo>
                    <a:pt x="268" y="204"/>
                  </a:lnTo>
                  <a:lnTo>
                    <a:pt x="277" y="226"/>
                  </a:lnTo>
                  <a:lnTo>
                    <a:pt x="288" y="246"/>
                  </a:lnTo>
                  <a:lnTo>
                    <a:pt x="304" y="263"/>
                  </a:lnTo>
                  <a:lnTo>
                    <a:pt x="325" y="277"/>
                  </a:lnTo>
                  <a:lnTo>
                    <a:pt x="351" y="289"/>
                  </a:lnTo>
                  <a:lnTo>
                    <a:pt x="368" y="287"/>
                  </a:lnTo>
                  <a:lnTo>
                    <a:pt x="384" y="284"/>
                  </a:lnTo>
                  <a:lnTo>
                    <a:pt x="396" y="278"/>
                  </a:lnTo>
                  <a:lnTo>
                    <a:pt x="407" y="272"/>
                  </a:lnTo>
                  <a:lnTo>
                    <a:pt x="413" y="261"/>
                  </a:lnTo>
                  <a:lnTo>
                    <a:pt x="421" y="249"/>
                  </a:lnTo>
                  <a:lnTo>
                    <a:pt x="425" y="235"/>
                  </a:lnTo>
                  <a:lnTo>
                    <a:pt x="431" y="219"/>
                  </a:lnTo>
                  <a:lnTo>
                    <a:pt x="428" y="219"/>
                  </a:lnTo>
                  <a:lnTo>
                    <a:pt x="426" y="219"/>
                  </a:lnTo>
                  <a:lnTo>
                    <a:pt x="397" y="259"/>
                  </a:lnTo>
                  <a:lnTo>
                    <a:pt x="364" y="272"/>
                  </a:lnTo>
                  <a:lnTo>
                    <a:pt x="328" y="261"/>
                  </a:lnTo>
                  <a:lnTo>
                    <a:pt x="300" y="234"/>
                  </a:lnTo>
                  <a:lnTo>
                    <a:pt x="279" y="193"/>
                  </a:lnTo>
                  <a:lnTo>
                    <a:pt x="276" y="147"/>
                  </a:lnTo>
                  <a:lnTo>
                    <a:pt x="293" y="101"/>
                  </a:lnTo>
                  <a:lnTo>
                    <a:pt x="339" y="60"/>
                  </a:lnTo>
                  <a:lnTo>
                    <a:pt x="372" y="55"/>
                  </a:lnTo>
                  <a:lnTo>
                    <a:pt x="402" y="64"/>
                  </a:lnTo>
                  <a:lnTo>
                    <a:pt x="424" y="81"/>
                  </a:lnTo>
                  <a:lnTo>
                    <a:pt x="445" y="108"/>
                  </a:lnTo>
                  <a:lnTo>
                    <a:pt x="460" y="139"/>
                  </a:lnTo>
                  <a:lnTo>
                    <a:pt x="474" y="172"/>
                  </a:lnTo>
                  <a:lnTo>
                    <a:pt x="485" y="206"/>
                  </a:lnTo>
                  <a:lnTo>
                    <a:pt x="497" y="238"/>
                  </a:lnTo>
                  <a:lnTo>
                    <a:pt x="496" y="258"/>
                  </a:lnTo>
                  <a:lnTo>
                    <a:pt x="494" y="280"/>
                  </a:lnTo>
                  <a:lnTo>
                    <a:pt x="488" y="303"/>
                  </a:lnTo>
                  <a:lnTo>
                    <a:pt x="482" y="326"/>
                  </a:lnTo>
                  <a:lnTo>
                    <a:pt x="471" y="345"/>
                  </a:lnTo>
                  <a:lnTo>
                    <a:pt x="458" y="362"/>
                  </a:lnTo>
                  <a:lnTo>
                    <a:pt x="439" y="373"/>
                  </a:lnTo>
                  <a:lnTo>
                    <a:pt x="418" y="377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Freeform 62"/>
            <p:cNvSpPr>
              <a:spLocks/>
            </p:cNvSpPr>
            <p:nvPr/>
          </p:nvSpPr>
          <p:spPr bwMode="auto">
            <a:xfrm>
              <a:off x="3420" y="3614"/>
              <a:ext cx="7" cy="2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0 h 6"/>
                <a:gd name="T4" fmla="*/ 0 w 21"/>
                <a:gd name="T5" fmla="*/ 0 h 6"/>
                <a:gd name="T6" fmla="*/ 0 w 21"/>
                <a:gd name="T7" fmla="*/ 0 h 6"/>
                <a:gd name="T8" fmla="*/ 0 w 21"/>
                <a:gd name="T9" fmla="*/ 0 h 6"/>
                <a:gd name="T10" fmla="*/ 0 w 21"/>
                <a:gd name="T11" fmla="*/ 0 h 6"/>
                <a:gd name="T12" fmla="*/ 0 w 21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6"/>
                <a:gd name="T23" fmla="*/ 21 w 21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6">
                  <a:moveTo>
                    <a:pt x="0" y="6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0"/>
                  </a:lnTo>
                  <a:lnTo>
                    <a:pt x="10" y="5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Freeform 63"/>
            <p:cNvSpPr>
              <a:spLocks/>
            </p:cNvSpPr>
            <p:nvPr/>
          </p:nvSpPr>
          <p:spPr bwMode="auto">
            <a:xfrm>
              <a:off x="3693" y="3432"/>
              <a:ext cx="117" cy="141"/>
            </a:xfrm>
            <a:custGeom>
              <a:avLst/>
              <a:gdLst>
                <a:gd name="T0" fmla="*/ 0 w 351"/>
                <a:gd name="T1" fmla="*/ 0 h 423"/>
                <a:gd name="T2" fmla="*/ 0 w 351"/>
                <a:gd name="T3" fmla="*/ 0 h 423"/>
                <a:gd name="T4" fmla="*/ 0 w 351"/>
                <a:gd name="T5" fmla="*/ 0 h 423"/>
                <a:gd name="T6" fmla="*/ 0 w 351"/>
                <a:gd name="T7" fmla="*/ 0 h 423"/>
                <a:gd name="T8" fmla="*/ 0 w 351"/>
                <a:gd name="T9" fmla="*/ 0 h 423"/>
                <a:gd name="T10" fmla="*/ 0 w 351"/>
                <a:gd name="T11" fmla="*/ 0 h 423"/>
                <a:gd name="T12" fmla="*/ 0 w 351"/>
                <a:gd name="T13" fmla="*/ 0 h 423"/>
                <a:gd name="T14" fmla="*/ 0 w 351"/>
                <a:gd name="T15" fmla="*/ 0 h 423"/>
                <a:gd name="T16" fmla="*/ 0 w 351"/>
                <a:gd name="T17" fmla="*/ 0 h 423"/>
                <a:gd name="T18" fmla="*/ 0 w 351"/>
                <a:gd name="T19" fmla="*/ 0 h 423"/>
                <a:gd name="T20" fmla="*/ 0 w 351"/>
                <a:gd name="T21" fmla="*/ 0 h 423"/>
                <a:gd name="T22" fmla="*/ 0 w 351"/>
                <a:gd name="T23" fmla="*/ 0 h 423"/>
                <a:gd name="T24" fmla="*/ 0 w 351"/>
                <a:gd name="T25" fmla="*/ 0 h 423"/>
                <a:gd name="T26" fmla="*/ 0 w 351"/>
                <a:gd name="T27" fmla="*/ 0 h 423"/>
                <a:gd name="T28" fmla="*/ 0 w 351"/>
                <a:gd name="T29" fmla="*/ 0 h 423"/>
                <a:gd name="T30" fmla="*/ 0 w 351"/>
                <a:gd name="T31" fmla="*/ 0 h 423"/>
                <a:gd name="T32" fmla="*/ 0 w 351"/>
                <a:gd name="T33" fmla="*/ 0 h 423"/>
                <a:gd name="T34" fmla="*/ 0 w 351"/>
                <a:gd name="T35" fmla="*/ 0 h 423"/>
                <a:gd name="T36" fmla="*/ 0 w 351"/>
                <a:gd name="T37" fmla="*/ 0 h 423"/>
                <a:gd name="T38" fmla="*/ 0 w 351"/>
                <a:gd name="T39" fmla="*/ 0 h 423"/>
                <a:gd name="T40" fmla="*/ 0 w 351"/>
                <a:gd name="T41" fmla="*/ 0 h 423"/>
                <a:gd name="T42" fmla="*/ 0 w 351"/>
                <a:gd name="T43" fmla="*/ 0 h 423"/>
                <a:gd name="T44" fmla="*/ 0 w 351"/>
                <a:gd name="T45" fmla="*/ 0 h 423"/>
                <a:gd name="T46" fmla="*/ 0 w 351"/>
                <a:gd name="T47" fmla="*/ 0 h 423"/>
                <a:gd name="T48" fmla="*/ 0 w 351"/>
                <a:gd name="T49" fmla="*/ 0 h 423"/>
                <a:gd name="T50" fmla="*/ 0 w 351"/>
                <a:gd name="T51" fmla="*/ 0 h 423"/>
                <a:gd name="T52" fmla="*/ 0 w 351"/>
                <a:gd name="T53" fmla="*/ 0 h 423"/>
                <a:gd name="T54" fmla="*/ 0 w 351"/>
                <a:gd name="T55" fmla="*/ 0 h 423"/>
                <a:gd name="T56" fmla="*/ 0 w 351"/>
                <a:gd name="T57" fmla="*/ 0 h 423"/>
                <a:gd name="T58" fmla="*/ 0 w 351"/>
                <a:gd name="T59" fmla="*/ 0 h 423"/>
                <a:gd name="T60" fmla="*/ 0 w 351"/>
                <a:gd name="T61" fmla="*/ 0 h 423"/>
                <a:gd name="T62" fmla="*/ 0 w 351"/>
                <a:gd name="T63" fmla="*/ 0 h 423"/>
                <a:gd name="T64" fmla="*/ 0 w 351"/>
                <a:gd name="T65" fmla="*/ 0 h 423"/>
                <a:gd name="T66" fmla="*/ 0 w 351"/>
                <a:gd name="T67" fmla="*/ 0 h 423"/>
                <a:gd name="T68" fmla="*/ 0 w 351"/>
                <a:gd name="T69" fmla="*/ 0 h 423"/>
                <a:gd name="T70" fmla="*/ 0 w 351"/>
                <a:gd name="T71" fmla="*/ 0 h 423"/>
                <a:gd name="T72" fmla="*/ 0 w 351"/>
                <a:gd name="T73" fmla="*/ 0 h 42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51"/>
                <a:gd name="T112" fmla="*/ 0 h 423"/>
                <a:gd name="T113" fmla="*/ 351 w 351"/>
                <a:gd name="T114" fmla="*/ 423 h 42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51" h="423">
                  <a:moveTo>
                    <a:pt x="240" y="423"/>
                  </a:moveTo>
                  <a:lnTo>
                    <a:pt x="207" y="409"/>
                  </a:lnTo>
                  <a:lnTo>
                    <a:pt x="178" y="383"/>
                  </a:lnTo>
                  <a:lnTo>
                    <a:pt x="151" y="346"/>
                  </a:lnTo>
                  <a:lnTo>
                    <a:pt x="127" y="303"/>
                  </a:lnTo>
                  <a:lnTo>
                    <a:pt x="104" y="257"/>
                  </a:lnTo>
                  <a:lnTo>
                    <a:pt x="86" y="212"/>
                  </a:lnTo>
                  <a:lnTo>
                    <a:pt x="68" y="173"/>
                  </a:lnTo>
                  <a:lnTo>
                    <a:pt x="54" y="144"/>
                  </a:lnTo>
                  <a:lnTo>
                    <a:pt x="27" y="111"/>
                  </a:lnTo>
                  <a:lnTo>
                    <a:pt x="11" y="93"/>
                  </a:lnTo>
                  <a:lnTo>
                    <a:pt x="1" y="82"/>
                  </a:lnTo>
                  <a:lnTo>
                    <a:pt x="0" y="78"/>
                  </a:lnTo>
                  <a:lnTo>
                    <a:pt x="1" y="74"/>
                  </a:lnTo>
                  <a:lnTo>
                    <a:pt x="6" y="67"/>
                  </a:lnTo>
                  <a:lnTo>
                    <a:pt x="13" y="54"/>
                  </a:lnTo>
                  <a:lnTo>
                    <a:pt x="21" y="32"/>
                  </a:lnTo>
                  <a:lnTo>
                    <a:pt x="30" y="31"/>
                  </a:lnTo>
                  <a:lnTo>
                    <a:pt x="40" y="31"/>
                  </a:lnTo>
                  <a:lnTo>
                    <a:pt x="50" y="30"/>
                  </a:lnTo>
                  <a:lnTo>
                    <a:pt x="61" y="30"/>
                  </a:lnTo>
                  <a:lnTo>
                    <a:pt x="70" y="28"/>
                  </a:lnTo>
                  <a:lnTo>
                    <a:pt x="80" y="26"/>
                  </a:lnTo>
                  <a:lnTo>
                    <a:pt x="90" y="23"/>
                  </a:lnTo>
                  <a:lnTo>
                    <a:pt x="101" y="19"/>
                  </a:lnTo>
                  <a:lnTo>
                    <a:pt x="133" y="0"/>
                  </a:lnTo>
                  <a:lnTo>
                    <a:pt x="162" y="0"/>
                  </a:lnTo>
                  <a:lnTo>
                    <a:pt x="190" y="11"/>
                  </a:lnTo>
                  <a:lnTo>
                    <a:pt x="217" y="30"/>
                  </a:lnTo>
                  <a:lnTo>
                    <a:pt x="243" y="52"/>
                  </a:lnTo>
                  <a:lnTo>
                    <a:pt x="271" y="72"/>
                  </a:lnTo>
                  <a:lnTo>
                    <a:pt x="302" y="88"/>
                  </a:lnTo>
                  <a:lnTo>
                    <a:pt x="339" y="93"/>
                  </a:lnTo>
                  <a:lnTo>
                    <a:pt x="338" y="110"/>
                  </a:lnTo>
                  <a:lnTo>
                    <a:pt x="337" y="131"/>
                  </a:lnTo>
                  <a:lnTo>
                    <a:pt x="335" y="151"/>
                  </a:lnTo>
                  <a:lnTo>
                    <a:pt x="333" y="173"/>
                  </a:lnTo>
                  <a:lnTo>
                    <a:pt x="326" y="193"/>
                  </a:lnTo>
                  <a:lnTo>
                    <a:pt x="320" y="213"/>
                  </a:lnTo>
                  <a:lnTo>
                    <a:pt x="310" y="231"/>
                  </a:lnTo>
                  <a:lnTo>
                    <a:pt x="298" y="246"/>
                  </a:lnTo>
                  <a:lnTo>
                    <a:pt x="251" y="242"/>
                  </a:lnTo>
                  <a:lnTo>
                    <a:pt x="218" y="223"/>
                  </a:lnTo>
                  <a:lnTo>
                    <a:pt x="193" y="192"/>
                  </a:lnTo>
                  <a:lnTo>
                    <a:pt x="174" y="156"/>
                  </a:lnTo>
                  <a:lnTo>
                    <a:pt x="156" y="118"/>
                  </a:lnTo>
                  <a:lnTo>
                    <a:pt x="138" y="84"/>
                  </a:lnTo>
                  <a:lnTo>
                    <a:pt x="113" y="58"/>
                  </a:lnTo>
                  <a:lnTo>
                    <a:pt x="80" y="49"/>
                  </a:lnTo>
                  <a:lnTo>
                    <a:pt x="80" y="51"/>
                  </a:lnTo>
                  <a:lnTo>
                    <a:pt x="80" y="54"/>
                  </a:lnTo>
                  <a:lnTo>
                    <a:pt x="107" y="65"/>
                  </a:lnTo>
                  <a:lnTo>
                    <a:pt x="129" y="89"/>
                  </a:lnTo>
                  <a:lnTo>
                    <a:pt x="145" y="119"/>
                  </a:lnTo>
                  <a:lnTo>
                    <a:pt x="161" y="155"/>
                  </a:lnTo>
                  <a:lnTo>
                    <a:pt x="179" y="189"/>
                  </a:lnTo>
                  <a:lnTo>
                    <a:pt x="201" y="221"/>
                  </a:lnTo>
                  <a:lnTo>
                    <a:pt x="232" y="246"/>
                  </a:lnTo>
                  <a:lnTo>
                    <a:pt x="275" y="261"/>
                  </a:lnTo>
                  <a:lnTo>
                    <a:pt x="291" y="259"/>
                  </a:lnTo>
                  <a:lnTo>
                    <a:pt x="304" y="258"/>
                  </a:lnTo>
                  <a:lnTo>
                    <a:pt x="314" y="255"/>
                  </a:lnTo>
                  <a:lnTo>
                    <a:pt x="324" y="255"/>
                  </a:lnTo>
                  <a:lnTo>
                    <a:pt x="330" y="253"/>
                  </a:lnTo>
                  <a:lnTo>
                    <a:pt x="336" y="253"/>
                  </a:lnTo>
                  <a:lnTo>
                    <a:pt x="340" y="253"/>
                  </a:lnTo>
                  <a:lnTo>
                    <a:pt x="346" y="253"/>
                  </a:lnTo>
                  <a:lnTo>
                    <a:pt x="351" y="281"/>
                  </a:lnTo>
                  <a:lnTo>
                    <a:pt x="351" y="311"/>
                  </a:lnTo>
                  <a:lnTo>
                    <a:pt x="344" y="339"/>
                  </a:lnTo>
                  <a:lnTo>
                    <a:pt x="335" y="366"/>
                  </a:lnTo>
                  <a:lnTo>
                    <a:pt x="317" y="388"/>
                  </a:lnTo>
                  <a:lnTo>
                    <a:pt x="297" y="407"/>
                  </a:lnTo>
                  <a:lnTo>
                    <a:pt x="270" y="418"/>
                  </a:lnTo>
                  <a:lnTo>
                    <a:pt x="240" y="423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Freeform 64"/>
            <p:cNvSpPr>
              <a:spLocks/>
            </p:cNvSpPr>
            <p:nvPr/>
          </p:nvSpPr>
          <p:spPr bwMode="auto">
            <a:xfrm>
              <a:off x="4077" y="3387"/>
              <a:ext cx="184" cy="130"/>
            </a:xfrm>
            <a:custGeom>
              <a:avLst/>
              <a:gdLst>
                <a:gd name="T0" fmla="*/ 0 w 554"/>
                <a:gd name="T1" fmla="*/ 0 h 390"/>
                <a:gd name="T2" fmla="*/ 0 w 554"/>
                <a:gd name="T3" fmla="*/ 0 h 390"/>
                <a:gd name="T4" fmla="*/ 0 w 554"/>
                <a:gd name="T5" fmla="*/ 0 h 390"/>
                <a:gd name="T6" fmla="*/ 0 w 554"/>
                <a:gd name="T7" fmla="*/ 0 h 390"/>
                <a:gd name="T8" fmla="*/ 0 w 554"/>
                <a:gd name="T9" fmla="*/ 0 h 390"/>
                <a:gd name="T10" fmla="*/ 0 w 554"/>
                <a:gd name="T11" fmla="*/ 0 h 390"/>
                <a:gd name="T12" fmla="*/ 0 w 554"/>
                <a:gd name="T13" fmla="*/ 0 h 390"/>
                <a:gd name="T14" fmla="*/ 0 w 554"/>
                <a:gd name="T15" fmla="*/ 0 h 390"/>
                <a:gd name="T16" fmla="*/ 0 w 554"/>
                <a:gd name="T17" fmla="*/ 0 h 390"/>
                <a:gd name="T18" fmla="*/ 0 w 554"/>
                <a:gd name="T19" fmla="*/ 0 h 390"/>
                <a:gd name="T20" fmla="*/ 0 w 554"/>
                <a:gd name="T21" fmla="*/ 0 h 390"/>
                <a:gd name="T22" fmla="*/ 0 w 554"/>
                <a:gd name="T23" fmla="*/ 0 h 390"/>
                <a:gd name="T24" fmla="*/ 0 w 554"/>
                <a:gd name="T25" fmla="*/ 0 h 390"/>
                <a:gd name="T26" fmla="*/ 0 w 554"/>
                <a:gd name="T27" fmla="*/ 0 h 390"/>
                <a:gd name="T28" fmla="*/ 0 w 554"/>
                <a:gd name="T29" fmla="*/ 0 h 390"/>
                <a:gd name="T30" fmla="*/ 0 w 554"/>
                <a:gd name="T31" fmla="*/ 0 h 390"/>
                <a:gd name="T32" fmla="*/ 0 w 554"/>
                <a:gd name="T33" fmla="*/ 0 h 390"/>
                <a:gd name="T34" fmla="*/ 0 w 554"/>
                <a:gd name="T35" fmla="*/ 0 h 390"/>
                <a:gd name="T36" fmla="*/ 0 w 554"/>
                <a:gd name="T37" fmla="*/ 0 h 390"/>
                <a:gd name="T38" fmla="*/ 0 w 554"/>
                <a:gd name="T39" fmla="*/ 0 h 390"/>
                <a:gd name="T40" fmla="*/ 0 w 554"/>
                <a:gd name="T41" fmla="*/ 0 h 390"/>
                <a:gd name="T42" fmla="*/ 0 w 554"/>
                <a:gd name="T43" fmla="*/ 0 h 390"/>
                <a:gd name="T44" fmla="*/ 0 w 554"/>
                <a:gd name="T45" fmla="*/ 0 h 390"/>
                <a:gd name="T46" fmla="*/ 0 w 554"/>
                <a:gd name="T47" fmla="*/ 0 h 390"/>
                <a:gd name="T48" fmla="*/ 0 w 554"/>
                <a:gd name="T49" fmla="*/ 0 h 390"/>
                <a:gd name="T50" fmla="*/ 0 w 554"/>
                <a:gd name="T51" fmla="*/ 0 h 390"/>
                <a:gd name="T52" fmla="*/ 0 w 554"/>
                <a:gd name="T53" fmla="*/ 0 h 390"/>
                <a:gd name="T54" fmla="*/ 0 w 554"/>
                <a:gd name="T55" fmla="*/ 0 h 390"/>
                <a:gd name="T56" fmla="*/ 0 w 554"/>
                <a:gd name="T57" fmla="*/ 0 h 390"/>
                <a:gd name="T58" fmla="*/ 0 w 554"/>
                <a:gd name="T59" fmla="*/ 0 h 390"/>
                <a:gd name="T60" fmla="*/ 0 w 554"/>
                <a:gd name="T61" fmla="*/ 0 h 390"/>
                <a:gd name="T62" fmla="*/ 0 w 554"/>
                <a:gd name="T63" fmla="*/ 0 h 390"/>
                <a:gd name="T64" fmla="*/ 0 w 554"/>
                <a:gd name="T65" fmla="*/ 0 h 390"/>
                <a:gd name="T66" fmla="*/ 0 w 554"/>
                <a:gd name="T67" fmla="*/ 0 h 390"/>
                <a:gd name="T68" fmla="*/ 0 w 554"/>
                <a:gd name="T69" fmla="*/ 0 h 390"/>
                <a:gd name="T70" fmla="*/ 0 w 554"/>
                <a:gd name="T71" fmla="*/ 0 h 390"/>
                <a:gd name="T72" fmla="*/ 0 w 554"/>
                <a:gd name="T73" fmla="*/ 0 h 390"/>
                <a:gd name="T74" fmla="*/ 0 w 554"/>
                <a:gd name="T75" fmla="*/ 0 h 390"/>
                <a:gd name="T76" fmla="*/ 0 w 554"/>
                <a:gd name="T77" fmla="*/ 0 h 390"/>
                <a:gd name="T78" fmla="*/ 0 w 554"/>
                <a:gd name="T79" fmla="*/ 0 h 390"/>
                <a:gd name="T80" fmla="*/ 0 w 554"/>
                <a:gd name="T81" fmla="*/ 0 h 390"/>
                <a:gd name="T82" fmla="*/ 0 w 554"/>
                <a:gd name="T83" fmla="*/ 0 h 390"/>
                <a:gd name="T84" fmla="*/ 0 w 554"/>
                <a:gd name="T85" fmla="*/ 0 h 390"/>
                <a:gd name="T86" fmla="*/ 0 w 554"/>
                <a:gd name="T87" fmla="*/ 0 h 390"/>
                <a:gd name="T88" fmla="*/ 0 w 554"/>
                <a:gd name="T89" fmla="*/ 0 h 390"/>
                <a:gd name="T90" fmla="*/ 0 w 554"/>
                <a:gd name="T91" fmla="*/ 0 h 390"/>
                <a:gd name="T92" fmla="*/ 0 w 554"/>
                <a:gd name="T93" fmla="*/ 0 h 390"/>
                <a:gd name="T94" fmla="*/ 0 w 554"/>
                <a:gd name="T95" fmla="*/ 0 h 390"/>
                <a:gd name="T96" fmla="*/ 0 w 554"/>
                <a:gd name="T97" fmla="*/ 0 h 390"/>
                <a:gd name="T98" fmla="*/ 0 w 554"/>
                <a:gd name="T99" fmla="*/ 0 h 390"/>
                <a:gd name="T100" fmla="*/ 0 w 554"/>
                <a:gd name="T101" fmla="*/ 0 h 390"/>
                <a:gd name="T102" fmla="*/ 0 w 554"/>
                <a:gd name="T103" fmla="*/ 0 h 390"/>
                <a:gd name="T104" fmla="*/ 0 w 554"/>
                <a:gd name="T105" fmla="*/ 0 h 390"/>
                <a:gd name="T106" fmla="*/ 0 w 554"/>
                <a:gd name="T107" fmla="*/ 0 h 390"/>
                <a:gd name="T108" fmla="*/ 0 w 554"/>
                <a:gd name="T109" fmla="*/ 0 h 390"/>
                <a:gd name="T110" fmla="*/ 0 w 554"/>
                <a:gd name="T111" fmla="*/ 0 h 390"/>
                <a:gd name="T112" fmla="*/ 0 w 554"/>
                <a:gd name="T113" fmla="*/ 0 h 390"/>
                <a:gd name="T114" fmla="*/ 0 w 554"/>
                <a:gd name="T115" fmla="*/ 0 h 39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54"/>
                <a:gd name="T175" fmla="*/ 0 h 390"/>
                <a:gd name="T176" fmla="*/ 554 w 554"/>
                <a:gd name="T177" fmla="*/ 390 h 39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54" h="390">
                  <a:moveTo>
                    <a:pt x="67" y="390"/>
                  </a:moveTo>
                  <a:lnTo>
                    <a:pt x="42" y="381"/>
                  </a:lnTo>
                  <a:lnTo>
                    <a:pt x="24" y="367"/>
                  </a:lnTo>
                  <a:lnTo>
                    <a:pt x="10" y="347"/>
                  </a:lnTo>
                  <a:lnTo>
                    <a:pt x="4" y="325"/>
                  </a:lnTo>
                  <a:lnTo>
                    <a:pt x="0" y="302"/>
                  </a:lnTo>
                  <a:lnTo>
                    <a:pt x="0" y="278"/>
                  </a:lnTo>
                  <a:lnTo>
                    <a:pt x="3" y="255"/>
                  </a:lnTo>
                  <a:lnTo>
                    <a:pt x="9" y="236"/>
                  </a:lnTo>
                  <a:lnTo>
                    <a:pt x="21" y="213"/>
                  </a:lnTo>
                  <a:lnTo>
                    <a:pt x="34" y="192"/>
                  </a:lnTo>
                  <a:lnTo>
                    <a:pt x="47" y="172"/>
                  </a:lnTo>
                  <a:lnTo>
                    <a:pt x="61" y="152"/>
                  </a:lnTo>
                  <a:lnTo>
                    <a:pt x="75" y="133"/>
                  </a:lnTo>
                  <a:lnTo>
                    <a:pt x="92" y="114"/>
                  </a:lnTo>
                  <a:lnTo>
                    <a:pt x="108" y="97"/>
                  </a:lnTo>
                  <a:lnTo>
                    <a:pt x="126" y="81"/>
                  </a:lnTo>
                  <a:lnTo>
                    <a:pt x="141" y="70"/>
                  </a:lnTo>
                  <a:lnTo>
                    <a:pt x="164" y="58"/>
                  </a:lnTo>
                  <a:lnTo>
                    <a:pt x="188" y="45"/>
                  </a:lnTo>
                  <a:lnTo>
                    <a:pt x="215" y="32"/>
                  </a:lnTo>
                  <a:lnTo>
                    <a:pt x="240" y="19"/>
                  </a:lnTo>
                  <a:lnTo>
                    <a:pt x="265" y="9"/>
                  </a:lnTo>
                  <a:lnTo>
                    <a:pt x="287" y="3"/>
                  </a:lnTo>
                  <a:lnTo>
                    <a:pt x="305" y="0"/>
                  </a:lnTo>
                  <a:lnTo>
                    <a:pt x="305" y="8"/>
                  </a:lnTo>
                  <a:lnTo>
                    <a:pt x="301" y="18"/>
                  </a:lnTo>
                  <a:lnTo>
                    <a:pt x="294" y="29"/>
                  </a:lnTo>
                  <a:lnTo>
                    <a:pt x="291" y="41"/>
                  </a:lnTo>
                  <a:lnTo>
                    <a:pt x="299" y="37"/>
                  </a:lnTo>
                  <a:lnTo>
                    <a:pt x="308" y="34"/>
                  </a:lnTo>
                  <a:lnTo>
                    <a:pt x="317" y="30"/>
                  </a:lnTo>
                  <a:lnTo>
                    <a:pt x="327" y="28"/>
                  </a:lnTo>
                  <a:lnTo>
                    <a:pt x="333" y="25"/>
                  </a:lnTo>
                  <a:lnTo>
                    <a:pt x="341" y="26"/>
                  </a:lnTo>
                  <a:lnTo>
                    <a:pt x="346" y="31"/>
                  </a:lnTo>
                  <a:lnTo>
                    <a:pt x="351" y="41"/>
                  </a:lnTo>
                  <a:lnTo>
                    <a:pt x="360" y="37"/>
                  </a:lnTo>
                  <a:lnTo>
                    <a:pt x="371" y="35"/>
                  </a:lnTo>
                  <a:lnTo>
                    <a:pt x="382" y="32"/>
                  </a:lnTo>
                  <a:lnTo>
                    <a:pt x="394" y="30"/>
                  </a:lnTo>
                  <a:lnTo>
                    <a:pt x="404" y="26"/>
                  </a:lnTo>
                  <a:lnTo>
                    <a:pt x="416" y="23"/>
                  </a:lnTo>
                  <a:lnTo>
                    <a:pt x="426" y="20"/>
                  </a:lnTo>
                  <a:lnTo>
                    <a:pt x="439" y="18"/>
                  </a:lnTo>
                  <a:lnTo>
                    <a:pt x="440" y="21"/>
                  </a:lnTo>
                  <a:lnTo>
                    <a:pt x="443" y="24"/>
                  </a:lnTo>
                  <a:lnTo>
                    <a:pt x="436" y="32"/>
                  </a:lnTo>
                  <a:lnTo>
                    <a:pt x="433" y="36"/>
                  </a:lnTo>
                  <a:lnTo>
                    <a:pt x="432" y="38"/>
                  </a:lnTo>
                  <a:lnTo>
                    <a:pt x="432" y="43"/>
                  </a:lnTo>
                  <a:lnTo>
                    <a:pt x="446" y="41"/>
                  </a:lnTo>
                  <a:lnTo>
                    <a:pt x="461" y="37"/>
                  </a:lnTo>
                  <a:lnTo>
                    <a:pt x="475" y="33"/>
                  </a:lnTo>
                  <a:lnTo>
                    <a:pt x="490" y="30"/>
                  </a:lnTo>
                  <a:lnTo>
                    <a:pt x="505" y="25"/>
                  </a:lnTo>
                  <a:lnTo>
                    <a:pt x="521" y="22"/>
                  </a:lnTo>
                  <a:lnTo>
                    <a:pt x="537" y="19"/>
                  </a:lnTo>
                  <a:lnTo>
                    <a:pt x="554" y="18"/>
                  </a:lnTo>
                  <a:lnTo>
                    <a:pt x="554" y="20"/>
                  </a:lnTo>
                  <a:lnTo>
                    <a:pt x="554" y="24"/>
                  </a:lnTo>
                  <a:lnTo>
                    <a:pt x="539" y="34"/>
                  </a:lnTo>
                  <a:lnTo>
                    <a:pt x="525" y="45"/>
                  </a:lnTo>
                  <a:lnTo>
                    <a:pt x="509" y="55"/>
                  </a:lnTo>
                  <a:lnTo>
                    <a:pt x="492" y="64"/>
                  </a:lnTo>
                  <a:lnTo>
                    <a:pt x="475" y="74"/>
                  </a:lnTo>
                  <a:lnTo>
                    <a:pt x="459" y="84"/>
                  </a:lnTo>
                  <a:lnTo>
                    <a:pt x="443" y="94"/>
                  </a:lnTo>
                  <a:lnTo>
                    <a:pt x="430" y="106"/>
                  </a:lnTo>
                  <a:lnTo>
                    <a:pt x="430" y="109"/>
                  </a:lnTo>
                  <a:lnTo>
                    <a:pt x="430" y="113"/>
                  </a:lnTo>
                  <a:lnTo>
                    <a:pt x="438" y="113"/>
                  </a:lnTo>
                  <a:lnTo>
                    <a:pt x="447" y="115"/>
                  </a:lnTo>
                  <a:lnTo>
                    <a:pt x="447" y="117"/>
                  </a:lnTo>
                  <a:lnTo>
                    <a:pt x="449" y="122"/>
                  </a:lnTo>
                  <a:lnTo>
                    <a:pt x="444" y="125"/>
                  </a:lnTo>
                  <a:lnTo>
                    <a:pt x="439" y="128"/>
                  </a:lnTo>
                  <a:lnTo>
                    <a:pt x="437" y="133"/>
                  </a:lnTo>
                  <a:lnTo>
                    <a:pt x="438" y="140"/>
                  </a:lnTo>
                  <a:lnTo>
                    <a:pt x="442" y="139"/>
                  </a:lnTo>
                  <a:lnTo>
                    <a:pt x="448" y="138"/>
                  </a:lnTo>
                  <a:lnTo>
                    <a:pt x="456" y="136"/>
                  </a:lnTo>
                  <a:lnTo>
                    <a:pt x="465" y="135"/>
                  </a:lnTo>
                  <a:lnTo>
                    <a:pt x="474" y="134"/>
                  </a:lnTo>
                  <a:lnTo>
                    <a:pt x="483" y="134"/>
                  </a:lnTo>
                  <a:lnTo>
                    <a:pt x="489" y="134"/>
                  </a:lnTo>
                  <a:lnTo>
                    <a:pt x="496" y="137"/>
                  </a:lnTo>
                  <a:lnTo>
                    <a:pt x="486" y="142"/>
                  </a:lnTo>
                  <a:lnTo>
                    <a:pt x="475" y="148"/>
                  </a:lnTo>
                  <a:lnTo>
                    <a:pt x="463" y="153"/>
                  </a:lnTo>
                  <a:lnTo>
                    <a:pt x="451" y="160"/>
                  </a:lnTo>
                  <a:lnTo>
                    <a:pt x="439" y="165"/>
                  </a:lnTo>
                  <a:lnTo>
                    <a:pt x="431" y="173"/>
                  </a:lnTo>
                  <a:lnTo>
                    <a:pt x="424" y="181"/>
                  </a:lnTo>
                  <a:lnTo>
                    <a:pt x="421" y="192"/>
                  </a:lnTo>
                  <a:lnTo>
                    <a:pt x="429" y="190"/>
                  </a:lnTo>
                  <a:lnTo>
                    <a:pt x="438" y="190"/>
                  </a:lnTo>
                  <a:lnTo>
                    <a:pt x="440" y="192"/>
                  </a:lnTo>
                  <a:lnTo>
                    <a:pt x="443" y="195"/>
                  </a:lnTo>
                  <a:lnTo>
                    <a:pt x="435" y="200"/>
                  </a:lnTo>
                  <a:lnTo>
                    <a:pt x="429" y="205"/>
                  </a:lnTo>
                  <a:lnTo>
                    <a:pt x="424" y="212"/>
                  </a:lnTo>
                  <a:lnTo>
                    <a:pt x="422" y="221"/>
                  </a:lnTo>
                  <a:lnTo>
                    <a:pt x="430" y="220"/>
                  </a:lnTo>
                  <a:lnTo>
                    <a:pt x="438" y="220"/>
                  </a:lnTo>
                  <a:lnTo>
                    <a:pt x="446" y="220"/>
                  </a:lnTo>
                  <a:lnTo>
                    <a:pt x="456" y="220"/>
                  </a:lnTo>
                  <a:lnTo>
                    <a:pt x="457" y="224"/>
                  </a:lnTo>
                  <a:lnTo>
                    <a:pt x="458" y="228"/>
                  </a:lnTo>
                  <a:lnTo>
                    <a:pt x="408" y="256"/>
                  </a:lnTo>
                  <a:lnTo>
                    <a:pt x="362" y="285"/>
                  </a:lnTo>
                  <a:lnTo>
                    <a:pt x="317" y="311"/>
                  </a:lnTo>
                  <a:lnTo>
                    <a:pt x="271" y="336"/>
                  </a:lnTo>
                  <a:lnTo>
                    <a:pt x="224" y="357"/>
                  </a:lnTo>
                  <a:lnTo>
                    <a:pt x="175" y="373"/>
                  </a:lnTo>
                  <a:lnTo>
                    <a:pt x="122" y="385"/>
                  </a:lnTo>
                  <a:lnTo>
                    <a:pt x="67" y="3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Freeform 65"/>
            <p:cNvSpPr>
              <a:spLocks/>
            </p:cNvSpPr>
            <p:nvPr/>
          </p:nvSpPr>
          <p:spPr bwMode="auto">
            <a:xfrm>
              <a:off x="4080" y="3394"/>
              <a:ext cx="165" cy="119"/>
            </a:xfrm>
            <a:custGeom>
              <a:avLst/>
              <a:gdLst>
                <a:gd name="T0" fmla="*/ 0 w 495"/>
                <a:gd name="T1" fmla="*/ 0 h 357"/>
                <a:gd name="T2" fmla="*/ 0 w 495"/>
                <a:gd name="T3" fmla="*/ 0 h 357"/>
                <a:gd name="T4" fmla="*/ 0 w 495"/>
                <a:gd name="T5" fmla="*/ 0 h 357"/>
                <a:gd name="T6" fmla="*/ 0 w 495"/>
                <a:gd name="T7" fmla="*/ 0 h 357"/>
                <a:gd name="T8" fmla="*/ 0 w 495"/>
                <a:gd name="T9" fmla="*/ 0 h 357"/>
                <a:gd name="T10" fmla="*/ 0 w 495"/>
                <a:gd name="T11" fmla="*/ 0 h 357"/>
                <a:gd name="T12" fmla="*/ 0 w 495"/>
                <a:gd name="T13" fmla="*/ 0 h 357"/>
                <a:gd name="T14" fmla="*/ 0 w 495"/>
                <a:gd name="T15" fmla="*/ 0 h 357"/>
                <a:gd name="T16" fmla="*/ 0 w 495"/>
                <a:gd name="T17" fmla="*/ 0 h 357"/>
                <a:gd name="T18" fmla="*/ 0 w 495"/>
                <a:gd name="T19" fmla="*/ 0 h 357"/>
                <a:gd name="T20" fmla="*/ 0 w 495"/>
                <a:gd name="T21" fmla="*/ 0 h 357"/>
                <a:gd name="T22" fmla="*/ 0 w 495"/>
                <a:gd name="T23" fmla="*/ 0 h 357"/>
                <a:gd name="T24" fmla="*/ 0 w 495"/>
                <a:gd name="T25" fmla="*/ 0 h 357"/>
                <a:gd name="T26" fmla="*/ 0 w 495"/>
                <a:gd name="T27" fmla="*/ 0 h 357"/>
                <a:gd name="T28" fmla="*/ 0 w 495"/>
                <a:gd name="T29" fmla="*/ 0 h 357"/>
                <a:gd name="T30" fmla="*/ 0 w 495"/>
                <a:gd name="T31" fmla="*/ 0 h 357"/>
                <a:gd name="T32" fmla="*/ 0 w 495"/>
                <a:gd name="T33" fmla="*/ 0 h 357"/>
                <a:gd name="T34" fmla="*/ 0 w 495"/>
                <a:gd name="T35" fmla="*/ 0 h 357"/>
                <a:gd name="T36" fmla="*/ 0 w 495"/>
                <a:gd name="T37" fmla="*/ 0 h 357"/>
                <a:gd name="T38" fmla="*/ 0 w 495"/>
                <a:gd name="T39" fmla="*/ 0 h 357"/>
                <a:gd name="T40" fmla="*/ 0 w 495"/>
                <a:gd name="T41" fmla="*/ 0 h 357"/>
                <a:gd name="T42" fmla="*/ 0 w 495"/>
                <a:gd name="T43" fmla="*/ 0 h 357"/>
                <a:gd name="T44" fmla="*/ 0 w 495"/>
                <a:gd name="T45" fmla="*/ 0 h 357"/>
                <a:gd name="T46" fmla="*/ 0 w 495"/>
                <a:gd name="T47" fmla="*/ 0 h 357"/>
                <a:gd name="T48" fmla="*/ 0 w 495"/>
                <a:gd name="T49" fmla="*/ 0 h 357"/>
                <a:gd name="T50" fmla="*/ 0 w 495"/>
                <a:gd name="T51" fmla="*/ 0 h 357"/>
                <a:gd name="T52" fmla="*/ 0 w 495"/>
                <a:gd name="T53" fmla="*/ 0 h 357"/>
                <a:gd name="T54" fmla="*/ 0 w 495"/>
                <a:gd name="T55" fmla="*/ 0 h 357"/>
                <a:gd name="T56" fmla="*/ 0 w 495"/>
                <a:gd name="T57" fmla="*/ 0 h 357"/>
                <a:gd name="T58" fmla="*/ 0 w 495"/>
                <a:gd name="T59" fmla="*/ 0 h 357"/>
                <a:gd name="T60" fmla="*/ 0 w 495"/>
                <a:gd name="T61" fmla="*/ 0 h 357"/>
                <a:gd name="T62" fmla="*/ 0 w 495"/>
                <a:gd name="T63" fmla="*/ 0 h 357"/>
                <a:gd name="T64" fmla="*/ 0 w 495"/>
                <a:gd name="T65" fmla="*/ 0 h 357"/>
                <a:gd name="T66" fmla="*/ 0 w 495"/>
                <a:gd name="T67" fmla="*/ 0 h 357"/>
                <a:gd name="T68" fmla="*/ 0 w 495"/>
                <a:gd name="T69" fmla="*/ 0 h 357"/>
                <a:gd name="T70" fmla="*/ 0 w 495"/>
                <a:gd name="T71" fmla="*/ 0 h 357"/>
                <a:gd name="T72" fmla="*/ 0 w 495"/>
                <a:gd name="T73" fmla="*/ 0 h 357"/>
                <a:gd name="T74" fmla="*/ 0 w 495"/>
                <a:gd name="T75" fmla="*/ 0 h 357"/>
                <a:gd name="T76" fmla="*/ 0 w 495"/>
                <a:gd name="T77" fmla="*/ 0 h 357"/>
                <a:gd name="T78" fmla="*/ 0 w 495"/>
                <a:gd name="T79" fmla="*/ 0 h 357"/>
                <a:gd name="T80" fmla="*/ 0 w 495"/>
                <a:gd name="T81" fmla="*/ 0 h 357"/>
                <a:gd name="T82" fmla="*/ 0 w 495"/>
                <a:gd name="T83" fmla="*/ 0 h 357"/>
                <a:gd name="T84" fmla="*/ 0 w 495"/>
                <a:gd name="T85" fmla="*/ 0 h 357"/>
                <a:gd name="T86" fmla="*/ 0 w 495"/>
                <a:gd name="T87" fmla="*/ 0 h 357"/>
                <a:gd name="T88" fmla="*/ 0 w 495"/>
                <a:gd name="T89" fmla="*/ 0 h 357"/>
                <a:gd name="T90" fmla="*/ 0 w 495"/>
                <a:gd name="T91" fmla="*/ 0 h 357"/>
                <a:gd name="T92" fmla="*/ 0 w 495"/>
                <a:gd name="T93" fmla="*/ 0 h 3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95"/>
                <a:gd name="T142" fmla="*/ 0 h 357"/>
                <a:gd name="T143" fmla="*/ 495 w 495"/>
                <a:gd name="T144" fmla="*/ 357 h 35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95" h="357">
                  <a:moveTo>
                    <a:pt x="59" y="357"/>
                  </a:moveTo>
                  <a:lnTo>
                    <a:pt x="45" y="352"/>
                  </a:lnTo>
                  <a:lnTo>
                    <a:pt x="34" y="347"/>
                  </a:lnTo>
                  <a:lnTo>
                    <a:pt x="25" y="338"/>
                  </a:lnTo>
                  <a:lnTo>
                    <a:pt x="19" y="329"/>
                  </a:lnTo>
                  <a:lnTo>
                    <a:pt x="12" y="320"/>
                  </a:lnTo>
                  <a:lnTo>
                    <a:pt x="8" y="310"/>
                  </a:lnTo>
                  <a:lnTo>
                    <a:pt x="4" y="299"/>
                  </a:lnTo>
                  <a:lnTo>
                    <a:pt x="0" y="290"/>
                  </a:lnTo>
                  <a:lnTo>
                    <a:pt x="4" y="241"/>
                  </a:lnTo>
                  <a:lnTo>
                    <a:pt x="22" y="192"/>
                  </a:lnTo>
                  <a:lnTo>
                    <a:pt x="51" y="144"/>
                  </a:lnTo>
                  <a:lnTo>
                    <a:pt x="90" y="101"/>
                  </a:lnTo>
                  <a:lnTo>
                    <a:pt x="134" y="62"/>
                  </a:lnTo>
                  <a:lnTo>
                    <a:pt x="181" y="31"/>
                  </a:lnTo>
                  <a:lnTo>
                    <a:pt x="228" y="10"/>
                  </a:lnTo>
                  <a:lnTo>
                    <a:pt x="274" y="0"/>
                  </a:lnTo>
                  <a:lnTo>
                    <a:pt x="271" y="10"/>
                  </a:lnTo>
                  <a:lnTo>
                    <a:pt x="272" y="17"/>
                  </a:lnTo>
                  <a:lnTo>
                    <a:pt x="273" y="24"/>
                  </a:lnTo>
                  <a:lnTo>
                    <a:pt x="274" y="31"/>
                  </a:lnTo>
                  <a:lnTo>
                    <a:pt x="264" y="33"/>
                  </a:lnTo>
                  <a:lnTo>
                    <a:pt x="254" y="35"/>
                  </a:lnTo>
                  <a:lnTo>
                    <a:pt x="256" y="35"/>
                  </a:lnTo>
                  <a:lnTo>
                    <a:pt x="261" y="36"/>
                  </a:lnTo>
                  <a:lnTo>
                    <a:pt x="264" y="36"/>
                  </a:lnTo>
                  <a:lnTo>
                    <a:pt x="269" y="36"/>
                  </a:lnTo>
                  <a:lnTo>
                    <a:pt x="274" y="37"/>
                  </a:lnTo>
                  <a:lnTo>
                    <a:pt x="284" y="38"/>
                  </a:lnTo>
                  <a:lnTo>
                    <a:pt x="280" y="35"/>
                  </a:lnTo>
                  <a:lnTo>
                    <a:pt x="278" y="34"/>
                  </a:lnTo>
                  <a:lnTo>
                    <a:pt x="278" y="30"/>
                  </a:lnTo>
                  <a:lnTo>
                    <a:pt x="284" y="29"/>
                  </a:lnTo>
                  <a:lnTo>
                    <a:pt x="290" y="27"/>
                  </a:lnTo>
                  <a:lnTo>
                    <a:pt x="298" y="25"/>
                  </a:lnTo>
                  <a:lnTo>
                    <a:pt x="310" y="22"/>
                  </a:lnTo>
                  <a:lnTo>
                    <a:pt x="328" y="20"/>
                  </a:lnTo>
                  <a:lnTo>
                    <a:pt x="330" y="26"/>
                  </a:lnTo>
                  <a:lnTo>
                    <a:pt x="337" y="29"/>
                  </a:lnTo>
                  <a:lnTo>
                    <a:pt x="347" y="29"/>
                  </a:lnTo>
                  <a:lnTo>
                    <a:pt x="361" y="28"/>
                  </a:lnTo>
                  <a:lnTo>
                    <a:pt x="373" y="25"/>
                  </a:lnTo>
                  <a:lnTo>
                    <a:pt x="386" y="22"/>
                  </a:lnTo>
                  <a:lnTo>
                    <a:pt x="397" y="20"/>
                  </a:lnTo>
                  <a:lnTo>
                    <a:pt x="404" y="20"/>
                  </a:lnTo>
                  <a:lnTo>
                    <a:pt x="404" y="22"/>
                  </a:lnTo>
                  <a:lnTo>
                    <a:pt x="406" y="27"/>
                  </a:lnTo>
                  <a:lnTo>
                    <a:pt x="415" y="30"/>
                  </a:lnTo>
                  <a:lnTo>
                    <a:pt x="427" y="31"/>
                  </a:lnTo>
                  <a:lnTo>
                    <a:pt x="438" y="29"/>
                  </a:lnTo>
                  <a:lnTo>
                    <a:pt x="450" y="27"/>
                  </a:lnTo>
                  <a:lnTo>
                    <a:pt x="461" y="23"/>
                  </a:lnTo>
                  <a:lnTo>
                    <a:pt x="473" y="20"/>
                  </a:lnTo>
                  <a:lnTo>
                    <a:pt x="484" y="17"/>
                  </a:lnTo>
                  <a:lnTo>
                    <a:pt x="495" y="20"/>
                  </a:lnTo>
                  <a:lnTo>
                    <a:pt x="485" y="25"/>
                  </a:lnTo>
                  <a:lnTo>
                    <a:pt x="473" y="33"/>
                  </a:lnTo>
                  <a:lnTo>
                    <a:pt x="458" y="41"/>
                  </a:lnTo>
                  <a:lnTo>
                    <a:pt x="443" y="51"/>
                  </a:lnTo>
                  <a:lnTo>
                    <a:pt x="428" y="61"/>
                  </a:lnTo>
                  <a:lnTo>
                    <a:pt x="417" y="70"/>
                  </a:lnTo>
                  <a:lnTo>
                    <a:pt x="410" y="81"/>
                  </a:lnTo>
                  <a:lnTo>
                    <a:pt x="408" y="92"/>
                  </a:lnTo>
                  <a:lnTo>
                    <a:pt x="411" y="96"/>
                  </a:lnTo>
                  <a:lnTo>
                    <a:pt x="414" y="102"/>
                  </a:lnTo>
                  <a:lnTo>
                    <a:pt x="414" y="105"/>
                  </a:lnTo>
                  <a:lnTo>
                    <a:pt x="414" y="108"/>
                  </a:lnTo>
                  <a:lnTo>
                    <a:pt x="414" y="113"/>
                  </a:lnTo>
                  <a:lnTo>
                    <a:pt x="415" y="119"/>
                  </a:lnTo>
                  <a:lnTo>
                    <a:pt x="417" y="121"/>
                  </a:lnTo>
                  <a:lnTo>
                    <a:pt x="422" y="124"/>
                  </a:lnTo>
                  <a:lnTo>
                    <a:pt x="426" y="127"/>
                  </a:lnTo>
                  <a:lnTo>
                    <a:pt x="432" y="132"/>
                  </a:lnTo>
                  <a:lnTo>
                    <a:pt x="425" y="137"/>
                  </a:lnTo>
                  <a:lnTo>
                    <a:pt x="419" y="141"/>
                  </a:lnTo>
                  <a:lnTo>
                    <a:pt x="412" y="145"/>
                  </a:lnTo>
                  <a:lnTo>
                    <a:pt x="408" y="150"/>
                  </a:lnTo>
                  <a:lnTo>
                    <a:pt x="403" y="153"/>
                  </a:lnTo>
                  <a:lnTo>
                    <a:pt x="400" y="159"/>
                  </a:lnTo>
                  <a:lnTo>
                    <a:pt x="398" y="166"/>
                  </a:lnTo>
                  <a:lnTo>
                    <a:pt x="398" y="176"/>
                  </a:lnTo>
                  <a:lnTo>
                    <a:pt x="401" y="185"/>
                  </a:lnTo>
                  <a:lnTo>
                    <a:pt x="400" y="195"/>
                  </a:lnTo>
                  <a:lnTo>
                    <a:pt x="399" y="199"/>
                  </a:lnTo>
                  <a:lnTo>
                    <a:pt x="400" y="205"/>
                  </a:lnTo>
                  <a:lnTo>
                    <a:pt x="403" y="209"/>
                  </a:lnTo>
                  <a:lnTo>
                    <a:pt x="411" y="215"/>
                  </a:lnTo>
                  <a:lnTo>
                    <a:pt x="370" y="242"/>
                  </a:lnTo>
                  <a:lnTo>
                    <a:pt x="329" y="268"/>
                  </a:lnTo>
                  <a:lnTo>
                    <a:pt x="285" y="291"/>
                  </a:lnTo>
                  <a:lnTo>
                    <a:pt x="243" y="312"/>
                  </a:lnTo>
                  <a:lnTo>
                    <a:pt x="198" y="328"/>
                  </a:lnTo>
                  <a:lnTo>
                    <a:pt x="152" y="342"/>
                  </a:lnTo>
                  <a:lnTo>
                    <a:pt x="105" y="351"/>
                  </a:lnTo>
                  <a:lnTo>
                    <a:pt x="59" y="3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Freeform 66"/>
            <p:cNvSpPr>
              <a:spLocks/>
            </p:cNvSpPr>
            <p:nvPr/>
          </p:nvSpPr>
          <p:spPr bwMode="auto">
            <a:xfrm>
              <a:off x="3544" y="3432"/>
              <a:ext cx="154" cy="58"/>
            </a:xfrm>
            <a:custGeom>
              <a:avLst/>
              <a:gdLst>
                <a:gd name="T0" fmla="*/ 0 w 462"/>
                <a:gd name="T1" fmla="*/ 0 h 174"/>
                <a:gd name="T2" fmla="*/ 0 w 462"/>
                <a:gd name="T3" fmla="*/ 0 h 174"/>
                <a:gd name="T4" fmla="*/ 0 w 462"/>
                <a:gd name="T5" fmla="*/ 0 h 174"/>
                <a:gd name="T6" fmla="*/ 0 w 462"/>
                <a:gd name="T7" fmla="*/ 0 h 174"/>
                <a:gd name="T8" fmla="*/ 0 w 462"/>
                <a:gd name="T9" fmla="*/ 0 h 174"/>
                <a:gd name="T10" fmla="*/ 0 w 462"/>
                <a:gd name="T11" fmla="*/ 0 h 174"/>
                <a:gd name="T12" fmla="*/ 0 w 462"/>
                <a:gd name="T13" fmla="*/ 0 h 174"/>
                <a:gd name="T14" fmla="*/ 0 w 462"/>
                <a:gd name="T15" fmla="*/ 0 h 174"/>
                <a:gd name="T16" fmla="*/ 0 w 462"/>
                <a:gd name="T17" fmla="*/ 0 h 174"/>
                <a:gd name="T18" fmla="*/ 0 w 462"/>
                <a:gd name="T19" fmla="*/ 0 h 174"/>
                <a:gd name="T20" fmla="*/ 0 w 462"/>
                <a:gd name="T21" fmla="*/ 0 h 174"/>
                <a:gd name="T22" fmla="*/ 0 w 462"/>
                <a:gd name="T23" fmla="*/ 0 h 174"/>
                <a:gd name="T24" fmla="*/ 0 w 462"/>
                <a:gd name="T25" fmla="*/ 0 h 174"/>
                <a:gd name="T26" fmla="*/ 0 w 462"/>
                <a:gd name="T27" fmla="*/ 0 h 174"/>
                <a:gd name="T28" fmla="*/ 0 w 462"/>
                <a:gd name="T29" fmla="*/ 0 h 174"/>
                <a:gd name="T30" fmla="*/ 0 w 462"/>
                <a:gd name="T31" fmla="*/ 0 h 174"/>
                <a:gd name="T32" fmla="*/ 0 w 462"/>
                <a:gd name="T33" fmla="*/ 0 h 174"/>
                <a:gd name="T34" fmla="*/ 0 w 462"/>
                <a:gd name="T35" fmla="*/ 0 h 174"/>
                <a:gd name="T36" fmla="*/ 0 w 462"/>
                <a:gd name="T37" fmla="*/ 0 h 174"/>
                <a:gd name="T38" fmla="*/ 0 w 462"/>
                <a:gd name="T39" fmla="*/ 0 h 174"/>
                <a:gd name="T40" fmla="*/ 0 w 462"/>
                <a:gd name="T41" fmla="*/ 0 h 174"/>
                <a:gd name="T42" fmla="*/ 0 w 462"/>
                <a:gd name="T43" fmla="*/ 0 h 174"/>
                <a:gd name="T44" fmla="*/ 0 w 462"/>
                <a:gd name="T45" fmla="*/ 0 h 174"/>
                <a:gd name="T46" fmla="*/ 0 w 462"/>
                <a:gd name="T47" fmla="*/ 0 h 174"/>
                <a:gd name="T48" fmla="*/ 0 w 462"/>
                <a:gd name="T49" fmla="*/ 0 h 174"/>
                <a:gd name="T50" fmla="*/ 0 w 462"/>
                <a:gd name="T51" fmla="*/ 0 h 174"/>
                <a:gd name="T52" fmla="*/ 0 w 462"/>
                <a:gd name="T53" fmla="*/ 0 h 174"/>
                <a:gd name="T54" fmla="*/ 0 w 462"/>
                <a:gd name="T55" fmla="*/ 0 h 174"/>
                <a:gd name="T56" fmla="*/ 0 w 462"/>
                <a:gd name="T57" fmla="*/ 0 h 174"/>
                <a:gd name="T58" fmla="*/ 0 w 462"/>
                <a:gd name="T59" fmla="*/ 0 h 174"/>
                <a:gd name="T60" fmla="*/ 0 w 462"/>
                <a:gd name="T61" fmla="*/ 0 h 174"/>
                <a:gd name="T62" fmla="*/ 0 w 462"/>
                <a:gd name="T63" fmla="*/ 0 h 174"/>
                <a:gd name="T64" fmla="*/ 0 w 462"/>
                <a:gd name="T65" fmla="*/ 0 h 17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2"/>
                <a:gd name="T100" fmla="*/ 0 h 174"/>
                <a:gd name="T101" fmla="*/ 462 w 462"/>
                <a:gd name="T102" fmla="*/ 174 h 17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2" h="174">
                  <a:moveTo>
                    <a:pt x="146" y="174"/>
                  </a:moveTo>
                  <a:lnTo>
                    <a:pt x="118" y="169"/>
                  </a:lnTo>
                  <a:lnTo>
                    <a:pt x="94" y="163"/>
                  </a:lnTo>
                  <a:lnTo>
                    <a:pt x="71" y="157"/>
                  </a:lnTo>
                  <a:lnTo>
                    <a:pt x="53" y="149"/>
                  </a:lnTo>
                  <a:lnTo>
                    <a:pt x="35" y="137"/>
                  </a:lnTo>
                  <a:lnTo>
                    <a:pt x="21" y="123"/>
                  </a:lnTo>
                  <a:lnTo>
                    <a:pt x="8" y="105"/>
                  </a:lnTo>
                  <a:lnTo>
                    <a:pt x="0" y="82"/>
                  </a:lnTo>
                  <a:lnTo>
                    <a:pt x="42" y="83"/>
                  </a:lnTo>
                  <a:lnTo>
                    <a:pt x="85" y="83"/>
                  </a:lnTo>
                  <a:lnTo>
                    <a:pt x="126" y="81"/>
                  </a:lnTo>
                  <a:lnTo>
                    <a:pt x="167" y="78"/>
                  </a:lnTo>
                  <a:lnTo>
                    <a:pt x="206" y="70"/>
                  </a:lnTo>
                  <a:lnTo>
                    <a:pt x="247" y="59"/>
                  </a:lnTo>
                  <a:lnTo>
                    <a:pt x="287" y="45"/>
                  </a:lnTo>
                  <a:lnTo>
                    <a:pt x="329" y="29"/>
                  </a:lnTo>
                  <a:lnTo>
                    <a:pt x="351" y="13"/>
                  </a:lnTo>
                  <a:lnTo>
                    <a:pt x="367" y="3"/>
                  </a:lnTo>
                  <a:lnTo>
                    <a:pt x="378" y="0"/>
                  </a:lnTo>
                  <a:lnTo>
                    <a:pt x="387" y="1"/>
                  </a:lnTo>
                  <a:lnTo>
                    <a:pt x="396" y="5"/>
                  </a:lnTo>
                  <a:lnTo>
                    <a:pt x="410" y="13"/>
                  </a:lnTo>
                  <a:lnTo>
                    <a:pt x="431" y="23"/>
                  </a:lnTo>
                  <a:lnTo>
                    <a:pt x="462" y="33"/>
                  </a:lnTo>
                  <a:lnTo>
                    <a:pt x="430" y="65"/>
                  </a:lnTo>
                  <a:lnTo>
                    <a:pt x="396" y="94"/>
                  </a:lnTo>
                  <a:lnTo>
                    <a:pt x="358" y="118"/>
                  </a:lnTo>
                  <a:lnTo>
                    <a:pt x="320" y="138"/>
                  </a:lnTo>
                  <a:lnTo>
                    <a:pt x="278" y="154"/>
                  </a:lnTo>
                  <a:lnTo>
                    <a:pt x="236" y="164"/>
                  </a:lnTo>
                  <a:lnTo>
                    <a:pt x="190" y="171"/>
                  </a:lnTo>
                  <a:lnTo>
                    <a:pt x="146" y="174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67"/>
            <p:cNvSpPr>
              <a:spLocks/>
            </p:cNvSpPr>
            <p:nvPr/>
          </p:nvSpPr>
          <p:spPr bwMode="auto">
            <a:xfrm>
              <a:off x="3466" y="3227"/>
              <a:ext cx="202" cy="229"/>
            </a:xfrm>
            <a:custGeom>
              <a:avLst/>
              <a:gdLst>
                <a:gd name="T0" fmla="*/ 0 w 605"/>
                <a:gd name="T1" fmla="*/ 0 h 687"/>
                <a:gd name="T2" fmla="*/ 0 w 605"/>
                <a:gd name="T3" fmla="*/ 0 h 687"/>
                <a:gd name="T4" fmla="*/ 0 w 605"/>
                <a:gd name="T5" fmla="*/ 0 h 687"/>
                <a:gd name="T6" fmla="*/ 0 w 605"/>
                <a:gd name="T7" fmla="*/ 0 h 687"/>
                <a:gd name="T8" fmla="*/ 0 w 605"/>
                <a:gd name="T9" fmla="*/ 0 h 687"/>
                <a:gd name="T10" fmla="*/ 0 w 605"/>
                <a:gd name="T11" fmla="*/ 0 h 687"/>
                <a:gd name="T12" fmla="*/ 0 w 605"/>
                <a:gd name="T13" fmla="*/ 0 h 687"/>
                <a:gd name="T14" fmla="*/ 0 w 605"/>
                <a:gd name="T15" fmla="*/ 0 h 687"/>
                <a:gd name="T16" fmla="*/ 0 w 605"/>
                <a:gd name="T17" fmla="*/ 0 h 687"/>
                <a:gd name="T18" fmla="*/ 0 w 605"/>
                <a:gd name="T19" fmla="*/ 0 h 687"/>
                <a:gd name="T20" fmla="*/ 0 w 605"/>
                <a:gd name="T21" fmla="*/ 0 h 687"/>
                <a:gd name="T22" fmla="*/ 0 w 605"/>
                <a:gd name="T23" fmla="*/ 0 h 687"/>
                <a:gd name="T24" fmla="*/ 0 w 605"/>
                <a:gd name="T25" fmla="*/ 0 h 687"/>
                <a:gd name="T26" fmla="*/ 0 w 605"/>
                <a:gd name="T27" fmla="*/ 0 h 687"/>
                <a:gd name="T28" fmla="*/ 0 w 605"/>
                <a:gd name="T29" fmla="*/ 0 h 687"/>
                <a:gd name="T30" fmla="*/ 0 w 605"/>
                <a:gd name="T31" fmla="*/ 0 h 687"/>
                <a:gd name="T32" fmla="*/ 0 w 605"/>
                <a:gd name="T33" fmla="*/ 0 h 687"/>
                <a:gd name="T34" fmla="*/ 0 w 605"/>
                <a:gd name="T35" fmla="*/ 0 h 687"/>
                <a:gd name="T36" fmla="*/ 0 w 605"/>
                <a:gd name="T37" fmla="*/ 0 h 687"/>
                <a:gd name="T38" fmla="*/ 0 w 605"/>
                <a:gd name="T39" fmla="*/ 0 h 687"/>
                <a:gd name="T40" fmla="*/ 0 w 605"/>
                <a:gd name="T41" fmla="*/ 0 h 687"/>
                <a:gd name="T42" fmla="*/ 0 w 605"/>
                <a:gd name="T43" fmla="*/ 0 h 687"/>
                <a:gd name="T44" fmla="*/ 0 w 605"/>
                <a:gd name="T45" fmla="*/ 0 h 687"/>
                <a:gd name="T46" fmla="*/ 0 w 605"/>
                <a:gd name="T47" fmla="*/ 0 h 687"/>
                <a:gd name="T48" fmla="*/ 0 w 605"/>
                <a:gd name="T49" fmla="*/ 0 h 687"/>
                <a:gd name="T50" fmla="*/ 0 w 605"/>
                <a:gd name="T51" fmla="*/ 0 h 687"/>
                <a:gd name="T52" fmla="*/ 0 w 605"/>
                <a:gd name="T53" fmla="*/ 0 h 687"/>
                <a:gd name="T54" fmla="*/ 0 w 605"/>
                <a:gd name="T55" fmla="*/ 0 h 687"/>
                <a:gd name="T56" fmla="*/ 0 w 605"/>
                <a:gd name="T57" fmla="*/ 0 h 687"/>
                <a:gd name="T58" fmla="*/ 0 w 605"/>
                <a:gd name="T59" fmla="*/ 0 h 687"/>
                <a:gd name="T60" fmla="*/ 0 w 605"/>
                <a:gd name="T61" fmla="*/ 0 h 687"/>
                <a:gd name="T62" fmla="*/ 0 w 605"/>
                <a:gd name="T63" fmla="*/ 0 h 687"/>
                <a:gd name="T64" fmla="*/ 0 w 605"/>
                <a:gd name="T65" fmla="*/ 0 h 687"/>
                <a:gd name="T66" fmla="*/ 0 w 605"/>
                <a:gd name="T67" fmla="*/ 0 h 687"/>
                <a:gd name="T68" fmla="*/ 0 w 605"/>
                <a:gd name="T69" fmla="*/ 0 h 687"/>
                <a:gd name="T70" fmla="*/ 0 w 605"/>
                <a:gd name="T71" fmla="*/ 0 h 687"/>
                <a:gd name="T72" fmla="*/ 0 w 605"/>
                <a:gd name="T73" fmla="*/ 0 h 687"/>
                <a:gd name="T74" fmla="*/ 0 w 605"/>
                <a:gd name="T75" fmla="*/ 0 h 687"/>
                <a:gd name="T76" fmla="*/ 0 w 605"/>
                <a:gd name="T77" fmla="*/ 0 h 687"/>
                <a:gd name="T78" fmla="*/ 0 w 605"/>
                <a:gd name="T79" fmla="*/ 0 h 687"/>
                <a:gd name="T80" fmla="*/ 0 w 605"/>
                <a:gd name="T81" fmla="*/ 0 h 687"/>
                <a:gd name="T82" fmla="*/ 0 w 605"/>
                <a:gd name="T83" fmla="*/ 0 h 687"/>
                <a:gd name="T84" fmla="*/ 0 w 605"/>
                <a:gd name="T85" fmla="*/ 0 h 687"/>
                <a:gd name="T86" fmla="*/ 0 w 605"/>
                <a:gd name="T87" fmla="*/ 0 h 687"/>
                <a:gd name="T88" fmla="*/ 0 w 605"/>
                <a:gd name="T89" fmla="*/ 0 h 687"/>
                <a:gd name="T90" fmla="*/ 0 w 605"/>
                <a:gd name="T91" fmla="*/ 0 h 687"/>
                <a:gd name="T92" fmla="*/ 0 w 605"/>
                <a:gd name="T93" fmla="*/ 0 h 687"/>
                <a:gd name="T94" fmla="*/ 0 w 605"/>
                <a:gd name="T95" fmla="*/ 0 h 687"/>
                <a:gd name="T96" fmla="*/ 0 w 605"/>
                <a:gd name="T97" fmla="*/ 0 h 687"/>
                <a:gd name="T98" fmla="*/ 0 w 605"/>
                <a:gd name="T99" fmla="*/ 0 h 687"/>
                <a:gd name="T100" fmla="*/ 0 w 605"/>
                <a:gd name="T101" fmla="*/ 0 h 687"/>
                <a:gd name="T102" fmla="*/ 0 w 605"/>
                <a:gd name="T103" fmla="*/ 0 h 687"/>
                <a:gd name="T104" fmla="*/ 0 w 605"/>
                <a:gd name="T105" fmla="*/ 0 h 68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87"/>
                <a:gd name="T161" fmla="*/ 605 w 605"/>
                <a:gd name="T162" fmla="*/ 687 h 68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87">
                  <a:moveTo>
                    <a:pt x="278" y="687"/>
                  </a:moveTo>
                  <a:lnTo>
                    <a:pt x="229" y="678"/>
                  </a:lnTo>
                  <a:lnTo>
                    <a:pt x="184" y="666"/>
                  </a:lnTo>
                  <a:lnTo>
                    <a:pt x="142" y="648"/>
                  </a:lnTo>
                  <a:lnTo>
                    <a:pt x="106" y="628"/>
                  </a:lnTo>
                  <a:lnTo>
                    <a:pt x="72" y="601"/>
                  </a:lnTo>
                  <a:lnTo>
                    <a:pt x="44" y="568"/>
                  </a:lnTo>
                  <a:lnTo>
                    <a:pt x="19" y="530"/>
                  </a:lnTo>
                  <a:lnTo>
                    <a:pt x="1" y="487"/>
                  </a:lnTo>
                  <a:lnTo>
                    <a:pt x="0" y="458"/>
                  </a:lnTo>
                  <a:lnTo>
                    <a:pt x="3" y="428"/>
                  </a:lnTo>
                  <a:lnTo>
                    <a:pt x="8" y="398"/>
                  </a:lnTo>
                  <a:lnTo>
                    <a:pt x="16" y="368"/>
                  </a:lnTo>
                  <a:lnTo>
                    <a:pt x="25" y="336"/>
                  </a:lnTo>
                  <a:lnTo>
                    <a:pt x="35" y="309"/>
                  </a:lnTo>
                  <a:lnTo>
                    <a:pt x="47" y="283"/>
                  </a:lnTo>
                  <a:lnTo>
                    <a:pt x="62" y="262"/>
                  </a:lnTo>
                  <a:lnTo>
                    <a:pt x="69" y="279"/>
                  </a:lnTo>
                  <a:lnTo>
                    <a:pt x="74" y="296"/>
                  </a:lnTo>
                  <a:lnTo>
                    <a:pt x="79" y="314"/>
                  </a:lnTo>
                  <a:lnTo>
                    <a:pt x="84" y="332"/>
                  </a:lnTo>
                  <a:lnTo>
                    <a:pt x="88" y="348"/>
                  </a:lnTo>
                  <a:lnTo>
                    <a:pt x="96" y="367"/>
                  </a:lnTo>
                  <a:lnTo>
                    <a:pt x="106" y="385"/>
                  </a:lnTo>
                  <a:lnTo>
                    <a:pt x="119" y="406"/>
                  </a:lnTo>
                  <a:lnTo>
                    <a:pt x="118" y="410"/>
                  </a:lnTo>
                  <a:lnTo>
                    <a:pt x="117" y="418"/>
                  </a:lnTo>
                  <a:lnTo>
                    <a:pt x="116" y="421"/>
                  </a:lnTo>
                  <a:lnTo>
                    <a:pt x="114" y="427"/>
                  </a:lnTo>
                  <a:lnTo>
                    <a:pt x="113" y="434"/>
                  </a:lnTo>
                  <a:lnTo>
                    <a:pt x="113" y="443"/>
                  </a:lnTo>
                  <a:lnTo>
                    <a:pt x="119" y="452"/>
                  </a:lnTo>
                  <a:lnTo>
                    <a:pt x="127" y="463"/>
                  </a:lnTo>
                  <a:lnTo>
                    <a:pt x="137" y="471"/>
                  </a:lnTo>
                  <a:lnTo>
                    <a:pt x="150" y="478"/>
                  </a:lnTo>
                  <a:lnTo>
                    <a:pt x="163" y="481"/>
                  </a:lnTo>
                  <a:lnTo>
                    <a:pt x="178" y="485"/>
                  </a:lnTo>
                  <a:lnTo>
                    <a:pt x="194" y="485"/>
                  </a:lnTo>
                  <a:lnTo>
                    <a:pt x="210" y="481"/>
                  </a:lnTo>
                  <a:lnTo>
                    <a:pt x="210" y="479"/>
                  </a:lnTo>
                  <a:lnTo>
                    <a:pt x="210" y="477"/>
                  </a:lnTo>
                  <a:lnTo>
                    <a:pt x="182" y="475"/>
                  </a:lnTo>
                  <a:lnTo>
                    <a:pt x="160" y="471"/>
                  </a:lnTo>
                  <a:lnTo>
                    <a:pt x="142" y="463"/>
                  </a:lnTo>
                  <a:lnTo>
                    <a:pt x="131" y="454"/>
                  </a:lnTo>
                  <a:lnTo>
                    <a:pt x="124" y="441"/>
                  </a:lnTo>
                  <a:lnTo>
                    <a:pt x="126" y="428"/>
                  </a:lnTo>
                  <a:lnTo>
                    <a:pt x="136" y="412"/>
                  </a:lnTo>
                  <a:lnTo>
                    <a:pt x="156" y="396"/>
                  </a:lnTo>
                  <a:lnTo>
                    <a:pt x="175" y="357"/>
                  </a:lnTo>
                  <a:lnTo>
                    <a:pt x="188" y="305"/>
                  </a:lnTo>
                  <a:lnTo>
                    <a:pt x="194" y="245"/>
                  </a:lnTo>
                  <a:lnTo>
                    <a:pt x="191" y="188"/>
                  </a:lnTo>
                  <a:lnTo>
                    <a:pt x="178" y="137"/>
                  </a:lnTo>
                  <a:lnTo>
                    <a:pt x="158" y="104"/>
                  </a:lnTo>
                  <a:lnTo>
                    <a:pt x="125" y="93"/>
                  </a:lnTo>
                  <a:lnTo>
                    <a:pt x="84" y="114"/>
                  </a:lnTo>
                  <a:lnTo>
                    <a:pt x="87" y="91"/>
                  </a:lnTo>
                  <a:lnTo>
                    <a:pt x="98" y="71"/>
                  </a:lnTo>
                  <a:lnTo>
                    <a:pt x="113" y="57"/>
                  </a:lnTo>
                  <a:lnTo>
                    <a:pt x="133" y="48"/>
                  </a:lnTo>
                  <a:lnTo>
                    <a:pt x="155" y="44"/>
                  </a:lnTo>
                  <a:lnTo>
                    <a:pt x="176" y="47"/>
                  </a:lnTo>
                  <a:lnTo>
                    <a:pt x="197" y="56"/>
                  </a:lnTo>
                  <a:lnTo>
                    <a:pt x="215" y="73"/>
                  </a:lnTo>
                  <a:lnTo>
                    <a:pt x="223" y="70"/>
                  </a:lnTo>
                  <a:lnTo>
                    <a:pt x="227" y="62"/>
                  </a:lnTo>
                  <a:lnTo>
                    <a:pt x="228" y="50"/>
                  </a:lnTo>
                  <a:lnTo>
                    <a:pt x="230" y="39"/>
                  </a:lnTo>
                  <a:lnTo>
                    <a:pt x="233" y="24"/>
                  </a:lnTo>
                  <a:lnTo>
                    <a:pt x="240" y="13"/>
                  </a:lnTo>
                  <a:lnTo>
                    <a:pt x="252" y="4"/>
                  </a:lnTo>
                  <a:lnTo>
                    <a:pt x="274" y="0"/>
                  </a:lnTo>
                  <a:lnTo>
                    <a:pt x="276" y="2"/>
                  </a:lnTo>
                  <a:lnTo>
                    <a:pt x="281" y="6"/>
                  </a:lnTo>
                  <a:lnTo>
                    <a:pt x="275" y="9"/>
                  </a:lnTo>
                  <a:lnTo>
                    <a:pt x="272" y="13"/>
                  </a:lnTo>
                  <a:lnTo>
                    <a:pt x="269" y="16"/>
                  </a:lnTo>
                  <a:lnTo>
                    <a:pt x="269" y="23"/>
                  </a:lnTo>
                  <a:lnTo>
                    <a:pt x="302" y="17"/>
                  </a:lnTo>
                  <a:lnTo>
                    <a:pt x="328" y="17"/>
                  </a:lnTo>
                  <a:lnTo>
                    <a:pt x="350" y="22"/>
                  </a:lnTo>
                  <a:lnTo>
                    <a:pt x="368" y="34"/>
                  </a:lnTo>
                  <a:lnTo>
                    <a:pt x="381" y="50"/>
                  </a:lnTo>
                  <a:lnTo>
                    <a:pt x="393" y="73"/>
                  </a:lnTo>
                  <a:lnTo>
                    <a:pt x="402" y="101"/>
                  </a:lnTo>
                  <a:lnTo>
                    <a:pt x="411" y="136"/>
                  </a:lnTo>
                  <a:lnTo>
                    <a:pt x="415" y="134"/>
                  </a:lnTo>
                  <a:lnTo>
                    <a:pt x="418" y="132"/>
                  </a:lnTo>
                  <a:lnTo>
                    <a:pt x="417" y="122"/>
                  </a:lnTo>
                  <a:lnTo>
                    <a:pt x="417" y="113"/>
                  </a:lnTo>
                  <a:lnTo>
                    <a:pt x="416" y="104"/>
                  </a:lnTo>
                  <a:lnTo>
                    <a:pt x="416" y="95"/>
                  </a:lnTo>
                  <a:lnTo>
                    <a:pt x="434" y="104"/>
                  </a:lnTo>
                  <a:lnTo>
                    <a:pt x="451" y="119"/>
                  </a:lnTo>
                  <a:lnTo>
                    <a:pt x="465" y="137"/>
                  </a:lnTo>
                  <a:lnTo>
                    <a:pt x="476" y="159"/>
                  </a:lnTo>
                  <a:lnTo>
                    <a:pt x="482" y="179"/>
                  </a:lnTo>
                  <a:lnTo>
                    <a:pt x="481" y="201"/>
                  </a:lnTo>
                  <a:lnTo>
                    <a:pt x="473" y="219"/>
                  </a:lnTo>
                  <a:lnTo>
                    <a:pt x="457" y="236"/>
                  </a:lnTo>
                  <a:lnTo>
                    <a:pt x="456" y="239"/>
                  </a:lnTo>
                  <a:lnTo>
                    <a:pt x="456" y="244"/>
                  </a:lnTo>
                  <a:lnTo>
                    <a:pt x="461" y="246"/>
                  </a:lnTo>
                  <a:lnTo>
                    <a:pt x="467" y="249"/>
                  </a:lnTo>
                  <a:lnTo>
                    <a:pt x="473" y="250"/>
                  </a:lnTo>
                  <a:lnTo>
                    <a:pt x="480" y="252"/>
                  </a:lnTo>
                  <a:lnTo>
                    <a:pt x="486" y="253"/>
                  </a:lnTo>
                  <a:lnTo>
                    <a:pt x="493" y="254"/>
                  </a:lnTo>
                  <a:lnTo>
                    <a:pt x="500" y="254"/>
                  </a:lnTo>
                  <a:lnTo>
                    <a:pt x="510" y="255"/>
                  </a:lnTo>
                  <a:lnTo>
                    <a:pt x="509" y="268"/>
                  </a:lnTo>
                  <a:lnTo>
                    <a:pt x="507" y="279"/>
                  </a:lnTo>
                  <a:lnTo>
                    <a:pt x="503" y="287"/>
                  </a:lnTo>
                  <a:lnTo>
                    <a:pt x="501" y="294"/>
                  </a:lnTo>
                  <a:lnTo>
                    <a:pt x="497" y="298"/>
                  </a:lnTo>
                  <a:lnTo>
                    <a:pt x="494" y="305"/>
                  </a:lnTo>
                  <a:lnTo>
                    <a:pt x="489" y="313"/>
                  </a:lnTo>
                  <a:lnTo>
                    <a:pt x="486" y="323"/>
                  </a:lnTo>
                  <a:lnTo>
                    <a:pt x="488" y="323"/>
                  </a:lnTo>
                  <a:lnTo>
                    <a:pt x="495" y="324"/>
                  </a:lnTo>
                  <a:lnTo>
                    <a:pt x="501" y="324"/>
                  </a:lnTo>
                  <a:lnTo>
                    <a:pt x="510" y="324"/>
                  </a:lnTo>
                  <a:lnTo>
                    <a:pt x="519" y="323"/>
                  </a:lnTo>
                  <a:lnTo>
                    <a:pt x="527" y="322"/>
                  </a:lnTo>
                  <a:lnTo>
                    <a:pt x="535" y="321"/>
                  </a:lnTo>
                  <a:lnTo>
                    <a:pt x="541" y="321"/>
                  </a:lnTo>
                  <a:lnTo>
                    <a:pt x="553" y="341"/>
                  </a:lnTo>
                  <a:lnTo>
                    <a:pt x="560" y="360"/>
                  </a:lnTo>
                  <a:lnTo>
                    <a:pt x="562" y="379"/>
                  </a:lnTo>
                  <a:lnTo>
                    <a:pt x="561" y="398"/>
                  </a:lnTo>
                  <a:lnTo>
                    <a:pt x="556" y="418"/>
                  </a:lnTo>
                  <a:lnTo>
                    <a:pt x="553" y="437"/>
                  </a:lnTo>
                  <a:lnTo>
                    <a:pt x="550" y="457"/>
                  </a:lnTo>
                  <a:lnTo>
                    <a:pt x="549" y="479"/>
                  </a:lnTo>
                  <a:lnTo>
                    <a:pt x="555" y="480"/>
                  </a:lnTo>
                  <a:lnTo>
                    <a:pt x="562" y="481"/>
                  </a:lnTo>
                  <a:lnTo>
                    <a:pt x="568" y="481"/>
                  </a:lnTo>
                  <a:lnTo>
                    <a:pt x="575" y="483"/>
                  </a:lnTo>
                  <a:lnTo>
                    <a:pt x="581" y="483"/>
                  </a:lnTo>
                  <a:lnTo>
                    <a:pt x="589" y="483"/>
                  </a:lnTo>
                  <a:lnTo>
                    <a:pt x="597" y="483"/>
                  </a:lnTo>
                  <a:lnTo>
                    <a:pt x="605" y="484"/>
                  </a:lnTo>
                  <a:lnTo>
                    <a:pt x="600" y="502"/>
                  </a:lnTo>
                  <a:lnTo>
                    <a:pt x="594" y="517"/>
                  </a:lnTo>
                  <a:lnTo>
                    <a:pt x="588" y="529"/>
                  </a:lnTo>
                  <a:lnTo>
                    <a:pt x="584" y="541"/>
                  </a:lnTo>
                  <a:lnTo>
                    <a:pt x="580" y="551"/>
                  </a:lnTo>
                  <a:lnTo>
                    <a:pt x="580" y="564"/>
                  </a:lnTo>
                  <a:lnTo>
                    <a:pt x="585" y="578"/>
                  </a:lnTo>
                  <a:lnTo>
                    <a:pt x="597" y="597"/>
                  </a:lnTo>
                  <a:lnTo>
                    <a:pt x="597" y="600"/>
                  </a:lnTo>
                  <a:lnTo>
                    <a:pt x="597" y="604"/>
                  </a:lnTo>
                  <a:lnTo>
                    <a:pt x="562" y="627"/>
                  </a:lnTo>
                  <a:lnTo>
                    <a:pt x="525" y="645"/>
                  </a:lnTo>
                  <a:lnTo>
                    <a:pt x="486" y="659"/>
                  </a:lnTo>
                  <a:lnTo>
                    <a:pt x="445" y="671"/>
                  </a:lnTo>
                  <a:lnTo>
                    <a:pt x="402" y="678"/>
                  </a:lnTo>
                  <a:lnTo>
                    <a:pt x="359" y="683"/>
                  </a:lnTo>
                  <a:lnTo>
                    <a:pt x="317" y="686"/>
                  </a:lnTo>
                  <a:lnTo>
                    <a:pt x="278" y="687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Freeform 68"/>
            <p:cNvSpPr>
              <a:spLocks/>
            </p:cNvSpPr>
            <p:nvPr/>
          </p:nvSpPr>
          <p:spPr bwMode="auto">
            <a:xfrm>
              <a:off x="4266" y="3414"/>
              <a:ext cx="66" cy="34"/>
            </a:xfrm>
            <a:custGeom>
              <a:avLst/>
              <a:gdLst>
                <a:gd name="T0" fmla="*/ 0 w 196"/>
                <a:gd name="T1" fmla="*/ 0 h 101"/>
                <a:gd name="T2" fmla="*/ 0 w 196"/>
                <a:gd name="T3" fmla="*/ 0 h 101"/>
                <a:gd name="T4" fmla="*/ 0 w 196"/>
                <a:gd name="T5" fmla="*/ 0 h 101"/>
                <a:gd name="T6" fmla="*/ 0 w 196"/>
                <a:gd name="T7" fmla="*/ 0 h 101"/>
                <a:gd name="T8" fmla="*/ 0 w 196"/>
                <a:gd name="T9" fmla="*/ 0 h 101"/>
                <a:gd name="T10" fmla="*/ 0 w 196"/>
                <a:gd name="T11" fmla="*/ 0 h 101"/>
                <a:gd name="T12" fmla="*/ 0 w 196"/>
                <a:gd name="T13" fmla="*/ 0 h 101"/>
                <a:gd name="T14" fmla="*/ 0 w 196"/>
                <a:gd name="T15" fmla="*/ 0 h 101"/>
                <a:gd name="T16" fmla="*/ 0 w 196"/>
                <a:gd name="T17" fmla="*/ 0 h 101"/>
                <a:gd name="T18" fmla="*/ 0 w 196"/>
                <a:gd name="T19" fmla="*/ 0 h 101"/>
                <a:gd name="T20" fmla="*/ 0 w 196"/>
                <a:gd name="T21" fmla="*/ 0 h 101"/>
                <a:gd name="T22" fmla="*/ 0 w 196"/>
                <a:gd name="T23" fmla="*/ 0 h 101"/>
                <a:gd name="T24" fmla="*/ 0 w 196"/>
                <a:gd name="T25" fmla="*/ 0 h 101"/>
                <a:gd name="T26" fmla="*/ 0 w 196"/>
                <a:gd name="T27" fmla="*/ 0 h 101"/>
                <a:gd name="T28" fmla="*/ 0 w 196"/>
                <a:gd name="T29" fmla="*/ 0 h 101"/>
                <a:gd name="T30" fmla="*/ 0 w 196"/>
                <a:gd name="T31" fmla="*/ 0 h 101"/>
                <a:gd name="T32" fmla="*/ 0 w 196"/>
                <a:gd name="T33" fmla="*/ 0 h 10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6"/>
                <a:gd name="T52" fmla="*/ 0 h 101"/>
                <a:gd name="T53" fmla="*/ 196 w 196"/>
                <a:gd name="T54" fmla="*/ 101 h 10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6" h="101">
                  <a:moveTo>
                    <a:pt x="0" y="101"/>
                  </a:moveTo>
                  <a:lnTo>
                    <a:pt x="12" y="90"/>
                  </a:lnTo>
                  <a:lnTo>
                    <a:pt x="35" y="75"/>
                  </a:lnTo>
                  <a:lnTo>
                    <a:pt x="64" y="58"/>
                  </a:lnTo>
                  <a:lnTo>
                    <a:pt x="97" y="41"/>
                  </a:lnTo>
                  <a:lnTo>
                    <a:pt x="128" y="23"/>
                  </a:lnTo>
                  <a:lnTo>
                    <a:pt x="159" y="10"/>
                  </a:lnTo>
                  <a:lnTo>
                    <a:pt x="181" y="2"/>
                  </a:lnTo>
                  <a:lnTo>
                    <a:pt x="196" y="0"/>
                  </a:lnTo>
                  <a:lnTo>
                    <a:pt x="177" y="8"/>
                  </a:lnTo>
                  <a:lnTo>
                    <a:pt x="151" y="23"/>
                  </a:lnTo>
                  <a:lnTo>
                    <a:pt x="121" y="40"/>
                  </a:lnTo>
                  <a:lnTo>
                    <a:pt x="90" y="58"/>
                  </a:lnTo>
                  <a:lnTo>
                    <a:pt x="59" y="73"/>
                  </a:lnTo>
                  <a:lnTo>
                    <a:pt x="32" y="87"/>
                  </a:lnTo>
                  <a:lnTo>
                    <a:pt x="11" y="97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69"/>
            <p:cNvSpPr>
              <a:spLocks/>
            </p:cNvSpPr>
            <p:nvPr/>
          </p:nvSpPr>
          <p:spPr bwMode="auto">
            <a:xfrm>
              <a:off x="4212" y="3435"/>
              <a:ext cx="1" cy="9"/>
            </a:xfrm>
            <a:custGeom>
              <a:avLst/>
              <a:gdLst>
                <a:gd name="T0" fmla="*/ 0 w 3"/>
                <a:gd name="T1" fmla="*/ 0 h 27"/>
                <a:gd name="T2" fmla="*/ 0 w 3"/>
                <a:gd name="T3" fmla="*/ 0 h 27"/>
                <a:gd name="T4" fmla="*/ 0 w 3"/>
                <a:gd name="T5" fmla="*/ 0 h 27"/>
                <a:gd name="T6" fmla="*/ 0 w 3"/>
                <a:gd name="T7" fmla="*/ 0 h 27"/>
                <a:gd name="T8" fmla="*/ 0 w 3"/>
                <a:gd name="T9" fmla="*/ 0 h 27"/>
                <a:gd name="T10" fmla="*/ 0 w 3"/>
                <a:gd name="T11" fmla="*/ 0 h 27"/>
                <a:gd name="T12" fmla="*/ 0 w 3"/>
                <a:gd name="T13" fmla="*/ 0 h 27"/>
                <a:gd name="T14" fmla="*/ 0 w 3"/>
                <a:gd name="T15" fmla="*/ 0 h 27"/>
                <a:gd name="T16" fmla="*/ 0 w 3"/>
                <a:gd name="T17" fmla="*/ 0 h 27"/>
                <a:gd name="T18" fmla="*/ 0 w 3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27"/>
                <a:gd name="T32" fmla="*/ 3 w 3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27">
                  <a:moveTo>
                    <a:pt x="0" y="27"/>
                  </a:moveTo>
                  <a:lnTo>
                    <a:pt x="0" y="19"/>
                  </a:lnTo>
                  <a:lnTo>
                    <a:pt x="0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1" y="2"/>
                  </a:lnTo>
                  <a:lnTo>
                    <a:pt x="2" y="13"/>
                  </a:lnTo>
                  <a:lnTo>
                    <a:pt x="3" y="24"/>
                  </a:lnTo>
                  <a:lnTo>
                    <a:pt x="0" y="26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Freeform 70"/>
            <p:cNvSpPr>
              <a:spLocks/>
            </p:cNvSpPr>
            <p:nvPr/>
          </p:nvSpPr>
          <p:spPr bwMode="auto">
            <a:xfrm>
              <a:off x="3602" y="3431"/>
              <a:ext cx="13" cy="11"/>
            </a:xfrm>
            <a:custGeom>
              <a:avLst/>
              <a:gdLst>
                <a:gd name="T0" fmla="*/ 0 w 40"/>
                <a:gd name="T1" fmla="*/ 0 h 31"/>
                <a:gd name="T2" fmla="*/ 0 w 40"/>
                <a:gd name="T3" fmla="*/ 0 h 31"/>
                <a:gd name="T4" fmla="*/ 0 w 40"/>
                <a:gd name="T5" fmla="*/ 0 h 31"/>
                <a:gd name="T6" fmla="*/ 0 w 40"/>
                <a:gd name="T7" fmla="*/ 0 h 31"/>
                <a:gd name="T8" fmla="*/ 0 w 40"/>
                <a:gd name="T9" fmla="*/ 0 h 31"/>
                <a:gd name="T10" fmla="*/ 0 w 40"/>
                <a:gd name="T11" fmla="*/ 0 h 31"/>
                <a:gd name="T12" fmla="*/ 0 w 40"/>
                <a:gd name="T13" fmla="*/ 0 h 31"/>
                <a:gd name="T14" fmla="*/ 0 w 40"/>
                <a:gd name="T15" fmla="*/ 0 h 31"/>
                <a:gd name="T16" fmla="*/ 0 w 40"/>
                <a:gd name="T17" fmla="*/ 0 h 31"/>
                <a:gd name="T18" fmla="*/ 0 w 40"/>
                <a:gd name="T19" fmla="*/ 0 h 31"/>
                <a:gd name="T20" fmla="*/ 0 w 40"/>
                <a:gd name="T21" fmla="*/ 0 h 31"/>
                <a:gd name="T22" fmla="*/ 0 w 40"/>
                <a:gd name="T23" fmla="*/ 0 h 31"/>
                <a:gd name="T24" fmla="*/ 0 w 40"/>
                <a:gd name="T25" fmla="*/ 0 h 31"/>
                <a:gd name="T26" fmla="*/ 0 w 40"/>
                <a:gd name="T27" fmla="*/ 0 h 31"/>
                <a:gd name="T28" fmla="*/ 0 w 40"/>
                <a:gd name="T29" fmla="*/ 0 h 31"/>
                <a:gd name="T30" fmla="*/ 0 w 40"/>
                <a:gd name="T31" fmla="*/ 0 h 31"/>
                <a:gd name="T32" fmla="*/ 0 w 40"/>
                <a:gd name="T33" fmla="*/ 0 h 31"/>
                <a:gd name="T34" fmla="*/ 0 w 40"/>
                <a:gd name="T35" fmla="*/ 0 h 31"/>
                <a:gd name="T36" fmla="*/ 0 w 40"/>
                <a:gd name="T37" fmla="*/ 0 h 31"/>
                <a:gd name="T38" fmla="*/ 0 w 40"/>
                <a:gd name="T39" fmla="*/ 0 h 31"/>
                <a:gd name="T40" fmla="*/ 0 w 40"/>
                <a:gd name="T41" fmla="*/ 0 h 31"/>
                <a:gd name="T42" fmla="*/ 0 w 40"/>
                <a:gd name="T43" fmla="*/ 0 h 31"/>
                <a:gd name="T44" fmla="*/ 0 w 40"/>
                <a:gd name="T45" fmla="*/ 0 h 3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"/>
                <a:gd name="T70" fmla="*/ 0 h 31"/>
                <a:gd name="T71" fmla="*/ 40 w 40"/>
                <a:gd name="T72" fmla="*/ 31 h 3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" h="31">
                  <a:moveTo>
                    <a:pt x="14" y="31"/>
                  </a:moveTo>
                  <a:lnTo>
                    <a:pt x="8" y="27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1" y="6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8" y="7"/>
                  </a:lnTo>
                  <a:lnTo>
                    <a:pt x="11" y="15"/>
                  </a:lnTo>
                  <a:lnTo>
                    <a:pt x="15" y="17"/>
                  </a:lnTo>
                  <a:lnTo>
                    <a:pt x="23" y="20"/>
                  </a:lnTo>
                  <a:lnTo>
                    <a:pt x="31" y="21"/>
                  </a:lnTo>
                  <a:lnTo>
                    <a:pt x="40" y="20"/>
                  </a:lnTo>
                  <a:lnTo>
                    <a:pt x="40" y="21"/>
                  </a:lnTo>
                  <a:lnTo>
                    <a:pt x="40" y="26"/>
                  </a:lnTo>
                  <a:lnTo>
                    <a:pt x="32" y="28"/>
                  </a:lnTo>
                  <a:lnTo>
                    <a:pt x="27" y="30"/>
                  </a:lnTo>
                  <a:lnTo>
                    <a:pt x="21" y="30"/>
                  </a:lnTo>
                  <a:lnTo>
                    <a:pt x="14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Freeform 71"/>
            <p:cNvSpPr>
              <a:spLocks/>
            </p:cNvSpPr>
            <p:nvPr/>
          </p:nvSpPr>
          <p:spPr bwMode="auto">
            <a:xfrm>
              <a:off x="3451" y="3101"/>
              <a:ext cx="368" cy="337"/>
            </a:xfrm>
            <a:custGeom>
              <a:avLst/>
              <a:gdLst>
                <a:gd name="T0" fmla="*/ 0 w 1104"/>
                <a:gd name="T1" fmla="*/ 0 h 1011"/>
                <a:gd name="T2" fmla="*/ 0 w 1104"/>
                <a:gd name="T3" fmla="*/ 0 h 1011"/>
                <a:gd name="T4" fmla="*/ 0 w 1104"/>
                <a:gd name="T5" fmla="*/ 0 h 1011"/>
                <a:gd name="T6" fmla="*/ 0 w 1104"/>
                <a:gd name="T7" fmla="*/ 0 h 1011"/>
                <a:gd name="T8" fmla="*/ 0 w 1104"/>
                <a:gd name="T9" fmla="*/ 0 h 1011"/>
                <a:gd name="T10" fmla="*/ 0 w 1104"/>
                <a:gd name="T11" fmla="*/ 0 h 1011"/>
                <a:gd name="T12" fmla="*/ 0 w 1104"/>
                <a:gd name="T13" fmla="*/ 0 h 1011"/>
                <a:gd name="T14" fmla="*/ 0 w 1104"/>
                <a:gd name="T15" fmla="*/ 0 h 1011"/>
                <a:gd name="T16" fmla="*/ 0 w 1104"/>
                <a:gd name="T17" fmla="*/ 0 h 1011"/>
                <a:gd name="T18" fmla="*/ 0 w 1104"/>
                <a:gd name="T19" fmla="*/ 0 h 1011"/>
                <a:gd name="T20" fmla="*/ 0 w 1104"/>
                <a:gd name="T21" fmla="*/ 0 h 1011"/>
                <a:gd name="T22" fmla="*/ 0 w 1104"/>
                <a:gd name="T23" fmla="*/ 0 h 1011"/>
                <a:gd name="T24" fmla="*/ 0 w 1104"/>
                <a:gd name="T25" fmla="*/ 0 h 1011"/>
                <a:gd name="T26" fmla="*/ 0 w 1104"/>
                <a:gd name="T27" fmla="*/ 0 h 1011"/>
                <a:gd name="T28" fmla="*/ 0 w 1104"/>
                <a:gd name="T29" fmla="*/ 0 h 1011"/>
                <a:gd name="T30" fmla="*/ 0 w 1104"/>
                <a:gd name="T31" fmla="*/ 0 h 1011"/>
                <a:gd name="T32" fmla="*/ 0 w 1104"/>
                <a:gd name="T33" fmla="*/ 0 h 1011"/>
                <a:gd name="T34" fmla="*/ 0 w 1104"/>
                <a:gd name="T35" fmla="*/ 0 h 1011"/>
                <a:gd name="T36" fmla="*/ 0 w 1104"/>
                <a:gd name="T37" fmla="*/ 0 h 1011"/>
                <a:gd name="T38" fmla="*/ 0 w 1104"/>
                <a:gd name="T39" fmla="*/ 0 h 1011"/>
                <a:gd name="T40" fmla="*/ 0 w 1104"/>
                <a:gd name="T41" fmla="*/ 0 h 1011"/>
                <a:gd name="T42" fmla="*/ 0 w 1104"/>
                <a:gd name="T43" fmla="*/ 0 h 1011"/>
                <a:gd name="T44" fmla="*/ 0 w 1104"/>
                <a:gd name="T45" fmla="*/ 0 h 1011"/>
                <a:gd name="T46" fmla="*/ 0 w 1104"/>
                <a:gd name="T47" fmla="*/ 0 h 1011"/>
                <a:gd name="T48" fmla="*/ 0 w 1104"/>
                <a:gd name="T49" fmla="*/ 0 h 1011"/>
                <a:gd name="T50" fmla="*/ 0 w 1104"/>
                <a:gd name="T51" fmla="*/ 0 h 1011"/>
                <a:gd name="T52" fmla="*/ 0 w 1104"/>
                <a:gd name="T53" fmla="*/ 0 h 1011"/>
                <a:gd name="T54" fmla="*/ 0 w 1104"/>
                <a:gd name="T55" fmla="*/ 0 h 1011"/>
                <a:gd name="T56" fmla="*/ 0 w 1104"/>
                <a:gd name="T57" fmla="*/ 0 h 1011"/>
                <a:gd name="T58" fmla="*/ 0 w 1104"/>
                <a:gd name="T59" fmla="*/ 0 h 1011"/>
                <a:gd name="T60" fmla="*/ 0 w 1104"/>
                <a:gd name="T61" fmla="*/ 0 h 1011"/>
                <a:gd name="T62" fmla="*/ 0 w 1104"/>
                <a:gd name="T63" fmla="*/ 0 h 1011"/>
                <a:gd name="T64" fmla="*/ 0 w 1104"/>
                <a:gd name="T65" fmla="*/ 0 h 1011"/>
                <a:gd name="T66" fmla="*/ 0 w 1104"/>
                <a:gd name="T67" fmla="*/ 0 h 1011"/>
                <a:gd name="T68" fmla="*/ 0 w 1104"/>
                <a:gd name="T69" fmla="*/ 0 h 1011"/>
                <a:gd name="T70" fmla="*/ 0 w 1104"/>
                <a:gd name="T71" fmla="*/ 0 h 1011"/>
                <a:gd name="T72" fmla="*/ 0 w 1104"/>
                <a:gd name="T73" fmla="*/ 0 h 1011"/>
                <a:gd name="T74" fmla="*/ 0 w 1104"/>
                <a:gd name="T75" fmla="*/ 0 h 1011"/>
                <a:gd name="T76" fmla="*/ 0 w 1104"/>
                <a:gd name="T77" fmla="*/ 0 h 1011"/>
                <a:gd name="T78" fmla="*/ 0 w 1104"/>
                <a:gd name="T79" fmla="*/ 0 h 1011"/>
                <a:gd name="T80" fmla="*/ 0 w 1104"/>
                <a:gd name="T81" fmla="*/ 0 h 1011"/>
                <a:gd name="T82" fmla="*/ 0 w 1104"/>
                <a:gd name="T83" fmla="*/ 0 h 1011"/>
                <a:gd name="T84" fmla="*/ 0 w 1104"/>
                <a:gd name="T85" fmla="*/ 0 h 10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04"/>
                <a:gd name="T130" fmla="*/ 0 h 1011"/>
                <a:gd name="T131" fmla="*/ 1104 w 1104"/>
                <a:gd name="T132" fmla="*/ 1011 h 10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04" h="1011">
                  <a:moveTo>
                    <a:pt x="744" y="1011"/>
                  </a:moveTo>
                  <a:lnTo>
                    <a:pt x="726" y="1007"/>
                  </a:lnTo>
                  <a:lnTo>
                    <a:pt x="709" y="1000"/>
                  </a:lnTo>
                  <a:lnTo>
                    <a:pt x="689" y="993"/>
                  </a:lnTo>
                  <a:lnTo>
                    <a:pt x="673" y="984"/>
                  </a:lnTo>
                  <a:lnTo>
                    <a:pt x="657" y="972"/>
                  </a:lnTo>
                  <a:lnTo>
                    <a:pt x="646" y="959"/>
                  </a:lnTo>
                  <a:lnTo>
                    <a:pt x="638" y="944"/>
                  </a:lnTo>
                  <a:lnTo>
                    <a:pt x="638" y="928"/>
                  </a:lnTo>
                  <a:lnTo>
                    <a:pt x="663" y="867"/>
                  </a:lnTo>
                  <a:lnTo>
                    <a:pt x="669" y="800"/>
                  </a:lnTo>
                  <a:lnTo>
                    <a:pt x="658" y="731"/>
                  </a:lnTo>
                  <a:lnTo>
                    <a:pt x="634" y="661"/>
                  </a:lnTo>
                  <a:lnTo>
                    <a:pt x="598" y="595"/>
                  </a:lnTo>
                  <a:lnTo>
                    <a:pt x="555" y="536"/>
                  </a:lnTo>
                  <a:lnTo>
                    <a:pt x="506" y="487"/>
                  </a:lnTo>
                  <a:lnTo>
                    <a:pt x="456" y="452"/>
                  </a:lnTo>
                  <a:lnTo>
                    <a:pt x="435" y="423"/>
                  </a:lnTo>
                  <a:lnTo>
                    <a:pt x="408" y="398"/>
                  </a:lnTo>
                  <a:lnTo>
                    <a:pt x="375" y="379"/>
                  </a:lnTo>
                  <a:lnTo>
                    <a:pt x="339" y="367"/>
                  </a:lnTo>
                  <a:lnTo>
                    <a:pt x="301" y="360"/>
                  </a:lnTo>
                  <a:lnTo>
                    <a:pt x="266" y="363"/>
                  </a:lnTo>
                  <a:lnTo>
                    <a:pt x="232" y="373"/>
                  </a:lnTo>
                  <a:lnTo>
                    <a:pt x="204" y="395"/>
                  </a:lnTo>
                  <a:lnTo>
                    <a:pt x="193" y="389"/>
                  </a:lnTo>
                  <a:lnTo>
                    <a:pt x="171" y="372"/>
                  </a:lnTo>
                  <a:lnTo>
                    <a:pt x="140" y="348"/>
                  </a:lnTo>
                  <a:lnTo>
                    <a:pt x="106" y="322"/>
                  </a:lnTo>
                  <a:lnTo>
                    <a:pt x="71" y="294"/>
                  </a:lnTo>
                  <a:lnTo>
                    <a:pt x="39" y="269"/>
                  </a:lnTo>
                  <a:lnTo>
                    <a:pt x="14" y="249"/>
                  </a:lnTo>
                  <a:lnTo>
                    <a:pt x="0" y="238"/>
                  </a:lnTo>
                  <a:lnTo>
                    <a:pt x="0" y="232"/>
                  </a:lnTo>
                  <a:lnTo>
                    <a:pt x="0" y="225"/>
                  </a:lnTo>
                  <a:lnTo>
                    <a:pt x="27" y="211"/>
                  </a:lnTo>
                  <a:lnTo>
                    <a:pt x="71" y="206"/>
                  </a:lnTo>
                  <a:lnTo>
                    <a:pt x="125" y="207"/>
                  </a:lnTo>
                  <a:lnTo>
                    <a:pt x="187" y="212"/>
                  </a:lnTo>
                  <a:lnTo>
                    <a:pt x="249" y="220"/>
                  </a:lnTo>
                  <a:lnTo>
                    <a:pt x="312" y="228"/>
                  </a:lnTo>
                  <a:lnTo>
                    <a:pt x="367" y="237"/>
                  </a:lnTo>
                  <a:lnTo>
                    <a:pt x="414" y="242"/>
                  </a:lnTo>
                  <a:lnTo>
                    <a:pt x="406" y="249"/>
                  </a:lnTo>
                  <a:lnTo>
                    <a:pt x="399" y="256"/>
                  </a:lnTo>
                  <a:lnTo>
                    <a:pt x="400" y="261"/>
                  </a:lnTo>
                  <a:lnTo>
                    <a:pt x="401" y="265"/>
                  </a:lnTo>
                  <a:lnTo>
                    <a:pt x="432" y="249"/>
                  </a:lnTo>
                  <a:lnTo>
                    <a:pt x="470" y="224"/>
                  </a:lnTo>
                  <a:lnTo>
                    <a:pt x="510" y="190"/>
                  </a:lnTo>
                  <a:lnTo>
                    <a:pt x="553" y="154"/>
                  </a:lnTo>
                  <a:lnTo>
                    <a:pt x="593" y="113"/>
                  </a:lnTo>
                  <a:lnTo>
                    <a:pt x="631" y="76"/>
                  </a:lnTo>
                  <a:lnTo>
                    <a:pt x="663" y="41"/>
                  </a:lnTo>
                  <a:lnTo>
                    <a:pt x="691" y="14"/>
                  </a:lnTo>
                  <a:lnTo>
                    <a:pt x="711" y="1"/>
                  </a:lnTo>
                  <a:lnTo>
                    <a:pt x="726" y="0"/>
                  </a:lnTo>
                  <a:lnTo>
                    <a:pt x="737" y="7"/>
                  </a:lnTo>
                  <a:lnTo>
                    <a:pt x="744" y="23"/>
                  </a:lnTo>
                  <a:lnTo>
                    <a:pt x="748" y="40"/>
                  </a:lnTo>
                  <a:lnTo>
                    <a:pt x="750" y="61"/>
                  </a:lnTo>
                  <a:lnTo>
                    <a:pt x="750" y="82"/>
                  </a:lnTo>
                  <a:lnTo>
                    <a:pt x="752" y="102"/>
                  </a:lnTo>
                  <a:lnTo>
                    <a:pt x="750" y="129"/>
                  </a:lnTo>
                  <a:lnTo>
                    <a:pt x="749" y="167"/>
                  </a:lnTo>
                  <a:lnTo>
                    <a:pt x="748" y="212"/>
                  </a:lnTo>
                  <a:lnTo>
                    <a:pt x="749" y="261"/>
                  </a:lnTo>
                  <a:lnTo>
                    <a:pt x="751" y="307"/>
                  </a:lnTo>
                  <a:lnTo>
                    <a:pt x="759" y="352"/>
                  </a:lnTo>
                  <a:lnTo>
                    <a:pt x="770" y="387"/>
                  </a:lnTo>
                  <a:lnTo>
                    <a:pt x="790" y="411"/>
                  </a:lnTo>
                  <a:lnTo>
                    <a:pt x="786" y="402"/>
                  </a:lnTo>
                  <a:lnTo>
                    <a:pt x="783" y="396"/>
                  </a:lnTo>
                  <a:lnTo>
                    <a:pt x="781" y="391"/>
                  </a:lnTo>
                  <a:lnTo>
                    <a:pt x="781" y="387"/>
                  </a:lnTo>
                  <a:lnTo>
                    <a:pt x="780" y="382"/>
                  </a:lnTo>
                  <a:lnTo>
                    <a:pt x="780" y="378"/>
                  </a:lnTo>
                  <a:lnTo>
                    <a:pt x="815" y="392"/>
                  </a:lnTo>
                  <a:lnTo>
                    <a:pt x="848" y="411"/>
                  </a:lnTo>
                  <a:lnTo>
                    <a:pt x="879" y="432"/>
                  </a:lnTo>
                  <a:lnTo>
                    <a:pt x="910" y="456"/>
                  </a:lnTo>
                  <a:lnTo>
                    <a:pt x="939" y="477"/>
                  </a:lnTo>
                  <a:lnTo>
                    <a:pt x="973" y="499"/>
                  </a:lnTo>
                  <a:lnTo>
                    <a:pt x="1008" y="517"/>
                  </a:lnTo>
                  <a:lnTo>
                    <a:pt x="1047" y="534"/>
                  </a:lnTo>
                  <a:lnTo>
                    <a:pt x="1053" y="534"/>
                  </a:lnTo>
                  <a:lnTo>
                    <a:pt x="1060" y="535"/>
                  </a:lnTo>
                  <a:lnTo>
                    <a:pt x="1067" y="535"/>
                  </a:lnTo>
                  <a:lnTo>
                    <a:pt x="1075" y="536"/>
                  </a:lnTo>
                  <a:lnTo>
                    <a:pt x="1081" y="536"/>
                  </a:lnTo>
                  <a:lnTo>
                    <a:pt x="1089" y="539"/>
                  </a:lnTo>
                  <a:lnTo>
                    <a:pt x="1097" y="541"/>
                  </a:lnTo>
                  <a:lnTo>
                    <a:pt x="1104" y="547"/>
                  </a:lnTo>
                  <a:lnTo>
                    <a:pt x="1097" y="568"/>
                  </a:lnTo>
                  <a:lnTo>
                    <a:pt x="1079" y="591"/>
                  </a:lnTo>
                  <a:lnTo>
                    <a:pt x="1053" y="612"/>
                  </a:lnTo>
                  <a:lnTo>
                    <a:pt x="1024" y="631"/>
                  </a:lnTo>
                  <a:lnTo>
                    <a:pt x="990" y="647"/>
                  </a:lnTo>
                  <a:lnTo>
                    <a:pt x="960" y="663"/>
                  </a:lnTo>
                  <a:lnTo>
                    <a:pt x="933" y="676"/>
                  </a:lnTo>
                  <a:lnTo>
                    <a:pt x="913" y="685"/>
                  </a:lnTo>
                  <a:lnTo>
                    <a:pt x="904" y="693"/>
                  </a:lnTo>
                  <a:lnTo>
                    <a:pt x="894" y="702"/>
                  </a:lnTo>
                  <a:lnTo>
                    <a:pt x="883" y="709"/>
                  </a:lnTo>
                  <a:lnTo>
                    <a:pt x="874" y="713"/>
                  </a:lnTo>
                  <a:lnTo>
                    <a:pt x="871" y="700"/>
                  </a:lnTo>
                  <a:lnTo>
                    <a:pt x="868" y="691"/>
                  </a:lnTo>
                  <a:lnTo>
                    <a:pt x="865" y="681"/>
                  </a:lnTo>
                  <a:lnTo>
                    <a:pt x="861" y="672"/>
                  </a:lnTo>
                  <a:lnTo>
                    <a:pt x="857" y="664"/>
                  </a:lnTo>
                  <a:lnTo>
                    <a:pt x="854" y="655"/>
                  </a:lnTo>
                  <a:lnTo>
                    <a:pt x="850" y="646"/>
                  </a:lnTo>
                  <a:lnTo>
                    <a:pt x="846" y="639"/>
                  </a:lnTo>
                  <a:lnTo>
                    <a:pt x="842" y="639"/>
                  </a:lnTo>
                  <a:lnTo>
                    <a:pt x="840" y="639"/>
                  </a:lnTo>
                  <a:lnTo>
                    <a:pt x="853" y="683"/>
                  </a:lnTo>
                  <a:lnTo>
                    <a:pt x="858" y="726"/>
                  </a:lnTo>
                  <a:lnTo>
                    <a:pt x="857" y="767"/>
                  </a:lnTo>
                  <a:lnTo>
                    <a:pt x="854" y="808"/>
                  </a:lnTo>
                  <a:lnTo>
                    <a:pt x="846" y="848"/>
                  </a:lnTo>
                  <a:lnTo>
                    <a:pt x="840" y="889"/>
                  </a:lnTo>
                  <a:lnTo>
                    <a:pt x="835" y="932"/>
                  </a:lnTo>
                  <a:lnTo>
                    <a:pt x="837" y="979"/>
                  </a:lnTo>
                  <a:lnTo>
                    <a:pt x="830" y="990"/>
                  </a:lnTo>
                  <a:lnTo>
                    <a:pt x="821" y="998"/>
                  </a:lnTo>
                  <a:lnTo>
                    <a:pt x="808" y="1004"/>
                  </a:lnTo>
                  <a:lnTo>
                    <a:pt x="796" y="1008"/>
                  </a:lnTo>
                  <a:lnTo>
                    <a:pt x="781" y="1009"/>
                  </a:lnTo>
                  <a:lnTo>
                    <a:pt x="768" y="1010"/>
                  </a:lnTo>
                  <a:lnTo>
                    <a:pt x="754" y="1010"/>
                  </a:lnTo>
                  <a:lnTo>
                    <a:pt x="744" y="1011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Freeform 72"/>
            <p:cNvSpPr>
              <a:spLocks/>
            </p:cNvSpPr>
            <p:nvPr/>
          </p:nvSpPr>
          <p:spPr bwMode="auto">
            <a:xfrm>
              <a:off x="3528" y="3354"/>
              <a:ext cx="121" cy="79"/>
            </a:xfrm>
            <a:custGeom>
              <a:avLst/>
              <a:gdLst>
                <a:gd name="T0" fmla="*/ 0 w 362"/>
                <a:gd name="T1" fmla="*/ 0 h 239"/>
                <a:gd name="T2" fmla="*/ 0 w 362"/>
                <a:gd name="T3" fmla="*/ 0 h 239"/>
                <a:gd name="T4" fmla="*/ 0 w 362"/>
                <a:gd name="T5" fmla="*/ 0 h 239"/>
                <a:gd name="T6" fmla="*/ 0 w 362"/>
                <a:gd name="T7" fmla="*/ 0 h 239"/>
                <a:gd name="T8" fmla="*/ 0 w 362"/>
                <a:gd name="T9" fmla="*/ 0 h 239"/>
                <a:gd name="T10" fmla="*/ 0 w 362"/>
                <a:gd name="T11" fmla="*/ 0 h 239"/>
                <a:gd name="T12" fmla="*/ 0 w 362"/>
                <a:gd name="T13" fmla="*/ 0 h 239"/>
                <a:gd name="T14" fmla="*/ 0 w 362"/>
                <a:gd name="T15" fmla="*/ 0 h 239"/>
                <a:gd name="T16" fmla="*/ 0 w 362"/>
                <a:gd name="T17" fmla="*/ 0 h 239"/>
                <a:gd name="T18" fmla="*/ 0 w 362"/>
                <a:gd name="T19" fmla="*/ 0 h 239"/>
                <a:gd name="T20" fmla="*/ 0 w 362"/>
                <a:gd name="T21" fmla="*/ 0 h 239"/>
                <a:gd name="T22" fmla="*/ 0 w 362"/>
                <a:gd name="T23" fmla="*/ 0 h 239"/>
                <a:gd name="T24" fmla="*/ 0 w 362"/>
                <a:gd name="T25" fmla="*/ 0 h 239"/>
                <a:gd name="T26" fmla="*/ 0 w 362"/>
                <a:gd name="T27" fmla="*/ 0 h 239"/>
                <a:gd name="T28" fmla="*/ 0 w 362"/>
                <a:gd name="T29" fmla="*/ 0 h 239"/>
                <a:gd name="T30" fmla="*/ 0 w 362"/>
                <a:gd name="T31" fmla="*/ 0 h 239"/>
                <a:gd name="T32" fmla="*/ 0 w 362"/>
                <a:gd name="T33" fmla="*/ 0 h 239"/>
                <a:gd name="T34" fmla="*/ 0 w 362"/>
                <a:gd name="T35" fmla="*/ 0 h 239"/>
                <a:gd name="T36" fmla="*/ 0 w 362"/>
                <a:gd name="T37" fmla="*/ 0 h 239"/>
                <a:gd name="T38" fmla="*/ 0 w 362"/>
                <a:gd name="T39" fmla="*/ 0 h 239"/>
                <a:gd name="T40" fmla="*/ 0 w 362"/>
                <a:gd name="T41" fmla="*/ 0 h 239"/>
                <a:gd name="T42" fmla="*/ 0 w 362"/>
                <a:gd name="T43" fmla="*/ 0 h 239"/>
                <a:gd name="T44" fmla="*/ 0 w 362"/>
                <a:gd name="T45" fmla="*/ 0 h 239"/>
                <a:gd name="T46" fmla="*/ 0 w 362"/>
                <a:gd name="T47" fmla="*/ 0 h 239"/>
                <a:gd name="T48" fmla="*/ 0 w 362"/>
                <a:gd name="T49" fmla="*/ 0 h 239"/>
                <a:gd name="T50" fmla="*/ 0 w 362"/>
                <a:gd name="T51" fmla="*/ 0 h 239"/>
                <a:gd name="T52" fmla="*/ 0 w 362"/>
                <a:gd name="T53" fmla="*/ 0 h 239"/>
                <a:gd name="T54" fmla="*/ 0 w 362"/>
                <a:gd name="T55" fmla="*/ 0 h 239"/>
                <a:gd name="T56" fmla="*/ 0 w 362"/>
                <a:gd name="T57" fmla="*/ 0 h 239"/>
                <a:gd name="T58" fmla="*/ 0 w 362"/>
                <a:gd name="T59" fmla="*/ 0 h 239"/>
                <a:gd name="T60" fmla="*/ 0 w 362"/>
                <a:gd name="T61" fmla="*/ 0 h 239"/>
                <a:gd name="T62" fmla="*/ 0 w 362"/>
                <a:gd name="T63" fmla="*/ 0 h 239"/>
                <a:gd name="T64" fmla="*/ 0 w 362"/>
                <a:gd name="T65" fmla="*/ 0 h 239"/>
                <a:gd name="T66" fmla="*/ 0 w 362"/>
                <a:gd name="T67" fmla="*/ 0 h 239"/>
                <a:gd name="T68" fmla="*/ 0 w 362"/>
                <a:gd name="T69" fmla="*/ 0 h 239"/>
                <a:gd name="T70" fmla="*/ 0 w 362"/>
                <a:gd name="T71" fmla="*/ 0 h 239"/>
                <a:gd name="T72" fmla="*/ 0 w 362"/>
                <a:gd name="T73" fmla="*/ 0 h 239"/>
                <a:gd name="T74" fmla="*/ 0 w 362"/>
                <a:gd name="T75" fmla="*/ 0 h 239"/>
                <a:gd name="T76" fmla="*/ 0 w 362"/>
                <a:gd name="T77" fmla="*/ 0 h 239"/>
                <a:gd name="T78" fmla="*/ 0 w 362"/>
                <a:gd name="T79" fmla="*/ 0 h 239"/>
                <a:gd name="T80" fmla="*/ 0 w 362"/>
                <a:gd name="T81" fmla="*/ 0 h 239"/>
                <a:gd name="T82" fmla="*/ 0 w 362"/>
                <a:gd name="T83" fmla="*/ 0 h 239"/>
                <a:gd name="T84" fmla="*/ 0 w 362"/>
                <a:gd name="T85" fmla="*/ 0 h 239"/>
                <a:gd name="T86" fmla="*/ 0 w 362"/>
                <a:gd name="T87" fmla="*/ 0 h 239"/>
                <a:gd name="T88" fmla="*/ 0 w 362"/>
                <a:gd name="T89" fmla="*/ 0 h 239"/>
                <a:gd name="T90" fmla="*/ 0 w 362"/>
                <a:gd name="T91" fmla="*/ 0 h 239"/>
                <a:gd name="T92" fmla="*/ 0 w 362"/>
                <a:gd name="T93" fmla="*/ 0 h 239"/>
                <a:gd name="T94" fmla="*/ 0 w 362"/>
                <a:gd name="T95" fmla="*/ 0 h 239"/>
                <a:gd name="T96" fmla="*/ 0 w 362"/>
                <a:gd name="T97" fmla="*/ 0 h 239"/>
                <a:gd name="T98" fmla="*/ 0 w 362"/>
                <a:gd name="T99" fmla="*/ 0 h 239"/>
                <a:gd name="T100" fmla="*/ 0 w 362"/>
                <a:gd name="T101" fmla="*/ 0 h 239"/>
                <a:gd name="T102" fmla="*/ 0 w 362"/>
                <a:gd name="T103" fmla="*/ 0 h 239"/>
                <a:gd name="T104" fmla="*/ 0 w 362"/>
                <a:gd name="T105" fmla="*/ 0 h 239"/>
                <a:gd name="T106" fmla="*/ 0 w 362"/>
                <a:gd name="T107" fmla="*/ 0 h 239"/>
                <a:gd name="T108" fmla="*/ 0 w 362"/>
                <a:gd name="T109" fmla="*/ 0 h 239"/>
                <a:gd name="T110" fmla="*/ 0 w 362"/>
                <a:gd name="T111" fmla="*/ 0 h 239"/>
                <a:gd name="T112" fmla="*/ 0 w 362"/>
                <a:gd name="T113" fmla="*/ 0 h 239"/>
                <a:gd name="T114" fmla="*/ 0 w 362"/>
                <a:gd name="T115" fmla="*/ 0 h 239"/>
                <a:gd name="T116" fmla="*/ 0 w 362"/>
                <a:gd name="T117" fmla="*/ 0 h 239"/>
                <a:gd name="T118" fmla="*/ 0 w 362"/>
                <a:gd name="T119" fmla="*/ 0 h 239"/>
                <a:gd name="T120" fmla="*/ 0 w 362"/>
                <a:gd name="T121" fmla="*/ 0 h 239"/>
                <a:gd name="T122" fmla="*/ 0 w 362"/>
                <a:gd name="T123" fmla="*/ 0 h 239"/>
                <a:gd name="T124" fmla="*/ 0 w 362"/>
                <a:gd name="T125" fmla="*/ 0 h 2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2"/>
                <a:gd name="T190" fmla="*/ 0 h 239"/>
                <a:gd name="T191" fmla="*/ 362 w 362"/>
                <a:gd name="T192" fmla="*/ 239 h 23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2" h="239">
                  <a:moveTo>
                    <a:pt x="252" y="239"/>
                  </a:moveTo>
                  <a:lnTo>
                    <a:pt x="251" y="236"/>
                  </a:lnTo>
                  <a:lnTo>
                    <a:pt x="250" y="236"/>
                  </a:lnTo>
                  <a:lnTo>
                    <a:pt x="252" y="232"/>
                  </a:lnTo>
                  <a:lnTo>
                    <a:pt x="258" y="228"/>
                  </a:lnTo>
                  <a:lnTo>
                    <a:pt x="262" y="225"/>
                  </a:lnTo>
                  <a:lnTo>
                    <a:pt x="266" y="222"/>
                  </a:lnTo>
                  <a:lnTo>
                    <a:pt x="256" y="204"/>
                  </a:lnTo>
                  <a:lnTo>
                    <a:pt x="255" y="187"/>
                  </a:lnTo>
                  <a:lnTo>
                    <a:pt x="258" y="170"/>
                  </a:lnTo>
                  <a:lnTo>
                    <a:pt x="263" y="154"/>
                  </a:lnTo>
                  <a:lnTo>
                    <a:pt x="266" y="138"/>
                  </a:lnTo>
                  <a:lnTo>
                    <a:pt x="265" y="128"/>
                  </a:lnTo>
                  <a:lnTo>
                    <a:pt x="257" y="120"/>
                  </a:lnTo>
                  <a:lnTo>
                    <a:pt x="238" y="118"/>
                  </a:lnTo>
                  <a:lnTo>
                    <a:pt x="208" y="134"/>
                  </a:lnTo>
                  <a:lnTo>
                    <a:pt x="179" y="147"/>
                  </a:lnTo>
                  <a:lnTo>
                    <a:pt x="149" y="157"/>
                  </a:lnTo>
                  <a:lnTo>
                    <a:pt x="122" y="164"/>
                  </a:lnTo>
                  <a:lnTo>
                    <a:pt x="93" y="169"/>
                  </a:lnTo>
                  <a:lnTo>
                    <a:pt x="64" y="172"/>
                  </a:lnTo>
                  <a:lnTo>
                    <a:pt x="32" y="173"/>
                  </a:lnTo>
                  <a:lnTo>
                    <a:pt x="0" y="173"/>
                  </a:lnTo>
                  <a:lnTo>
                    <a:pt x="0" y="169"/>
                  </a:lnTo>
                  <a:lnTo>
                    <a:pt x="1" y="165"/>
                  </a:lnTo>
                  <a:lnTo>
                    <a:pt x="49" y="157"/>
                  </a:lnTo>
                  <a:lnTo>
                    <a:pt x="93" y="150"/>
                  </a:lnTo>
                  <a:lnTo>
                    <a:pt x="135" y="143"/>
                  </a:lnTo>
                  <a:lnTo>
                    <a:pt x="175" y="133"/>
                  </a:lnTo>
                  <a:lnTo>
                    <a:pt x="212" y="118"/>
                  </a:lnTo>
                  <a:lnTo>
                    <a:pt x="248" y="96"/>
                  </a:lnTo>
                  <a:lnTo>
                    <a:pt x="281" y="65"/>
                  </a:lnTo>
                  <a:lnTo>
                    <a:pt x="312" y="25"/>
                  </a:lnTo>
                  <a:lnTo>
                    <a:pt x="312" y="19"/>
                  </a:lnTo>
                  <a:lnTo>
                    <a:pt x="312" y="15"/>
                  </a:lnTo>
                  <a:lnTo>
                    <a:pt x="302" y="15"/>
                  </a:lnTo>
                  <a:lnTo>
                    <a:pt x="296" y="16"/>
                  </a:lnTo>
                  <a:lnTo>
                    <a:pt x="289" y="17"/>
                  </a:lnTo>
                  <a:lnTo>
                    <a:pt x="284" y="20"/>
                  </a:lnTo>
                  <a:lnTo>
                    <a:pt x="277" y="23"/>
                  </a:lnTo>
                  <a:lnTo>
                    <a:pt x="272" y="25"/>
                  </a:lnTo>
                  <a:lnTo>
                    <a:pt x="266" y="27"/>
                  </a:lnTo>
                  <a:lnTo>
                    <a:pt x="261" y="29"/>
                  </a:lnTo>
                  <a:lnTo>
                    <a:pt x="263" y="16"/>
                  </a:lnTo>
                  <a:lnTo>
                    <a:pt x="273" y="8"/>
                  </a:lnTo>
                  <a:lnTo>
                    <a:pt x="286" y="3"/>
                  </a:lnTo>
                  <a:lnTo>
                    <a:pt x="303" y="1"/>
                  </a:lnTo>
                  <a:lnTo>
                    <a:pt x="320" y="0"/>
                  </a:lnTo>
                  <a:lnTo>
                    <a:pt x="336" y="0"/>
                  </a:lnTo>
                  <a:lnTo>
                    <a:pt x="350" y="1"/>
                  </a:lnTo>
                  <a:lnTo>
                    <a:pt x="362" y="2"/>
                  </a:lnTo>
                  <a:lnTo>
                    <a:pt x="355" y="7"/>
                  </a:lnTo>
                  <a:lnTo>
                    <a:pt x="350" y="12"/>
                  </a:lnTo>
                  <a:lnTo>
                    <a:pt x="343" y="15"/>
                  </a:lnTo>
                  <a:lnTo>
                    <a:pt x="337" y="18"/>
                  </a:lnTo>
                  <a:lnTo>
                    <a:pt x="336" y="42"/>
                  </a:lnTo>
                  <a:lnTo>
                    <a:pt x="335" y="73"/>
                  </a:lnTo>
                  <a:lnTo>
                    <a:pt x="331" y="108"/>
                  </a:lnTo>
                  <a:lnTo>
                    <a:pt x="326" y="145"/>
                  </a:lnTo>
                  <a:lnTo>
                    <a:pt x="315" y="178"/>
                  </a:lnTo>
                  <a:lnTo>
                    <a:pt x="301" y="208"/>
                  </a:lnTo>
                  <a:lnTo>
                    <a:pt x="279" y="228"/>
                  </a:lnTo>
                  <a:lnTo>
                    <a:pt x="252" y="2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Freeform 73"/>
            <p:cNvSpPr>
              <a:spLocks/>
            </p:cNvSpPr>
            <p:nvPr/>
          </p:nvSpPr>
          <p:spPr bwMode="auto">
            <a:xfrm>
              <a:off x="4262" y="3425"/>
              <a:ext cx="7" cy="4"/>
            </a:xfrm>
            <a:custGeom>
              <a:avLst/>
              <a:gdLst>
                <a:gd name="T0" fmla="*/ 0 w 21"/>
                <a:gd name="T1" fmla="*/ 0 h 10"/>
                <a:gd name="T2" fmla="*/ 0 w 21"/>
                <a:gd name="T3" fmla="*/ 0 h 10"/>
                <a:gd name="T4" fmla="*/ 0 w 21"/>
                <a:gd name="T5" fmla="*/ 0 h 10"/>
                <a:gd name="T6" fmla="*/ 0 w 21"/>
                <a:gd name="T7" fmla="*/ 0 h 10"/>
                <a:gd name="T8" fmla="*/ 0 w 21"/>
                <a:gd name="T9" fmla="*/ 0 h 10"/>
                <a:gd name="T10" fmla="*/ 0 w 21"/>
                <a:gd name="T11" fmla="*/ 0 h 10"/>
                <a:gd name="T12" fmla="*/ 0 w 21"/>
                <a:gd name="T13" fmla="*/ 0 h 10"/>
                <a:gd name="T14" fmla="*/ 0 w 21"/>
                <a:gd name="T15" fmla="*/ 0 h 10"/>
                <a:gd name="T16" fmla="*/ 0 w 21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0"/>
                <a:gd name="T29" fmla="*/ 21 w 21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0">
                  <a:moveTo>
                    <a:pt x="0" y="10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21" y="1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6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74"/>
            <p:cNvSpPr>
              <a:spLocks/>
            </p:cNvSpPr>
            <p:nvPr/>
          </p:nvSpPr>
          <p:spPr bwMode="auto">
            <a:xfrm>
              <a:off x="3616" y="3393"/>
              <a:ext cx="20" cy="32"/>
            </a:xfrm>
            <a:custGeom>
              <a:avLst/>
              <a:gdLst>
                <a:gd name="T0" fmla="*/ 0 w 58"/>
                <a:gd name="T1" fmla="*/ 0 h 96"/>
                <a:gd name="T2" fmla="*/ 0 w 58"/>
                <a:gd name="T3" fmla="*/ 0 h 96"/>
                <a:gd name="T4" fmla="*/ 0 w 58"/>
                <a:gd name="T5" fmla="*/ 0 h 96"/>
                <a:gd name="T6" fmla="*/ 0 w 58"/>
                <a:gd name="T7" fmla="*/ 0 h 96"/>
                <a:gd name="T8" fmla="*/ 0 w 58"/>
                <a:gd name="T9" fmla="*/ 0 h 96"/>
                <a:gd name="T10" fmla="*/ 0 w 58"/>
                <a:gd name="T11" fmla="*/ 0 h 96"/>
                <a:gd name="T12" fmla="*/ 0 w 58"/>
                <a:gd name="T13" fmla="*/ 0 h 96"/>
                <a:gd name="T14" fmla="*/ 0 w 58"/>
                <a:gd name="T15" fmla="*/ 0 h 96"/>
                <a:gd name="T16" fmla="*/ 0 w 58"/>
                <a:gd name="T17" fmla="*/ 0 h 96"/>
                <a:gd name="T18" fmla="*/ 0 w 58"/>
                <a:gd name="T19" fmla="*/ 0 h 96"/>
                <a:gd name="T20" fmla="*/ 0 w 58"/>
                <a:gd name="T21" fmla="*/ 0 h 96"/>
                <a:gd name="T22" fmla="*/ 0 w 58"/>
                <a:gd name="T23" fmla="*/ 0 h 96"/>
                <a:gd name="T24" fmla="*/ 0 w 58"/>
                <a:gd name="T25" fmla="*/ 0 h 96"/>
                <a:gd name="T26" fmla="*/ 0 w 58"/>
                <a:gd name="T27" fmla="*/ 0 h 96"/>
                <a:gd name="T28" fmla="*/ 0 w 58"/>
                <a:gd name="T29" fmla="*/ 0 h 96"/>
                <a:gd name="T30" fmla="*/ 0 w 58"/>
                <a:gd name="T31" fmla="*/ 0 h 96"/>
                <a:gd name="T32" fmla="*/ 0 w 58"/>
                <a:gd name="T33" fmla="*/ 0 h 96"/>
                <a:gd name="T34" fmla="*/ 0 w 58"/>
                <a:gd name="T35" fmla="*/ 0 h 96"/>
                <a:gd name="T36" fmla="*/ 0 w 58"/>
                <a:gd name="T37" fmla="*/ 0 h 96"/>
                <a:gd name="T38" fmla="*/ 0 w 58"/>
                <a:gd name="T39" fmla="*/ 0 h 96"/>
                <a:gd name="T40" fmla="*/ 0 w 58"/>
                <a:gd name="T41" fmla="*/ 0 h 96"/>
                <a:gd name="T42" fmla="*/ 0 w 58"/>
                <a:gd name="T43" fmla="*/ 0 h 96"/>
                <a:gd name="T44" fmla="*/ 0 w 58"/>
                <a:gd name="T45" fmla="*/ 0 h 96"/>
                <a:gd name="T46" fmla="*/ 0 w 58"/>
                <a:gd name="T47" fmla="*/ 0 h 96"/>
                <a:gd name="T48" fmla="*/ 0 w 58"/>
                <a:gd name="T49" fmla="*/ 0 h 96"/>
                <a:gd name="T50" fmla="*/ 0 w 58"/>
                <a:gd name="T51" fmla="*/ 0 h 96"/>
                <a:gd name="T52" fmla="*/ 0 w 58"/>
                <a:gd name="T53" fmla="*/ 0 h 96"/>
                <a:gd name="T54" fmla="*/ 0 w 58"/>
                <a:gd name="T55" fmla="*/ 0 h 96"/>
                <a:gd name="T56" fmla="*/ 0 w 58"/>
                <a:gd name="T57" fmla="*/ 0 h 96"/>
                <a:gd name="T58" fmla="*/ 0 w 58"/>
                <a:gd name="T59" fmla="*/ 0 h 96"/>
                <a:gd name="T60" fmla="*/ 0 w 58"/>
                <a:gd name="T61" fmla="*/ 0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8"/>
                <a:gd name="T94" fmla="*/ 0 h 96"/>
                <a:gd name="T95" fmla="*/ 58 w 58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8" h="96">
                  <a:moveTo>
                    <a:pt x="9" y="96"/>
                  </a:moveTo>
                  <a:lnTo>
                    <a:pt x="5" y="94"/>
                  </a:lnTo>
                  <a:lnTo>
                    <a:pt x="3" y="94"/>
                  </a:lnTo>
                  <a:lnTo>
                    <a:pt x="1" y="85"/>
                  </a:lnTo>
                  <a:lnTo>
                    <a:pt x="1" y="78"/>
                  </a:lnTo>
                  <a:lnTo>
                    <a:pt x="0" y="69"/>
                  </a:lnTo>
                  <a:lnTo>
                    <a:pt x="0" y="61"/>
                  </a:lnTo>
                  <a:lnTo>
                    <a:pt x="0" y="54"/>
                  </a:lnTo>
                  <a:lnTo>
                    <a:pt x="4" y="48"/>
                  </a:lnTo>
                  <a:lnTo>
                    <a:pt x="7" y="44"/>
                  </a:lnTo>
                  <a:lnTo>
                    <a:pt x="13" y="42"/>
                  </a:lnTo>
                  <a:lnTo>
                    <a:pt x="14" y="50"/>
                  </a:lnTo>
                  <a:lnTo>
                    <a:pt x="16" y="57"/>
                  </a:lnTo>
                  <a:lnTo>
                    <a:pt x="19" y="56"/>
                  </a:lnTo>
                  <a:lnTo>
                    <a:pt x="23" y="56"/>
                  </a:lnTo>
                  <a:lnTo>
                    <a:pt x="23" y="47"/>
                  </a:lnTo>
                  <a:lnTo>
                    <a:pt x="26" y="39"/>
                  </a:lnTo>
                  <a:lnTo>
                    <a:pt x="30" y="29"/>
                  </a:lnTo>
                  <a:lnTo>
                    <a:pt x="34" y="21"/>
                  </a:lnTo>
                  <a:lnTo>
                    <a:pt x="37" y="13"/>
                  </a:lnTo>
                  <a:lnTo>
                    <a:pt x="44" y="7"/>
                  </a:lnTo>
                  <a:lnTo>
                    <a:pt x="50" y="2"/>
                  </a:lnTo>
                  <a:lnTo>
                    <a:pt x="58" y="0"/>
                  </a:lnTo>
                  <a:lnTo>
                    <a:pt x="55" y="5"/>
                  </a:lnTo>
                  <a:lnTo>
                    <a:pt x="51" y="18"/>
                  </a:lnTo>
                  <a:lnTo>
                    <a:pt x="45" y="34"/>
                  </a:lnTo>
                  <a:lnTo>
                    <a:pt x="39" y="54"/>
                  </a:lnTo>
                  <a:lnTo>
                    <a:pt x="31" y="71"/>
                  </a:lnTo>
                  <a:lnTo>
                    <a:pt x="23" y="86"/>
                  </a:lnTo>
                  <a:lnTo>
                    <a:pt x="16" y="95"/>
                  </a:lnTo>
                  <a:lnTo>
                    <a:pt x="9" y="9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Freeform 75"/>
            <p:cNvSpPr>
              <a:spLocks/>
            </p:cNvSpPr>
            <p:nvPr/>
          </p:nvSpPr>
          <p:spPr bwMode="auto">
            <a:xfrm>
              <a:off x="4199" y="3409"/>
              <a:ext cx="13" cy="11"/>
            </a:xfrm>
            <a:custGeom>
              <a:avLst/>
              <a:gdLst>
                <a:gd name="T0" fmla="*/ 0 w 37"/>
                <a:gd name="T1" fmla="*/ 0 h 32"/>
                <a:gd name="T2" fmla="*/ 0 w 37"/>
                <a:gd name="T3" fmla="*/ 0 h 32"/>
                <a:gd name="T4" fmla="*/ 0 w 37"/>
                <a:gd name="T5" fmla="*/ 0 h 32"/>
                <a:gd name="T6" fmla="*/ 0 w 37"/>
                <a:gd name="T7" fmla="*/ 0 h 32"/>
                <a:gd name="T8" fmla="*/ 0 w 37"/>
                <a:gd name="T9" fmla="*/ 0 h 32"/>
                <a:gd name="T10" fmla="*/ 0 w 37"/>
                <a:gd name="T11" fmla="*/ 0 h 32"/>
                <a:gd name="T12" fmla="*/ 0 w 37"/>
                <a:gd name="T13" fmla="*/ 0 h 32"/>
                <a:gd name="T14" fmla="*/ 0 w 37"/>
                <a:gd name="T15" fmla="*/ 0 h 32"/>
                <a:gd name="T16" fmla="*/ 0 w 37"/>
                <a:gd name="T17" fmla="*/ 0 h 32"/>
                <a:gd name="T18" fmla="*/ 0 w 37"/>
                <a:gd name="T19" fmla="*/ 0 h 32"/>
                <a:gd name="T20" fmla="*/ 0 w 37"/>
                <a:gd name="T21" fmla="*/ 0 h 32"/>
                <a:gd name="T22" fmla="*/ 0 w 37"/>
                <a:gd name="T23" fmla="*/ 0 h 32"/>
                <a:gd name="T24" fmla="*/ 0 w 37"/>
                <a:gd name="T25" fmla="*/ 0 h 32"/>
                <a:gd name="T26" fmla="*/ 0 w 37"/>
                <a:gd name="T27" fmla="*/ 0 h 32"/>
                <a:gd name="T28" fmla="*/ 0 w 37"/>
                <a:gd name="T29" fmla="*/ 0 h 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"/>
                <a:gd name="T46" fmla="*/ 0 h 32"/>
                <a:gd name="T47" fmla="*/ 37 w 37"/>
                <a:gd name="T48" fmla="*/ 32 h 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" h="32">
                  <a:moveTo>
                    <a:pt x="37" y="32"/>
                  </a:moveTo>
                  <a:lnTo>
                    <a:pt x="31" y="24"/>
                  </a:lnTo>
                  <a:lnTo>
                    <a:pt x="27" y="18"/>
                  </a:lnTo>
                  <a:lnTo>
                    <a:pt x="23" y="14"/>
                  </a:lnTo>
                  <a:lnTo>
                    <a:pt x="19" y="10"/>
                  </a:lnTo>
                  <a:lnTo>
                    <a:pt x="10" y="5"/>
                  </a:lnTo>
                  <a:lnTo>
                    <a:pt x="0" y="0"/>
                  </a:lnTo>
                  <a:lnTo>
                    <a:pt x="10" y="1"/>
                  </a:lnTo>
                  <a:lnTo>
                    <a:pt x="19" y="5"/>
                  </a:lnTo>
                  <a:lnTo>
                    <a:pt x="26" y="10"/>
                  </a:lnTo>
                  <a:lnTo>
                    <a:pt x="31" y="17"/>
                  </a:lnTo>
                  <a:lnTo>
                    <a:pt x="33" y="22"/>
                  </a:lnTo>
                  <a:lnTo>
                    <a:pt x="36" y="28"/>
                  </a:lnTo>
                  <a:lnTo>
                    <a:pt x="36" y="31"/>
                  </a:lnTo>
                  <a:lnTo>
                    <a:pt x="37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Freeform 76"/>
            <p:cNvSpPr>
              <a:spLocks/>
            </p:cNvSpPr>
            <p:nvPr/>
          </p:nvSpPr>
          <p:spPr bwMode="auto">
            <a:xfrm>
              <a:off x="4250" y="3401"/>
              <a:ext cx="34" cy="18"/>
            </a:xfrm>
            <a:custGeom>
              <a:avLst/>
              <a:gdLst>
                <a:gd name="T0" fmla="*/ 0 w 101"/>
                <a:gd name="T1" fmla="*/ 0 h 54"/>
                <a:gd name="T2" fmla="*/ 0 w 101"/>
                <a:gd name="T3" fmla="*/ 0 h 54"/>
                <a:gd name="T4" fmla="*/ 0 w 101"/>
                <a:gd name="T5" fmla="*/ 0 h 54"/>
                <a:gd name="T6" fmla="*/ 0 w 101"/>
                <a:gd name="T7" fmla="*/ 0 h 54"/>
                <a:gd name="T8" fmla="*/ 0 w 101"/>
                <a:gd name="T9" fmla="*/ 0 h 54"/>
                <a:gd name="T10" fmla="*/ 0 w 101"/>
                <a:gd name="T11" fmla="*/ 0 h 54"/>
                <a:gd name="T12" fmla="*/ 0 w 101"/>
                <a:gd name="T13" fmla="*/ 0 h 54"/>
                <a:gd name="T14" fmla="*/ 0 w 101"/>
                <a:gd name="T15" fmla="*/ 0 h 54"/>
                <a:gd name="T16" fmla="*/ 0 w 101"/>
                <a:gd name="T17" fmla="*/ 0 h 54"/>
                <a:gd name="T18" fmla="*/ 0 w 101"/>
                <a:gd name="T19" fmla="*/ 0 h 54"/>
                <a:gd name="T20" fmla="*/ 0 w 101"/>
                <a:gd name="T21" fmla="*/ 0 h 54"/>
                <a:gd name="T22" fmla="*/ 0 w 101"/>
                <a:gd name="T23" fmla="*/ 0 h 54"/>
                <a:gd name="T24" fmla="*/ 0 w 101"/>
                <a:gd name="T25" fmla="*/ 0 h 54"/>
                <a:gd name="T26" fmla="*/ 0 w 101"/>
                <a:gd name="T27" fmla="*/ 0 h 54"/>
                <a:gd name="T28" fmla="*/ 0 w 101"/>
                <a:gd name="T29" fmla="*/ 0 h 54"/>
                <a:gd name="T30" fmla="*/ 0 w 101"/>
                <a:gd name="T31" fmla="*/ 0 h 54"/>
                <a:gd name="T32" fmla="*/ 0 w 101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1"/>
                <a:gd name="T52" fmla="*/ 0 h 54"/>
                <a:gd name="T53" fmla="*/ 101 w 101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1" h="54">
                  <a:moveTo>
                    <a:pt x="0" y="54"/>
                  </a:moveTo>
                  <a:lnTo>
                    <a:pt x="3" y="47"/>
                  </a:lnTo>
                  <a:lnTo>
                    <a:pt x="13" y="40"/>
                  </a:lnTo>
                  <a:lnTo>
                    <a:pt x="27" y="30"/>
                  </a:lnTo>
                  <a:lnTo>
                    <a:pt x="44" y="21"/>
                  </a:lnTo>
                  <a:lnTo>
                    <a:pt x="61" y="11"/>
                  </a:lnTo>
                  <a:lnTo>
                    <a:pt x="79" y="5"/>
                  </a:lnTo>
                  <a:lnTo>
                    <a:pt x="92" y="0"/>
                  </a:lnTo>
                  <a:lnTo>
                    <a:pt x="101" y="0"/>
                  </a:lnTo>
                  <a:lnTo>
                    <a:pt x="87" y="6"/>
                  </a:lnTo>
                  <a:lnTo>
                    <a:pt x="74" y="13"/>
                  </a:lnTo>
                  <a:lnTo>
                    <a:pt x="61" y="19"/>
                  </a:lnTo>
                  <a:lnTo>
                    <a:pt x="49" y="27"/>
                  </a:lnTo>
                  <a:lnTo>
                    <a:pt x="36" y="33"/>
                  </a:lnTo>
                  <a:lnTo>
                    <a:pt x="23" y="40"/>
                  </a:lnTo>
                  <a:lnTo>
                    <a:pt x="12" y="46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Freeform 77"/>
            <p:cNvSpPr>
              <a:spLocks/>
            </p:cNvSpPr>
            <p:nvPr/>
          </p:nvSpPr>
          <p:spPr bwMode="auto">
            <a:xfrm>
              <a:off x="4286" y="3408"/>
              <a:ext cx="20" cy="8"/>
            </a:xfrm>
            <a:custGeom>
              <a:avLst/>
              <a:gdLst>
                <a:gd name="T0" fmla="*/ 0 w 61"/>
                <a:gd name="T1" fmla="*/ 0 h 26"/>
                <a:gd name="T2" fmla="*/ 0 w 61"/>
                <a:gd name="T3" fmla="*/ 0 h 26"/>
                <a:gd name="T4" fmla="*/ 0 w 61"/>
                <a:gd name="T5" fmla="*/ 0 h 26"/>
                <a:gd name="T6" fmla="*/ 0 w 61"/>
                <a:gd name="T7" fmla="*/ 0 h 26"/>
                <a:gd name="T8" fmla="*/ 0 w 61"/>
                <a:gd name="T9" fmla="*/ 0 h 26"/>
                <a:gd name="T10" fmla="*/ 0 w 61"/>
                <a:gd name="T11" fmla="*/ 0 h 26"/>
                <a:gd name="T12" fmla="*/ 0 w 61"/>
                <a:gd name="T13" fmla="*/ 0 h 26"/>
                <a:gd name="T14" fmla="*/ 0 w 61"/>
                <a:gd name="T15" fmla="*/ 0 h 26"/>
                <a:gd name="T16" fmla="*/ 0 w 61"/>
                <a:gd name="T17" fmla="*/ 0 h 26"/>
                <a:gd name="T18" fmla="*/ 0 w 61"/>
                <a:gd name="T19" fmla="*/ 0 h 26"/>
                <a:gd name="T20" fmla="*/ 0 w 61"/>
                <a:gd name="T21" fmla="*/ 0 h 26"/>
                <a:gd name="T22" fmla="*/ 0 w 61"/>
                <a:gd name="T23" fmla="*/ 0 h 26"/>
                <a:gd name="T24" fmla="*/ 0 w 61"/>
                <a:gd name="T25" fmla="*/ 0 h 26"/>
                <a:gd name="T26" fmla="*/ 0 w 61"/>
                <a:gd name="T27" fmla="*/ 0 h 26"/>
                <a:gd name="T28" fmla="*/ 0 w 61"/>
                <a:gd name="T29" fmla="*/ 0 h 26"/>
                <a:gd name="T30" fmla="*/ 0 w 61"/>
                <a:gd name="T31" fmla="*/ 0 h 26"/>
                <a:gd name="T32" fmla="*/ 0 w 61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26"/>
                <a:gd name="T53" fmla="*/ 61 w 61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26">
                  <a:moveTo>
                    <a:pt x="0" y="26"/>
                  </a:moveTo>
                  <a:lnTo>
                    <a:pt x="2" y="23"/>
                  </a:lnTo>
                  <a:lnTo>
                    <a:pt x="7" y="21"/>
                  </a:lnTo>
                  <a:lnTo>
                    <a:pt x="16" y="16"/>
                  </a:lnTo>
                  <a:lnTo>
                    <a:pt x="27" y="12"/>
                  </a:lnTo>
                  <a:lnTo>
                    <a:pt x="37" y="7"/>
                  </a:lnTo>
                  <a:lnTo>
                    <a:pt x="46" y="3"/>
                  </a:lnTo>
                  <a:lnTo>
                    <a:pt x="55" y="0"/>
                  </a:lnTo>
                  <a:lnTo>
                    <a:pt x="61" y="1"/>
                  </a:lnTo>
                  <a:lnTo>
                    <a:pt x="54" y="5"/>
                  </a:lnTo>
                  <a:lnTo>
                    <a:pt x="46" y="9"/>
                  </a:lnTo>
                  <a:lnTo>
                    <a:pt x="38" y="12"/>
                  </a:lnTo>
                  <a:lnTo>
                    <a:pt x="29" y="18"/>
                  </a:lnTo>
                  <a:lnTo>
                    <a:pt x="19" y="21"/>
                  </a:lnTo>
                  <a:lnTo>
                    <a:pt x="12" y="24"/>
                  </a:lnTo>
                  <a:lnTo>
                    <a:pt x="4" y="25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Freeform 78"/>
            <p:cNvSpPr>
              <a:spLocks/>
            </p:cNvSpPr>
            <p:nvPr/>
          </p:nvSpPr>
          <p:spPr bwMode="auto">
            <a:xfrm>
              <a:off x="3615" y="3366"/>
              <a:ext cx="21" cy="30"/>
            </a:xfrm>
            <a:custGeom>
              <a:avLst/>
              <a:gdLst>
                <a:gd name="T0" fmla="*/ 0 w 64"/>
                <a:gd name="T1" fmla="*/ 0 h 92"/>
                <a:gd name="T2" fmla="*/ 0 w 64"/>
                <a:gd name="T3" fmla="*/ 0 h 92"/>
                <a:gd name="T4" fmla="*/ 0 w 64"/>
                <a:gd name="T5" fmla="*/ 0 h 92"/>
                <a:gd name="T6" fmla="*/ 0 w 64"/>
                <a:gd name="T7" fmla="*/ 0 h 92"/>
                <a:gd name="T8" fmla="*/ 0 w 64"/>
                <a:gd name="T9" fmla="*/ 0 h 92"/>
                <a:gd name="T10" fmla="*/ 0 w 64"/>
                <a:gd name="T11" fmla="*/ 0 h 92"/>
                <a:gd name="T12" fmla="*/ 0 w 64"/>
                <a:gd name="T13" fmla="*/ 0 h 92"/>
                <a:gd name="T14" fmla="*/ 0 w 64"/>
                <a:gd name="T15" fmla="*/ 0 h 92"/>
                <a:gd name="T16" fmla="*/ 0 w 64"/>
                <a:gd name="T17" fmla="*/ 0 h 92"/>
                <a:gd name="T18" fmla="*/ 0 w 64"/>
                <a:gd name="T19" fmla="*/ 0 h 92"/>
                <a:gd name="T20" fmla="*/ 0 w 64"/>
                <a:gd name="T21" fmla="*/ 0 h 92"/>
                <a:gd name="T22" fmla="*/ 0 w 64"/>
                <a:gd name="T23" fmla="*/ 0 h 92"/>
                <a:gd name="T24" fmla="*/ 0 w 64"/>
                <a:gd name="T25" fmla="*/ 0 h 92"/>
                <a:gd name="T26" fmla="*/ 0 w 64"/>
                <a:gd name="T27" fmla="*/ 0 h 92"/>
                <a:gd name="T28" fmla="*/ 0 w 64"/>
                <a:gd name="T29" fmla="*/ 0 h 92"/>
                <a:gd name="T30" fmla="*/ 0 w 64"/>
                <a:gd name="T31" fmla="*/ 0 h 92"/>
                <a:gd name="T32" fmla="*/ 0 w 64"/>
                <a:gd name="T33" fmla="*/ 0 h 92"/>
                <a:gd name="T34" fmla="*/ 0 w 64"/>
                <a:gd name="T35" fmla="*/ 0 h 92"/>
                <a:gd name="T36" fmla="*/ 0 w 64"/>
                <a:gd name="T37" fmla="*/ 0 h 92"/>
                <a:gd name="T38" fmla="*/ 0 w 64"/>
                <a:gd name="T39" fmla="*/ 0 h 92"/>
                <a:gd name="T40" fmla="*/ 0 w 64"/>
                <a:gd name="T41" fmla="*/ 0 h 9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4"/>
                <a:gd name="T64" fmla="*/ 0 h 92"/>
                <a:gd name="T65" fmla="*/ 64 w 64"/>
                <a:gd name="T66" fmla="*/ 92 h 9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4" h="92">
                  <a:moveTo>
                    <a:pt x="21" y="92"/>
                  </a:moveTo>
                  <a:lnTo>
                    <a:pt x="14" y="85"/>
                  </a:lnTo>
                  <a:lnTo>
                    <a:pt x="9" y="79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8" y="58"/>
                  </a:lnTo>
                  <a:lnTo>
                    <a:pt x="16" y="50"/>
                  </a:lnTo>
                  <a:lnTo>
                    <a:pt x="24" y="42"/>
                  </a:lnTo>
                  <a:lnTo>
                    <a:pt x="33" y="34"/>
                  </a:lnTo>
                  <a:lnTo>
                    <a:pt x="39" y="26"/>
                  </a:lnTo>
                  <a:lnTo>
                    <a:pt x="47" y="17"/>
                  </a:lnTo>
                  <a:lnTo>
                    <a:pt x="54" y="8"/>
                  </a:lnTo>
                  <a:lnTo>
                    <a:pt x="62" y="0"/>
                  </a:lnTo>
                  <a:lnTo>
                    <a:pt x="63" y="11"/>
                  </a:lnTo>
                  <a:lnTo>
                    <a:pt x="64" y="27"/>
                  </a:lnTo>
                  <a:lnTo>
                    <a:pt x="63" y="41"/>
                  </a:lnTo>
                  <a:lnTo>
                    <a:pt x="62" y="55"/>
                  </a:lnTo>
                  <a:lnTo>
                    <a:pt x="55" y="67"/>
                  </a:lnTo>
                  <a:lnTo>
                    <a:pt x="48" y="77"/>
                  </a:lnTo>
                  <a:lnTo>
                    <a:pt x="36" y="86"/>
                  </a:lnTo>
                  <a:lnTo>
                    <a:pt x="21" y="92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79"/>
            <p:cNvSpPr>
              <a:spLocks/>
            </p:cNvSpPr>
            <p:nvPr/>
          </p:nvSpPr>
          <p:spPr bwMode="auto">
            <a:xfrm>
              <a:off x="3691" y="3380"/>
              <a:ext cx="18" cy="15"/>
            </a:xfrm>
            <a:custGeom>
              <a:avLst/>
              <a:gdLst>
                <a:gd name="T0" fmla="*/ 0 w 55"/>
                <a:gd name="T1" fmla="*/ 0 h 45"/>
                <a:gd name="T2" fmla="*/ 0 w 55"/>
                <a:gd name="T3" fmla="*/ 0 h 45"/>
                <a:gd name="T4" fmla="*/ 0 w 55"/>
                <a:gd name="T5" fmla="*/ 0 h 45"/>
                <a:gd name="T6" fmla="*/ 0 w 55"/>
                <a:gd name="T7" fmla="*/ 0 h 45"/>
                <a:gd name="T8" fmla="*/ 0 w 55"/>
                <a:gd name="T9" fmla="*/ 0 h 45"/>
                <a:gd name="T10" fmla="*/ 0 w 55"/>
                <a:gd name="T11" fmla="*/ 0 h 45"/>
                <a:gd name="T12" fmla="*/ 0 w 55"/>
                <a:gd name="T13" fmla="*/ 0 h 45"/>
                <a:gd name="T14" fmla="*/ 0 w 55"/>
                <a:gd name="T15" fmla="*/ 0 h 45"/>
                <a:gd name="T16" fmla="*/ 0 w 55"/>
                <a:gd name="T17" fmla="*/ 0 h 45"/>
                <a:gd name="T18" fmla="*/ 0 w 55"/>
                <a:gd name="T19" fmla="*/ 0 h 45"/>
                <a:gd name="T20" fmla="*/ 0 w 55"/>
                <a:gd name="T21" fmla="*/ 0 h 45"/>
                <a:gd name="T22" fmla="*/ 0 w 55"/>
                <a:gd name="T23" fmla="*/ 0 h 45"/>
                <a:gd name="T24" fmla="*/ 0 w 55"/>
                <a:gd name="T25" fmla="*/ 0 h 45"/>
                <a:gd name="T26" fmla="*/ 0 w 55"/>
                <a:gd name="T27" fmla="*/ 0 h 45"/>
                <a:gd name="T28" fmla="*/ 0 w 55"/>
                <a:gd name="T29" fmla="*/ 0 h 45"/>
                <a:gd name="T30" fmla="*/ 0 w 55"/>
                <a:gd name="T31" fmla="*/ 0 h 45"/>
                <a:gd name="T32" fmla="*/ 0 w 55"/>
                <a:gd name="T33" fmla="*/ 0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45"/>
                <a:gd name="T53" fmla="*/ 55 w 55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45">
                  <a:moveTo>
                    <a:pt x="23" y="45"/>
                  </a:moveTo>
                  <a:lnTo>
                    <a:pt x="9" y="40"/>
                  </a:lnTo>
                  <a:lnTo>
                    <a:pt x="3" y="35"/>
                  </a:lnTo>
                  <a:lnTo>
                    <a:pt x="0" y="29"/>
                  </a:lnTo>
                  <a:lnTo>
                    <a:pt x="2" y="24"/>
                  </a:lnTo>
                  <a:lnTo>
                    <a:pt x="4" y="17"/>
                  </a:lnTo>
                  <a:lnTo>
                    <a:pt x="10" y="12"/>
                  </a:lnTo>
                  <a:lnTo>
                    <a:pt x="17" y="5"/>
                  </a:lnTo>
                  <a:lnTo>
                    <a:pt x="24" y="0"/>
                  </a:lnTo>
                  <a:lnTo>
                    <a:pt x="37" y="1"/>
                  </a:lnTo>
                  <a:lnTo>
                    <a:pt x="47" y="5"/>
                  </a:lnTo>
                  <a:lnTo>
                    <a:pt x="53" y="12"/>
                  </a:lnTo>
                  <a:lnTo>
                    <a:pt x="55" y="20"/>
                  </a:lnTo>
                  <a:lnTo>
                    <a:pt x="52" y="28"/>
                  </a:lnTo>
                  <a:lnTo>
                    <a:pt x="45" y="35"/>
                  </a:lnTo>
                  <a:lnTo>
                    <a:pt x="35" y="41"/>
                  </a:lnTo>
                  <a:lnTo>
                    <a:pt x="23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Freeform 80"/>
            <p:cNvSpPr>
              <a:spLocks/>
            </p:cNvSpPr>
            <p:nvPr/>
          </p:nvSpPr>
          <p:spPr bwMode="auto">
            <a:xfrm>
              <a:off x="3696" y="3382"/>
              <a:ext cx="10" cy="8"/>
            </a:xfrm>
            <a:custGeom>
              <a:avLst/>
              <a:gdLst>
                <a:gd name="T0" fmla="*/ 0 w 31"/>
                <a:gd name="T1" fmla="*/ 0 h 26"/>
                <a:gd name="T2" fmla="*/ 0 w 31"/>
                <a:gd name="T3" fmla="*/ 0 h 26"/>
                <a:gd name="T4" fmla="*/ 0 w 31"/>
                <a:gd name="T5" fmla="*/ 0 h 26"/>
                <a:gd name="T6" fmla="*/ 0 w 31"/>
                <a:gd name="T7" fmla="*/ 0 h 26"/>
                <a:gd name="T8" fmla="*/ 0 w 31"/>
                <a:gd name="T9" fmla="*/ 0 h 26"/>
                <a:gd name="T10" fmla="*/ 0 w 31"/>
                <a:gd name="T11" fmla="*/ 0 h 26"/>
                <a:gd name="T12" fmla="*/ 0 w 31"/>
                <a:gd name="T13" fmla="*/ 0 h 26"/>
                <a:gd name="T14" fmla="*/ 0 w 31"/>
                <a:gd name="T15" fmla="*/ 0 h 26"/>
                <a:gd name="T16" fmla="*/ 0 w 31"/>
                <a:gd name="T17" fmla="*/ 0 h 26"/>
                <a:gd name="T18" fmla="*/ 0 w 31"/>
                <a:gd name="T19" fmla="*/ 0 h 26"/>
                <a:gd name="T20" fmla="*/ 0 w 31"/>
                <a:gd name="T21" fmla="*/ 0 h 26"/>
                <a:gd name="T22" fmla="*/ 0 w 31"/>
                <a:gd name="T23" fmla="*/ 0 h 26"/>
                <a:gd name="T24" fmla="*/ 0 w 31"/>
                <a:gd name="T25" fmla="*/ 0 h 26"/>
                <a:gd name="T26" fmla="*/ 0 w 31"/>
                <a:gd name="T27" fmla="*/ 0 h 26"/>
                <a:gd name="T28" fmla="*/ 0 w 31"/>
                <a:gd name="T29" fmla="*/ 0 h 26"/>
                <a:gd name="T30" fmla="*/ 0 w 31"/>
                <a:gd name="T31" fmla="*/ 0 h 26"/>
                <a:gd name="T32" fmla="*/ 0 w 31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26"/>
                <a:gd name="T53" fmla="*/ 31 w 31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26">
                  <a:moveTo>
                    <a:pt x="6" y="26"/>
                  </a:moveTo>
                  <a:lnTo>
                    <a:pt x="3" y="24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5" y="6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3" y="2"/>
                  </a:lnTo>
                  <a:lnTo>
                    <a:pt x="31" y="8"/>
                  </a:lnTo>
                  <a:lnTo>
                    <a:pt x="29" y="13"/>
                  </a:lnTo>
                  <a:lnTo>
                    <a:pt x="29" y="19"/>
                  </a:lnTo>
                  <a:lnTo>
                    <a:pt x="22" y="21"/>
                  </a:lnTo>
                  <a:lnTo>
                    <a:pt x="17" y="23"/>
                  </a:lnTo>
                  <a:lnTo>
                    <a:pt x="12" y="24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Freeform 81"/>
            <p:cNvSpPr>
              <a:spLocks/>
            </p:cNvSpPr>
            <p:nvPr/>
          </p:nvSpPr>
          <p:spPr bwMode="auto">
            <a:xfrm>
              <a:off x="3624" y="3278"/>
              <a:ext cx="45" cy="107"/>
            </a:xfrm>
            <a:custGeom>
              <a:avLst/>
              <a:gdLst>
                <a:gd name="T0" fmla="*/ 0 w 134"/>
                <a:gd name="T1" fmla="*/ 0 h 321"/>
                <a:gd name="T2" fmla="*/ 0 w 134"/>
                <a:gd name="T3" fmla="*/ 0 h 321"/>
                <a:gd name="T4" fmla="*/ 0 w 134"/>
                <a:gd name="T5" fmla="*/ 0 h 321"/>
                <a:gd name="T6" fmla="*/ 0 w 134"/>
                <a:gd name="T7" fmla="*/ 0 h 321"/>
                <a:gd name="T8" fmla="*/ 0 w 134"/>
                <a:gd name="T9" fmla="*/ 0 h 321"/>
                <a:gd name="T10" fmla="*/ 0 w 134"/>
                <a:gd name="T11" fmla="*/ 0 h 321"/>
                <a:gd name="T12" fmla="*/ 0 w 134"/>
                <a:gd name="T13" fmla="*/ 0 h 321"/>
                <a:gd name="T14" fmla="*/ 0 w 134"/>
                <a:gd name="T15" fmla="*/ 0 h 321"/>
                <a:gd name="T16" fmla="*/ 0 w 134"/>
                <a:gd name="T17" fmla="*/ 0 h 321"/>
                <a:gd name="T18" fmla="*/ 0 w 134"/>
                <a:gd name="T19" fmla="*/ 0 h 321"/>
                <a:gd name="T20" fmla="*/ 0 w 134"/>
                <a:gd name="T21" fmla="*/ 0 h 321"/>
                <a:gd name="T22" fmla="*/ 0 w 134"/>
                <a:gd name="T23" fmla="*/ 0 h 321"/>
                <a:gd name="T24" fmla="*/ 0 w 134"/>
                <a:gd name="T25" fmla="*/ 0 h 321"/>
                <a:gd name="T26" fmla="*/ 0 w 134"/>
                <a:gd name="T27" fmla="*/ 0 h 321"/>
                <a:gd name="T28" fmla="*/ 0 w 134"/>
                <a:gd name="T29" fmla="*/ 0 h 321"/>
                <a:gd name="T30" fmla="*/ 0 w 134"/>
                <a:gd name="T31" fmla="*/ 0 h 321"/>
                <a:gd name="T32" fmla="*/ 0 w 134"/>
                <a:gd name="T33" fmla="*/ 0 h 321"/>
                <a:gd name="T34" fmla="*/ 0 w 134"/>
                <a:gd name="T35" fmla="*/ 0 h 321"/>
                <a:gd name="T36" fmla="*/ 0 w 134"/>
                <a:gd name="T37" fmla="*/ 0 h 321"/>
                <a:gd name="T38" fmla="*/ 0 w 134"/>
                <a:gd name="T39" fmla="*/ 0 h 321"/>
                <a:gd name="T40" fmla="*/ 0 w 134"/>
                <a:gd name="T41" fmla="*/ 0 h 321"/>
                <a:gd name="T42" fmla="*/ 0 w 134"/>
                <a:gd name="T43" fmla="*/ 0 h 321"/>
                <a:gd name="T44" fmla="*/ 0 w 134"/>
                <a:gd name="T45" fmla="*/ 0 h 321"/>
                <a:gd name="T46" fmla="*/ 0 w 134"/>
                <a:gd name="T47" fmla="*/ 0 h 321"/>
                <a:gd name="T48" fmla="*/ 0 w 134"/>
                <a:gd name="T49" fmla="*/ 0 h 321"/>
                <a:gd name="T50" fmla="*/ 0 w 134"/>
                <a:gd name="T51" fmla="*/ 0 h 321"/>
                <a:gd name="T52" fmla="*/ 0 w 134"/>
                <a:gd name="T53" fmla="*/ 0 h 321"/>
                <a:gd name="T54" fmla="*/ 0 w 134"/>
                <a:gd name="T55" fmla="*/ 0 h 321"/>
                <a:gd name="T56" fmla="*/ 0 w 134"/>
                <a:gd name="T57" fmla="*/ 0 h 321"/>
                <a:gd name="T58" fmla="*/ 0 w 134"/>
                <a:gd name="T59" fmla="*/ 0 h 321"/>
                <a:gd name="T60" fmla="*/ 0 w 134"/>
                <a:gd name="T61" fmla="*/ 0 h 321"/>
                <a:gd name="T62" fmla="*/ 0 w 134"/>
                <a:gd name="T63" fmla="*/ 0 h 321"/>
                <a:gd name="T64" fmla="*/ 0 w 134"/>
                <a:gd name="T65" fmla="*/ 0 h 321"/>
                <a:gd name="T66" fmla="*/ 0 w 134"/>
                <a:gd name="T67" fmla="*/ 0 h 321"/>
                <a:gd name="T68" fmla="*/ 0 w 134"/>
                <a:gd name="T69" fmla="*/ 0 h 321"/>
                <a:gd name="T70" fmla="*/ 0 w 134"/>
                <a:gd name="T71" fmla="*/ 0 h 321"/>
                <a:gd name="T72" fmla="*/ 0 w 134"/>
                <a:gd name="T73" fmla="*/ 0 h 321"/>
                <a:gd name="T74" fmla="*/ 0 w 134"/>
                <a:gd name="T75" fmla="*/ 0 h 321"/>
                <a:gd name="T76" fmla="*/ 0 w 134"/>
                <a:gd name="T77" fmla="*/ 0 h 321"/>
                <a:gd name="T78" fmla="*/ 0 w 134"/>
                <a:gd name="T79" fmla="*/ 0 h 321"/>
                <a:gd name="T80" fmla="*/ 0 w 134"/>
                <a:gd name="T81" fmla="*/ 0 h 321"/>
                <a:gd name="T82" fmla="*/ 0 w 134"/>
                <a:gd name="T83" fmla="*/ 0 h 321"/>
                <a:gd name="T84" fmla="*/ 0 w 134"/>
                <a:gd name="T85" fmla="*/ 0 h 321"/>
                <a:gd name="T86" fmla="*/ 0 w 134"/>
                <a:gd name="T87" fmla="*/ 0 h 321"/>
                <a:gd name="T88" fmla="*/ 0 w 134"/>
                <a:gd name="T89" fmla="*/ 0 h 321"/>
                <a:gd name="T90" fmla="*/ 0 w 134"/>
                <a:gd name="T91" fmla="*/ 0 h 321"/>
                <a:gd name="T92" fmla="*/ 0 w 134"/>
                <a:gd name="T93" fmla="*/ 0 h 321"/>
                <a:gd name="T94" fmla="*/ 0 w 134"/>
                <a:gd name="T95" fmla="*/ 0 h 321"/>
                <a:gd name="T96" fmla="*/ 0 w 134"/>
                <a:gd name="T97" fmla="*/ 0 h 321"/>
                <a:gd name="T98" fmla="*/ 0 w 134"/>
                <a:gd name="T99" fmla="*/ 0 h 321"/>
                <a:gd name="T100" fmla="*/ 0 w 134"/>
                <a:gd name="T101" fmla="*/ 0 h 321"/>
                <a:gd name="T102" fmla="*/ 0 w 134"/>
                <a:gd name="T103" fmla="*/ 0 h 321"/>
                <a:gd name="T104" fmla="*/ 0 w 134"/>
                <a:gd name="T105" fmla="*/ 0 h 321"/>
                <a:gd name="T106" fmla="*/ 0 w 134"/>
                <a:gd name="T107" fmla="*/ 0 h 321"/>
                <a:gd name="T108" fmla="*/ 0 w 134"/>
                <a:gd name="T109" fmla="*/ 0 h 32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4"/>
                <a:gd name="T166" fmla="*/ 0 h 321"/>
                <a:gd name="T167" fmla="*/ 134 w 134"/>
                <a:gd name="T168" fmla="*/ 321 h 32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4" h="321">
                  <a:moveTo>
                    <a:pt x="97" y="321"/>
                  </a:moveTo>
                  <a:lnTo>
                    <a:pt x="92" y="320"/>
                  </a:lnTo>
                  <a:lnTo>
                    <a:pt x="89" y="320"/>
                  </a:lnTo>
                  <a:lnTo>
                    <a:pt x="89" y="314"/>
                  </a:lnTo>
                  <a:lnTo>
                    <a:pt x="89" y="310"/>
                  </a:lnTo>
                  <a:lnTo>
                    <a:pt x="94" y="287"/>
                  </a:lnTo>
                  <a:lnTo>
                    <a:pt x="99" y="268"/>
                  </a:lnTo>
                  <a:lnTo>
                    <a:pt x="99" y="248"/>
                  </a:lnTo>
                  <a:lnTo>
                    <a:pt x="99" y="230"/>
                  </a:lnTo>
                  <a:lnTo>
                    <a:pt x="95" y="210"/>
                  </a:lnTo>
                  <a:lnTo>
                    <a:pt x="90" y="193"/>
                  </a:lnTo>
                  <a:lnTo>
                    <a:pt x="82" y="174"/>
                  </a:lnTo>
                  <a:lnTo>
                    <a:pt x="74" y="156"/>
                  </a:lnTo>
                  <a:lnTo>
                    <a:pt x="67" y="156"/>
                  </a:lnTo>
                  <a:lnTo>
                    <a:pt x="62" y="156"/>
                  </a:lnTo>
                  <a:lnTo>
                    <a:pt x="56" y="157"/>
                  </a:lnTo>
                  <a:lnTo>
                    <a:pt x="52" y="158"/>
                  </a:lnTo>
                  <a:lnTo>
                    <a:pt x="42" y="162"/>
                  </a:lnTo>
                  <a:lnTo>
                    <a:pt x="33" y="165"/>
                  </a:lnTo>
                  <a:lnTo>
                    <a:pt x="36" y="155"/>
                  </a:lnTo>
                  <a:lnTo>
                    <a:pt x="39" y="145"/>
                  </a:lnTo>
                  <a:lnTo>
                    <a:pt x="41" y="136"/>
                  </a:lnTo>
                  <a:lnTo>
                    <a:pt x="45" y="126"/>
                  </a:lnTo>
                  <a:lnTo>
                    <a:pt x="45" y="116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0" y="91"/>
                  </a:lnTo>
                  <a:lnTo>
                    <a:pt x="34" y="90"/>
                  </a:lnTo>
                  <a:lnTo>
                    <a:pt x="26" y="90"/>
                  </a:lnTo>
                  <a:lnTo>
                    <a:pt x="21" y="89"/>
                  </a:lnTo>
                  <a:lnTo>
                    <a:pt x="15" y="89"/>
                  </a:lnTo>
                  <a:lnTo>
                    <a:pt x="8" y="89"/>
                  </a:lnTo>
                  <a:lnTo>
                    <a:pt x="0" y="89"/>
                  </a:lnTo>
                  <a:lnTo>
                    <a:pt x="0" y="78"/>
                  </a:lnTo>
                  <a:lnTo>
                    <a:pt x="2" y="69"/>
                  </a:lnTo>
                  <a:lnTo>
                    <a:pt x="6" y="59"/>
                  </a:lnTo>
                  <a:lnTo>
                    <a:pt x="9" y="50"/>
                  </a:lnTo>
                  <a:lnTo>
                    <a:pt x="11" y="39"/>
                  </a:lnTo>
                  <a:lnTo>
                    <a:pt x="13" y="29"/>
                  </a:lnTo>
                  <a:lnTo>
                    <a:pt x="13" y="16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42" y="31"/>
                  </a:lnTo>
                  <a:lnTo>
                    <a:pt x="66" y="65"/>
                  </a:lnTo>
                  <a:lnTo>
                    <a:pt x="87" y="103"/>
                  </a:lnTo>
                  <a:lnTo>
                    <a:pt x="105" y="144"/>
                  </a:lnTo>
                  <a:lnTo>
                    <a:pt x="118" y="186"/>
                  </a:lnTo>
                  <a:lnTo>
                    <a:pt x="128" y="229"/>
                  </a:lnTo>
                  <a:lnTo>
                    <a:pt x="133" y="271"/>
                  </a:lnTo>
                  <a:lnTo>
                    <a:pt x="134" y="314"/>
                  </a:lnTo>
                  <a:lnTo>
                    <a:pt x="125" y="318"/>
                  </a:lnTo>
                  <a:lnTo>
                    <a:pt x="116" y="320"/>
                  </a:lnTo>
                  <a:lnTo>
                    <a:pt x="105" y="320"/>
                  </a:lnTo>
                  <a:lnTo>
                    <a:pt x="97" y="321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Freeform 82"/>
            <p:cNvSpPr>
              <a:spLocks/>
            </p:cNvSpPr>
            <p:nvPr/>
          </p:nvSpPr>
          <p:spPr bwMode="auto">
            <a:xfrm>
              <a:off x="4222" y="3380"/>
              <a:ext cx="12" cy="4"/>
            </a:xfrm>
            <a:custGeom>
              <a:avLst/>
              <a:gdLst>
                <a:gd name="T0" fmla="*/ 0 w 35"/>
                <a:gd name="T1" fmla="*/ 0 h 13"/>
                <a:gd name="T2" fmla="*/ 0 w 35"/>
                <a:gd name="T3" fmla="*/ 0 h 13"/>
                <a:gd name="T4" fmla="*/ 0 w 35"/>
                <a:gd name="T5" fmla="*/ 0 h 13"/>
                <a:gd name="T6" fmla="*/ 0 w 35"/>
                <a:gd name="T7" fmla="*/ 0 h 13"/>
                <a:gd name="T8" fmla="*/ 0 w 35"/>
                <a:gd name="T9" fmla="*/ 0 h 13"/>
                <a:gd name="T10" fmla="*/ 0 w 35"/>
                <a:gd name="T11" fmla="*/ 0 h 13"/>
                <a:gd name="T12" fmla="*/ 0 w 35"/>
                <a:gd name="T13" fmla="*/ 0 h 13"/>
                <a:gd name="T14" fmla="*/ 0 w 35"/>
                <a:gd name="T15" fmla="*/ 0 h 13"/>
                <a:gd name="T16" fmla="*/ 0 w 35"/>
                <a:gd name="T17" fmla="*/ 0 h 13"/>
                <a:gd name="T18" fmla="*/ 0 w 35"/>
                <a:gd name="T19" fmla="*/ 0 h 13"/>
                <a:gd name="T20" fmla="*/ 0 w 35"/>
                <a:gd name="T21" fmla="*/ 0 h 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13"/>
                <a:gd name="T35" fmla="*/ 35 w 35"/>
                <a:gd name="T36" fmla="*/ 13 h 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13">
                  <a:moveTo>
                    <a:pt x="0" y="13"/>
                  </a:moveTo>
                  <a:lnTo>
                    <a:pt x="6" y="6"/>
                  </a:lnTo>
                  <a:lnTo>
                    <a:pt x="14" y="3"/>
                  </a:lnTo>
                  <a:lnTo>
                    <a:pt x="24" y="0"/>
                  </a:lnTo>
                  <a:lnTo>
                    <a:pt x="35" y="0"/>
                  </a:lnTo>
                  <a:lnTo>
                    <a:pt x="32" y="0"/>
                  </a:lnTo>
                  <a:lnTo>
                    <a:pt x="27" y="2"/>
                  </a:lnTo>
                  <a:lnTo>
                    <a:pt x="22" y="4"/>
                  </a:lnTo>
                  <a:lnTo>
                    <a:pt x="16" y="7"/>
                  </a:lnTo>
                  <a:lnTo>
                    <a:pt x="6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Freeform 83"/>
            <p:cNvSpPr>
              <a:spLocks/>
            </p:cNvSpPr>
            <p:nvPr/>
          </p:nvSpPr>
          <p:spPr bwMode="auto">
            <a:xfrm>
              <a:off x="4191" y="3380"/>
              <a:ext cx="7" cy="3"/>
            </a:xfrm>
            <a:custGeom>
              <a:avLst/>
              <a:gdLst>
                <a:gd name="T0" fmla="*/ 0 w 23"/>
                <a:gd name="T1" fmla="*/ 0 h 9"/>
                <a:gd name="T2" fmla="*/ 0 w 23"/>
                <a:gd name="T3" fmla="*/ 0 h 9"/>
                <a:gd name="T4" fmla="*/ 0 w 23"/>
                <a:gd name="T5" fmla="*/ 0 h 9"/>
                <a:gd name="T6" fmla="*/ 0 w 23"/>
                <a:gd name="T7" fmla="*/ 0 h 9"/>
                <a:gd name="T8" fmla="*/ 0 w 23"/>
                <a:gd name="T9" fmla="*/ 0 h 9"/>
                <a:gd name="T10" fmla="*/ 0 w 23"/>
                <a:gd name="T11" fmla="*/ 0 h 9"/>
                <a:gd name="T12" fmla="*/ 0 w 23"/>
                <a:gd name="T13" fmla="*/ 0 h 9"/>
                <a:gd name="T14" fmla="*/ 0 w 23"/>
                <a:gd name="T15" fmla="*/ 0 h 9"/>
                <a:gd name="T16" fmla="*/ 0 w 23"/>
                <a:gd name="T17" fmla="*/ 0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9"/>
                <a:gd name="T29" fmla="*/ 23 w 23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9">
                  <a:moveTo>
                    <a:pt x="0" y="9"/>
                  </a:moveTo>
                  <a:lnTo>
                    <a:pt x="4" y="4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23" y="2"/>
                  </a:lnTo>
                  <a:lnTo>
                    <a:pt x="17" y="4"/>
                  </a:lnTo>
                  <a:lnTo>
                    <a:pt x="12" y="6"/>
                  </a:lnTo>
                  <a:lnTo>
                    <a:pt x="5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Freeform 84"/>
            <p:cNvSpPr>
              <a:spLocks/>
            </p:cNvSpPr>
            <p:nvPr/>
          </p:nvSpPr>
          <p:spPr bwMode="auto">
            <a:xfrm>
              <a:off x="4292" y="3355"/>
              <a:ext cx="49" cy="25"/>
            </a:xfrm>
            <a:custGeom>
              <a:avLst/>
              <a:gdLst>
                <a:gd name="T0" fmla="*/ 0 w 147"/>
                <a:gd name="T1" fmla="*/ 0 h 75"/>
                <a:gd name="T2" fmla="*/ 0 w 147"/>
                <a:gd name="T3" fmla="*/ 0 h 75"/>
                <a:gd name="T4" fmla="*/ 0 w 147"/>
                <a:gd name="T5" fmla="*/ 0 h 75"/>
                <a:gd name="T6" fmla="*/ 0 w 147"/>
                <a:gd name="T7" fmla="*/ 0 h 75"/>
                <a:gd name="T8" fmla="*/ 0 w 147"/>
                <a:gd name="T9" fmla="*/ 0 h 75"/>
                <a:gd name="T10" fmla="*/ 0 w 147"/>
                <a:gd name="T11" fmla="*/ 0 h 75"/>
                <a:gd name="T12" fmla="*/ 0 w 147"/>
                <a:gd name="T13" fmla="*/ 0 h 75"/>
                <a:gd name="T14" fmla="*/ 0 w 147"/>
                <a:gd name="T15" fmla="*/ 0 h 75"/>
                <a:gd name="T16" fmla="*/ 0 w 147"/>
                <a:gd name="T17" fmla="*/ 0 h 75"/>
                <a:gd name="T18" fmla="*/ 0 w 147"/>
                <a:gd name="T19" fmla="*/ 0 h 75"/>
                <a:gd name="T20" fmla="*/ 0 w 147"/>
                <a:gd name="T21" fmla="*/ 0 h 75"/>
                <a:gd name="T22" fmla="*/ 0 w 147"/>
                <a:gd name="T23" fmla="*/ 0 h 75"/>
                <a:gd name="T24" fmla="*/ 0 w 147"/>
                <a:gd name="T25" fmla="*/ 0 h 75"/>
                <a:gd name="T26" fmla="*/ 0 w 147"/>
                <a:gd name="T27" fmla="*/ 0 h 75"/>
                <a:gd name="T28" fmla="*/ 0 w 147"/>
                <a:gd name="T29" fmla="*/ 0 h 75"/>
                <a:gd name="T30" fmla="*/ 0 w 147"/>
                <a:gd name="T31" fmla="*/ 0 h 75"/>
                <a:gd name="T32" fmla="*/ 0 w 147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7"/>
                <a:gd name="T52" fmla="*/ 0 h 75"/>
                <a:gd name="T53" fmla="*/ 147 w 147"/>
                <a:gd name="T54" fmla="*/ 75 h 7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7" h="75">
                  <a:moveTo>
                    <a:pt x="0" y="75"/>
                  </a:moveTo>
                  <a:lnTo>
                    <a:pt x="12" y="65"/>
                  </a:lnTo>
                  <a:lnTo>
                    <a:pt x="30" y="53"/>
                  </a:lnTo>
                  <a:lnTo>
                    <a:pt x="50" y="40"/>
                  </a:lnTo>
                  <a:lnTo>
                    <a:pt x="73" y="27"/>
                  </a:lnTo>
                  <a:lnTo>
                    <a:pt x="94" y="14"/>
                  </a:lnTo>
                  <a:lnTo>
                    <a:pt x="115" y="6"/>
                  </a:lnTo>
                  <a:lnTo>
                    <a:pt x="133" y="0"/>
                  </a:lnTo>
                  <a:lnTo>
                    <a:pt x="147" y="0"/>
                  </a:lnTo>
                  <a:lnTo>
                    <a:pt x="139" y="3"/>
                  </a:lnTo>
                  <a:lnTo>
                    <a:pt x="123" y="13"/>
                  </a:lnTo>
                  <a:lnTo>
                    <a:pt x="99" y="24"/>
                  </a:lnTo>
                  <a:lnTo>
                    <a:pt x="73" y="39"/>
                  </a:lnTo>
                  <a:lnTo>
                    <a:pt x="46" y="52"/>
                  </a:lnTo>
                  <a:lnTo>
                    <a:pt x="23" y="64"/>
                  </a:lnTo>
                  <a:lnTo>
                    <a:pt x="7" y="72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Freeform 85"/>
            <p:cNvSpPr>
              <a:spLocks/>
            </p:cNvSpPr>
            <p:nvPr/>
          </p:nvSpPr>
          <p:spPr bwMode="auto">
            <a:xfrm>
              <a:off x="3538" y="3243"/>
              <a:ext cx="69" cy="129"/>
            </a:xfrm>
            <a:custGeom>
              <a:avLst/>
              <a:gdLst>
                <a:gd name="T0" fmla="*/ 0 w 206"/>
                <a:gd name="T1" fmla="*/ 0 h 387"/>
                <a:gd name="T2" fmla="*/ 0 w 206"/>
                <a:gd name="T3" fmla="*/ 0 h 387"/>
                <a:gd name="T4" fmla="*/ 0 w 206"/>
                <a:gd name="T5" fmla="*/ 0 h 387"/>
                <a:gd name="T6" fmla="*/ 0 w 206"/>
                <a:gd name="T7" fmla="*/ 0 h 387"/>
                <a:gd name="T8" fmla="*/ 0 w 206"/>
                <a:gd name="T9" fmla="*/ 0 h 387"/>
                <a:gd name="T10" fmla="*/ 0 w 206"/>
                <a:gd name="T11" fmla="*/ 0 h 387"/>
                <a:gd name="T12" fmla="*/ 0 w 206"/>
                <a:gd name="T13" fmla="*/ 0 h 387"/>
                <a:gd name="T14" fmla="*/ 0 w 206"/>
                <a:gd name="T15" fmla="*/ 0 h 387"/>
                <a:gd name="T16" fmla="*/ 0 w 206"/>
                <a:gd name="T17" fmla="*/ 0 h 387"/>
                <a:gd name="T18" fmla="*/ 0 w 206"/>
                <a:gd name="T19" fmla="*/ 0 h 387"/>
                <a:gd name="T20" fmla="*/ 0 w 206"/>
                <a:gd name="T21" fmla="*/ 0 h 387"/>
                <a:gd name="T22" fmla="*/ 0 w 206"/>
                <a:gd name="T23" fmla="*/ 0 h 387"/>
                <a:gd name="T24" fmla="*/ 0 w 206"/>
                <a:gd name="T25" fmla="*/ 0 h 387"/>
                <a:gd name="T26" fmla="*/ 0 w 206"/>
                <a:gd name="T27" fmla="*/ 0 h 387"/>
                <a:gd name="T28" fmla="*/ 0 w 206"/>
                <a:gd name="T29" fmla="*/ 0 h 387"/>
                <a:gd name="T30" fmla="*/ 0 w 206"/>
                <a:gd name="T31" fmla="*/ 0 h 387"/>
                <a:gd name="T32" fmla="*/ 0 w 206"/>
                <a:gd name="T33" fmla="*/ 0 h 38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6"/>
                <a:gd name="T52" fmla="*/ 0 h 387"/>
                <a:gd name="T53" fmla="*/ 206 w 206"/>
                <a:gd name="T54" fmla="*/ 387 h 38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6" h="387">
                  <a:moveTo>
                    <a:pt x="115" y="387"/>
                  </a:moveTo>
                  <a:lnTo>
                    <a:pt x="58" y="359"/>
                  </a:lnTo>
                  <a:lnTo>
                    <a:pt x="21" y="304"/>
                  </a:lnTo>
                  <a:lnTo>
                    <a:pt x="1" y="231"/>
                  </a:lnTo>
                  <a:lnTo>
                    <a:pt x="0" y="154"/>
                  </a:lnTo>
                  <a:lnTo>
                    <a:pt x="12" y="82"/>
                  </a:lnTo>
                  <a:lnTo>
                    <a:pt x="38" y="27"/>
                  </a:lnTo>
                  <a:lnTo>
                    <a:pt x="77" y="0"/>
                  </a:lnTo>
                  <a:lnTo>
                    <a:pt x="129" y="14"/>
                  </a:lnTo>
                  <a:lnTo>
                    <a:pt x="151" y="51"/>
                  </a:lnTo>
                  <a:lnTo>
                    <a:pt x="174" y="102"/>
                  </a:lnTo>
                  <a:lnTo>
                    <a:pt x="192" y="159"/>
                  </a:lnTo>
                  <a:lnTo>
                    <a:pt x="205" y="220"/>
                  </a:lnTo>
                  <a:lnTo>
                    <a:pt x="206" y="276"/>
                  </a:lnTo>
                  <a:lnTo>
                    <a:pt x="194" y="327"/>
                  </a:lnTo>
                  <a:lnTo>
                    <a:pt x="164" y="365"/>
                  </a:lnTo>
                  <a:lnTo>
                    <a:pt x="115" y="3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Freeform 86"/>
            <p:cNvSpPr>
              <a:spLocks/>
            </p:cNvSpPr>
            <p:nvPr/>
          </p:nvSpPr>
          <p:spPr bwMode="auto">
            <a:xfrm>
              <a:off x="4270" y="3358"/>
              <a:ext cx="26" cy="10"/>
            </a:xfrm>
            <a:custGeom>
              <a:avLst/>
              <a:gdLst>
                <a:gd name="T0" fmla="*/ 0 w 77"/>
                <a:gd name="T1" fmla="*/ 0 h 32"/>
                <a:gd name="T2" fmla="*/ 0 w 77"/>
                <a:gd name="T3" fmla="*/ 0 h 32"/>
                <a:gd name="T4" fmla="*/ 0 w 77"/>
                <a:gd name="T5" fmla="*/ 0 h 32"/>
                <a:gd name="T6" fmla="*/ 0 w 77"/>
                <a:gd name="T7" fmla="*/ 0 h 32"/>
                <a:gd name="T8" fmla="*/ 0 w 77"/>
                <a:gd name="T9" fmla="*/ 0 h 32"/>
                <a:gd name="T10" fmla="*/ 0 w 77"/>
                <a:gd name="T11" fmla="*/ 0 h 32"/>
                <a:gd name="T12" fmla="*/ 0 w 77"/>
                <a:gd name="T13" fmla="*/ 0 h 32"/>
                <a:gd name="T14" fmla="*/ 0 w 77"/>
                <a:gd name="T15" fmla="*/ 0 h 32"/>
                <a:gd name="T16" fmla="*/ 0 w 77"/>
                <a:gd name="T17" fmla="*/ 0 h 32"/>
                <a:gd name="T18" fmla="*/ 0 w 77"/>
                <a:gd name="T19" fmla="*/ 0 h 32"/>
                <a:gd name="T20" fmla="*/ 0 w 77"/>
                <a:gd name="T21" fmla="*/ 0 h 32"/>
                <a:gd name="T22" fmla="*/ 0 w 77"/>
                <a:gd name="T23" fmla="*/ 0 h 32"/>
                <a:gd name="T24" fmla="*/ 0 w 77"/>
                <a:gd name="T25" fmla="*/ 0 h 32"/>
                <a:gd name="T26" fmla="*/ 0 w 77"/>
                <a:gd name="T27" fmla="*/ 0 h 32"/>
                <a:gd name="T28" fmla="*/ 0 w 77"/>
                <a:gd name="T29" fmla="*/ 0 h 32"/>
                <a:gd name="T30" fmla="*/ 0 w 77"/>
                <a:gd name="T31" fmla="*/ 0 h 32"/>
                <a:gd name="T32" fmla="*/ 0 w 77"/>
                <a:gd name="T33" fmla="*/ 0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32"/>
                <a:gd name="T53" fmla="*/ 77 w 77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32">
                  <a:moveTo>
                    <a:pt x="0" y="32"/>
                  </a:moveTo>
                  <a:lnTo>
                    <a:pt x="7" y="28"/>
                  </a:lnTo>
                  <a:lnTo>
                    <a:pt x="15" y="22"/>
                  </a:lnTo>
                  <a:lnTo>
                    <a:pt x="25" y="17"/>
                  </a:lnTo>
                  <a:lnTo>
                    <a:pt x="36" y="12"/>
                  </a:lnTo>
                  <a:lnTo>
                    <a:pt x="46" y="6"/>
                  </a:lnTo>
                  <a:lnTo>
                    <a:pt x="57" y="3"/>
                  </a:lnTo>
                  <a:lnTo>
                    <a:pt x="66" y="0"/>
                  </a:lnTo>
                  <a:lnTo>
                    <a:pt x="77" y="1"/>
                  </a:lnTo>
                  <a:lnTo>
                    <a:pt x="52" y="11"/>
                  </a:lnTo>
                  <a:lnTo>
                    <a:pt x="34" y="18"/>
                  </a:lnTo>
                  <a:lnTo>
                    <a:pt x="21" y="24"/>
                  </a:lnTo>
                  <a:lnTo>
                    <a:pt x="12" y="28"/>
                  </a:lnTo>
                  <a:lnTo>
                    <a:pt x="6" y="30"/>
                  </a:lnTo>
                  <a:lnTo>
                    <a:pt x="2" y="31"/>
                  </a:lnTo>
                  <a:lnTo>
                    <a:pt x="0" y="3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Freeform 87"/>
            <p:cNvSpPr>
              <a:spLocks/>
            </p:cNvSpPr>
            <p:nvPr/>
          </p:nvSpPr>
          <p:spPr bwMode="auto">
            <a:xfrm>
              <a:off x="3541" y="3246"/>
              <a:ext cx="61" cy="121"/>
            </a:xfrm>
            <a:custGeom>
              <a:avLst/>
              <a:gdLst>
                <a:gd name="T0" fmla="*/ 0 w 184"/>
                <a:gd name="T1" fmla="*/ 0 h 363"/>
                <a:gd name="T2" fmla="*/ 0 w 184"/>
                <a:gd name="T3" fmla="*/ 0 h 363"/>
                <a:gd name="T4" fmla="*/ 0 w 184"/>
                <a:gd name="T5" fmla="*/ 0 h 363"/>
                <a:gd name="T6" fmla="*/ 0 w 184"/>
                <a:gd name="T7" fmla="*/ 0 h 363"/>
                <a:gd name="T8" fmla="*/ 0 w 184"/>
                <a:gd name="T9" fmla="*/ 0 h 363"/>
                <a:gd name="T10" fmla="*/ 0 w 184"/>
                <a:gd name="T11" fmla="*/ 0 h 363"/>
                <a:gd name="T12" fmla="*/ 0 w 184"/>
                <a:gd name="T13" fmla="*/ 0 h 363"/>
                <a:gd name="T14" fmla="*/ 0 w 184"/>
                <a:gd name="T15" fmla="*/ 0 h 363"/>
                <a:gd name="T16" fmla="*/ 0 w 184"/>
                <a:gd name="T17" fmla="*/ 0 h 363"/>
                <a:gd name="T18" fmla="*/ 0 w 184"/>
                <a:gd name="T19" fmla="*/ 0 h 363"/>
                <a:gd name="T20" fmla="*/ 0 w 184"/>
                <a:gd name="T21" fmla="*/ 0 h 363"/>
                <a:gd name="T22" fmla="*/ 0 w 184"/>
                <a:gd name="T23" fmla="*/ 0 h 363"/>
                <a:gd name="T24" fmla="*/ 0 w 184"/>
                <a:gd name="T25" fmla="*/ 0 h 363"/>
                <a:gd name="T26" fmla="*/ 0 w 184"/>
                <a:gd name="T27" fmla="*/ 0 h 363"/>
                <a:gd name="T28" fmla="*/ 0 w 184"/>
                <a:gd name="T29" fmla="*/ 0 h 363"/>
                <a:gd name="T30" fmla="*/ 0 w 184"/>
                <a:gd name="T31" fmla="*/ 0 h 363"/>
                <a:gd name="T32" fmla="*/ 0 w 184"/>
                <a:gd name="T33" fmla="*/ 0 h 363"/>
                <a:gd name="T34" fmla="*/ 0 w 184"/>
                <a:gd name="T35" fmla="*/ 0 h 363"/>
                <a:gd name="T36" fmla="*/ 0 w 184"/>
                <a:gd name="T37" fmla="*/ 0 h 363"/>
                <a:gd name="T38" fmla="*/ 0 w 184"/>
                <a:gd name="T39" fmla="*/ 0 h 363"/>
                <a:gd name="T40" fmla="*/ 0 w 184"/>
                <a:gd name="T41" fmla="*/ 0 h 363"/>
                <a:gd name="T42" fmla="*/ 0 w 184"/>
                <a:gd name="T43" fmla="*/ 0 h 363"/>
                <a:gd name="T44" fmla="*/ 0 w 184"/>
                <a:gd name="T45" fmla="*/ 0 h 363"/>
                <a:gd name="T46" fmla="*/ 0 w 184"/>
                <a:gd name="T47" fmla="*/ 0 h 363"/>
                <a:gd name="T48" fmla="*/ 0 w 184"/>
                <a:gd name="T49" fmla="*/ 0 h 3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4"/>
                <a:gd name="T76" fmla="*/ 0 h 363"/>
                <a:gd name="T77" fmla="*/ 184 w 184"/>
                <a:gd name="T78" fmla="*/ 363 h 3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4" h="363">
                  <a:moveTo>
                    <a:pt x="105" y="363"/>
                  </a:moveTo>
                  <a:lnTo>
                    <a:pt x="61" y="341"/>
                  </a:lnTo>
                  <a:lnTo>
                    <a:pt x="29" y="301"/>
                  </a:lnTo>
                  <a:lnTo>
                    <a:pt x="9" y="247"/>
                  </a:lnTo>
                  <a:lnTo>
                    <a:pt x="0" y="187"/>
                  </a:lnTo>
                  <a:lnTo>
                    <a:pt x="2" y="126"/>
                  </a:lnTo>
                  <a:lnTo>
                    <a:pt x="15" y="71"/>
                  </a:lnTo>
                  <a:lnTo>
                    <a:pt x="39" y="25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5" y="3"/>
                  </a:lnTo>
                  <a:lnTo>
                    <a:pt x="103" y="7"/>
                  </a:lnTo>
                  <a:lnTo>
                    <a:pt x="110" y="13"/>
                  </a:lnTo>
                  <a:lnTo>
                    <a:pt x="116" y="19"/>
                  </a:lnTo>
                  <a:lnTo>
                    <a:pt x="122" y="27"/>
                  </a:lnTo>
                  <a:lnTo>
                    <a:pt x="129" y="36"/>
                  </a:lnTo>
                  <a:lnTo>
                    <a:pt x="138" y="46"/>
                  </a:lnTo>
                  <a:lnTo>
                    <a:pt x="149" y="80"/>
                  </a:lnTo>
                  <a:lnTo>
                    <a:pt x="164" y="125"/>
                  </a:lnTo>
                  <a:lnTo>
                    <a:pt x="175" y="173"/>
                  </a:lnTo>
                  <a:lnTo>
                    <a:pt x="184" y="224"/>
                  </a:lnTo>
                  <a:lnTo>
                    <a:pt x="184" y="271"/>
                  </a:lnTo>
                  <a:lnTo>
                    <a:pt x="173" y="313"/>
                  </a:lnTo>
                  <a:lnTo>
                    <a:pt x="147" y="345"/>
                  </a:lnTo>
                  <a:lnTo>
                    <a:pt x="105" y="3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Freeform 88"/>
            <p:cNvSpPr>
              <a:spLocks/>
            </p:cNvSpPr>
            <p:nvPr/>
          </p:nvSpPr>
          <p:spPr bwMode="auto">
            <a:xfrm>
              <a:off x="4223" y="3342"/>
              <a:ext cx="47" cy="25"/>
            </a:xfrm>
            <a:custGeom>
              <a:avLst/>
              <a:gdLst>
                <a:gd name="T0" fmla="*/ 0 w 141"/>
                <a:gd name="T1" fmla="*/ 0 h 75"/>
                <a:gd name="T2" fmla="*/ 0 w 141"/>
                <a:gd name="T3" fmla="*/ 0 h 75"/>
                <a:gd name="T4" fmla="*/ 0 w 141"/>
                <a:gd name="T5" fmla="*/ 0 h 75"/>
                <a:gd name="T6" fmla="*/ 0 w 141"/>
                <a:gd name="T7" fmla="*/ 0 h 75"/>
                <a:gd name="T8" fmla="*/ 0 w 141"/>
                <a:gd name="T9" fmla="*/ 0 h 75"/>
                <a:gd name="T10" fmla="*/ 0 w 141"/>
                <a:gd name="T11" fmla="*/ 0 h 75"/>
                <a:gd name="T12" fmla="*/ 0 w 141"/>
                <a:gd name="T13" fmla="*/ 0 h 75"/>
                <a:gd name="T14" fmla="*/ 0 w 141"/>
                <a:gd name="T15" fmla="*/ 0 h 75"/>
                <a:gd name="T16" fmla="*/ 0 w 141"/>
                <a:gd name="T17" fmla="*/ 0 h 75"/>
                <a:gd name="T18" fmla="*/ 0 w 141"/>
                <a:gd name="T19" fmla="*/ 0 h 75"/>
                <a:gd name="T20" fmla="*/ 0 w 141"/>
                <a:gd name="T21" fmla="*/ 0 h 75"/>
                <a:gd name="T22" fmla="*/ 0 w 141"/>
                <a:gd name="T23" fmla="*/ 0 h 75"/>
                <a:gd name="T24" fmla="*/ 0 w 141"/>
                <a:gd name="T25" fmla="*/ 0 h 75"/>
                <a:gd name="T26" fmla="*/ 0 w 141"/>
                <a:gd name="T27" fmla="*/ 0 h 75"/>
                <a:gd name="T28" fmla="*/ 0 w 141"/>
                <a:gd name="T29" fmla="*/ 0 h 75"/>
                <a:gd name="T30" fmla="*/ 0 w 141"/>
                <a:gd name="T31" fmla="*/ 0 h 75"/>
                <a:gd name="T32" fmla="*/ 0 w 141"/>
                <a:gd name="T33" fmla="*/ 0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1"/>
                <a:gd name="T52" fmla="*/ 0 h 75"/>
                <a:gd name="T53" fmla="*/ 141 w 141"/>
                <a:gd name="T54" fmla="*/ 75 h 7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1" h="75">
                  <a:moveTo>
                    <a:pt x="0" y="75"/>
                  </a:moveTo>
                  <a:lnTo>
                    <a:pt x="11" y="66"/>
                  </a:lnTo>
                  <a:lnTo>
                    <a:pt x="29" y="55"/>
                  </a:lnTo>
                  <a:lnTo>
                    <a:pt x="49" y="42"/>
                  </a:lnTo>
                  <a:lnTo>
                    <a:pt x="72" y="29"/>
                  </a:lnTo>
                  <a:lnTo>
                    <a:pt x="94" y="16"/>
                  </a:lnTo>
                  <a:lnTo>
                    <a:pt x="114" y="7"/>
                  </a:lnTo>
                  <a:lnTo>
                    <a:pt x="130" y="0"/>
                  </a:lnTo>
                  <a:lnTo>
                    <a:pt x="141" y="0"/>
                  </a:lnTo>
                  <a:lnTo>
                    <a:pt x="105" y="19"/>
                  </a:lnTo>
                  <a:lnTo>
                    <a:pt x="76" y="34"/>
                  </a:lnTo>
                  <a:lnTo>
                    <a:pt x="51" y="47"/>
                  </a:lnTo>
                  <a:lnTo>
                    <a:pt x="34" y="58"/>
                  </a:lnTo>
                  <a:lnTo>
                    <a:pt x="20" y="64"/>
                  </a:lnTo>
                  <a:lnTo>
                    <a:pt x="10" y="71"/>
                  </a:lnTo>
                  <a:lnTo>
                    <a:pt x="4" y="73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Freeform 89"/>
            <p:cNvSpPr>
              <a:spLocks/>
            </p:cNvSpPr>
            <p:nvPr/>
          </p:nvSpPr>
          <p:spPr bwMode="auto">
            <a:xfrm>
              <a:off x="3489" y="3262"/>
              <a:ext cx="39" cy="96"/>
            </a:xfrm>
            <a:custGeom>
              <a:avLst/>
              <a:gdLst>
                <a:gd name="T0" fmla="*/ 0 w 116"/>
                <a:gd name="T1" fmla="*/ 0 h 288"/>
                <a:gd name="T2" fmla="*/ 0 w 116"/>
                <a:gd name="T3" fmla="*/ 0 h 288"/>
                <a:gd name="T4" fmla="*/ 0 w 116"/>
                <a:gd name="T5" fmla="*/ 0 h 288"/>
                <a:gd name="T6" fmla="*/ 0 w 116"/>
                <a:gd name="T7" fmla="*/ 0 h 288"/>
                <a:gd name="T8" fmla="*/ 0 w 116"/>
                <a:gd name="T9" fmla="*/ 0 h 288"/>
                <a:gd name="T10" fmla="*/ 0 w 116"/>
                <a:gd name="T11" fmla="*/ 0 h 288"/>
                <a:gd name="T12" fmla="*/ 0 w 116"/>
                <a:gd name="T13" fmla="*/ 0 h 288"/>
                <a:gd name="T14" fmla="*/ 0 w 116"/>
                <a:gd name="T15" fmla="*/ 0 h 288"/>
                <a:gd name="T16" fmla="*/ 0 w 116"/>
                <a:gd name="T17" fmla="*/ 0 h 288"/>
                <a:gd name="T18" fmla="*/ 0 w 116"/>
                <a:gd name="T19" fmla="*/ 0 h 288"/>
                <a:gd name="T20" fmla="*/ 0 w 116"/>
                <a:gd name="T21" fmla="*/ 0 h 288"/>
                <a:gd name="T22" fmla="*/ 0 w 116"/>
                <a:gd name="T23" fmla="*/ 0 h 288"/>
                <a:gd name="T24" fmla="*/ 0 w 116"/>
                <a:gd name="T25" fmla="*/ 0 h 288"/>
                <a:gd name="T26" fmla="*/ 0 w 116"/>
                <a:gd name="T27" fmla="*/ 0 h 288"/>
                <a:gd name="T28" fmla="*/ 0 w 116"/>
                <a:gd name="T29" fmla="*/ 0 h 288"/>
                <a:gd name="T30" fmla="*/ 0 w 116"/>
                <a:gd name="T31" fmla="*/ 0 h 288"/>
                <a:gd name="T32" fmla="*/ 0 w 116"/>
                <a:gd name="T33" fmla="*/ 0 h 2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6"/>
                <a:gd name="T52" fmla="*/ 0 h 288"/>
                <a:gd name="T53" fmla="*/ 116 w 116"/>
                <a:gd name="T54" fmla="*/ 288 h 2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6" h="288">
                  <a:moveTo>
                    <a:pt x="58" y="288"/>
                  </a:moveTo>
                  <a:lnTo>
                    <a:pt x="38" y="260"/>
                  </a:lnTo>
                  <a:lnTo>
                    <a:pt x="22" y="226"/>
                  </a:lnTo>
                  <a:lnTo>
                    <a:pt x="9" y="186"/>
                  </a:lnTo>
                  <a:lnTo>
                    <a:pt x="2" y="145"/>
                  </a:lnTo>
                  <a:lnTo>
                    <a:pt x="0" y="103"/>
                  </a:lnTo>
                  <a:lnTo>
                    <a:pt x="6" y="64"/>
                  </a:lnTo>
                  <a:lnTo>
                    <a:pt x="18" y="29"/>
                  </a:lnTo>
                  <a:lnTo>
                    <a:pt x="40" y="3"/>
                  </a:lnTo>
                  <a:lnTo>
                    <a:pt x="73" y="0"/>
                  </a:lnTo>
                  <a:lnTo>
                    <a:pt x="95" y="25"/>
                  </a:lnTo>
                  <a:lnTo>
                    <a:pt x="109" y="69"/>
                  </a:lnTo>
                  <a:lnTo>
                    <a:pt x="116" y="125"/>
                  </a:lnTo>
                  <a:lnTo>
                    <a:pt x="112" y="183"/>
                  </a:lnTo>
                  <a:lnTo>
                    <a:pt x="102" y="236"/>
                  </a:lnTo>
                  <a:lnTo>
                    <a:pt x="83" y="273"/>
                  </a:lnTo>
                  <a:lnTo>
                    <a:pt x="58" y="2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Freeform 90"/>
            <p:cNvSpPr>
              <a:spLocks/>
            </p:cNvSpPr>
            <p:nvPr/>
          </p:nvSpPr>
          <p:spPr bwMode="auto">
            <a:xfrm>
              <a:off x="3523" y="3226"/>
              <a:ext cx="23" cy="20"/>
            </a:xfrm>
            <a:custGeom>
              <a:avLst/>
              <a:gdLst>
                <a:gd name="T0" fmla="*/ 0 w 67"/>
                <a:gd name="T1" fmla="*/ 0 h 61"/>
                <a:gd name="T2" fmla="*/ 0 w 67"/>
                <a:gd name="T3" fmla="*/ 0 h 61"/>
                <a:gd name="T4" fmla="*/ 0 w 67"/>
                <a:gd name="T5" fmla="*/ 0 h 61"/>
                <a:gd name="T6" fmla="*/ 0 w 67"/>
                <a:gd name="T7" fmla="*/ 0 h 61"/>
                <a:gd name="T8" fmla="*/ 0 w 67"/>
                <a:gd name="T9" fmla="*/ 0 h 61"/>
                <a:gd name="T10" fmla="*/ 0 w 67"/>
                <a:gd name="T11" fmla="*/ 0 h 61"/>
                <a:gd name="T12" fmla="*/ 0 w 67"/>
                <a:gd name="T13" fmla="*/ 0 h 61"/>
                <a:gd name="T14" fmla="*/ 0 w 67"/>
                <a:gd name="T15" fmla="*/ 0 h 61"/>
                <a:gd name="T16" fmla="*/ 0 w 67"/>
                <a:gd name="T17" fmla="*/ 0 h 61"/>
                <a:gd name="T18" fmla="*/ 0 w 67"/>
                <a:gd name="T19" fmla="*/ 0 h 61"/>
                <a:gd name="T20" fmla="*/ 0 w 67"/>
                <a:gd name="T21" fmla="*/ 0 h 61"/>
                <a:gd name="T22" fmla="*/ 0 w 67"/>
                <a:gd name="T23" fmla="*/ 0 h 61"/>
                <a:gd name="T24" fmla="*/ 0 w 67"/>
                <a:gd name="T25" fmla="*/ 0 h 61"/>
                <a:gd name="T26" fmla="*/ 0 w 67"/>
                <a:gd name="T27" fmla="*/ 0 h 61"/>
                <a:gd name="T28" fmla="*/ 0 w 67"/>
                <a:gd name="T29" fmla="*/ 0 h 61"/>
                <a:gd name="T30" fmla="*/ 0 w 67"/>
                <a:gd name="T31" fmla="*/ 0 h 61"/>
                <a:gd name="T32" fmla="*/ 0 w 67"/>
                <a:gd name="T33" fmla="*/ 0 h 61"/>
                <a:gd name="T34" fmla="*/ 0 w 67"/>
                <a:gd name="T35" fmla="*/ 0 h 61"/>
                <a:gd name="T36" fmla="*/ 0 w 67"/>
                <a:gd name="T37" fmla="*/ 0 h 61"/>
                <a:gd name="T38" fmla="*/ 0 w 67"/>
                <a:gd name="T39" fmla="*/ 0 h 61"/>
                <a:gd name="T40" fmla="*/ 0 w 67"/>
                <a:gd name="T41" fmla="*/ 0 h 61"/>
                <a:gd name="T42" fmla="*/ 0 w 67"/>
                <a:gd name="T43" fmla="*/ 0 h 61"/>
                <a:gd name="T44" fmla="*/ 0 w 67"/>
                <a:gd name="T45" fmla="*/ 0 h 61"/>
                <a:gd name="T46" fmla="*/ 0 w 67"/>
                <a:gd name="T47" fmla="*/ 0 h 61"/>
                <a:gd name="T48" fmla="*/ 0 w 67"/>
                <a:gd name="T49" fmla="*/ 0 h 61"/>
                <a:gd name="T50" fmla="*/ 0 w 67"/>
                <a:gd name="T51" fmla="*/ 0 h 61"/>
                <a:gd name="T52" fmla="*/ 0 w 67"/>
                <a:gd name="T53" fmla="*/ 0 h 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7"/>
                <a:gd name="T82" fmla="*/ 0 h 61"/>
                <a:gd name="T83" fmla="*/ 67 w 67"/>
                <a:gd name="T84" fmla="*/ 61 h 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7" h="61">
                  <a:moveTo>
                    <a:pt x="45" y="61"/>
                  </a:moveTo>
                  <a:lnTo>
                    <a:pt x="39" y="52"/>
                  </a:lnTo>
                  <a:lnTo>
                    <a:pt x="32" y="48"/>
                  </a:lnTo>
                  <a:lnTo>
                    <a:pt x="27" y="44"/>
                  </a:lnTo>
                  <a:lnTo>
                    <a:pt x="22" y="42"/>
                  </a:lnTo>
                  <a:lnTo>
                    <a:pt x="10" y="38"/>
                  </a:lnTo>
                  <a:lnTo>
                    <a:pt x="0" y="34"/>
                  </a:lnTo>
                  <a:lnTo>
                    <a:pt x="0" y="31"/>
                  </a:lnTo>
                  <a:lnTo>
                    <a:pt x="0" y="27"/>
                  </a:lnTo>
                  <a:lnTo>
                    <a:pt x="6" y="21"/>
                  </a:lnTo>
                  <a:lnTo>
                    <a:pt x="13" y="17"/>
                  </a:lnTo>
                  <a:lnTo>
                    <a:pt x="20" y="11"/>
                  </a:lnTo>
                  <a:lnTo>
                    <a:pt x="29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6" y="0"/>
                  </a:lnTo>
                  <a:lnTo>
                    <a:pt x="67" y="1"/>
                  </a:lnTo>
                  <a:lnTo>
                    <a:pt x="59" y="8"/>
                  </a:lnTo>
                  <a:lnTo>
                    <a:pt x="55" y="14"/>
                  </a:lnTo>
                  <a:lnTo>
                    <a:pt x="51" y="20"/>
                  </a:lnTo>
                  <a:lnTo>
                    <a:pt x="50" y="26"/>
                  </a:lnTo>
                  <a:lnTo>
                    <a:pt x="48" y="31"/>
                  </a:lnTo>
                  <a:lnTo>
                    <a:pt x="48" y="38"/>
                  </a:lnTo>
                  <a:lnTo>
                    <a:pt x="48" y="46"/>
                  </a:lnTo>
                  <a:lnTo>
                    <a:pt x="50" y="58"/>
                  </a:lnTo>
                  <a:lnTo>
                    <a:pt x="48" y="58"/>
                  </a:lnTo>
                  <a:lnTo>
                    <a:pt x="45" y="61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Freeform 91"/>
            <p:cNvSpPr>
              <a:spLocks/>
            </p:cNvSpPr>
            <p:nvPr/>
          </p:nvSpPr>
          <p:spPr bwMode="auto">
            <a:xfrm>
              <a:off x="3855" y="3099"/>
              <a:ext cx="190" cy="131"/>
            </a:xfrm>
            <a:custGeom>
              <a:avLst/>
              <a:gdLst>
                <a:gd name="T0" fmla="*/ 0 w 570"/>
                <a:gd name="T1" fmla="*/ 0 h 393"/>
                <a:gd name="T2" fmla="*/ 0 w 570"/>
                <a:gd name="T3" fmla="*/ 0 h 393"/>
                <a:gd name="T4" fmla="*/ 0 w 570"/>
                <a:gd name="T5" fmla="*/ 0 h 393"/>
                <a:gd name="T6" fmla="*/ 0 w 570"/>
                <a:gd name="T7" fmla="*/ 0 h 393"/>
                <a:gd name="T8" fmla="*/ 0 w 570"/>
                <a:gd name="T9" fmla="*/ 0 h 393"/>
                <a:gd name="T10" fmla="*/ 0 w 570"/>
                <a:gd name="T11" fmla="*/ 0 h 393"/>
                <a:gd name="T12" fmla="*/ 0 w 570"/>
                <a:gd name="T13" fmla="*/ 0 h 393"/>
                <a:gd name="T14" fmla="*/ 0 w 570"/>
                <a:gd name="T15" fmla="*/ 0 h 393"/>
                <a:gd name="T16" fmla="*/ 0 w 570"/>
                <a:gd name="T17" fmla="*/ 0 h 393"/>
                <a:gd name="T18" fmla="*/ 0 w 570"/>
                <a:gd name="T19" fmla="*/ 0 h 393"/>
                <a:gd name="T20" fmla="*/ 0 w 570"/>
                <a:gd name="T21" fmla="*/ 0 h 393"/>
                <a:gd name="T22" fmla="*/ 0 w 570"/>
                <a:gd name="T23" fmla="*/ 0 h 393"/>
                <a:gd name="T24" fmla="*/ 0 w 570"/>
                <a:gd name="T25" fmla="*/ 0 h 393"/>
                <a:gd name="T26" fmla="*/ 0 w 570"/>
                <a:gd name="T27" fmla="*/ 0 h 393"/>
                <a:gd name="T28" fmla="*/ 0 w 570"/>
                <a:gd name="T29" fmla="*/ 0 h 393"/>
                <a:gd name="T30" fmla="*/ 0 w 570"/>
                <a:gd name="T31" fmla="*/ 0 h 393"/>
                <a:gd name="T32" fmla="*/ 0 w 570"/>
                <a:gd name="T33" fmla="*/ 0 h 393"/>
                <a:gd name="T34" fmla="*/ 0 w 570"/>
                <a:gd name="T35" fmla="*/ 0 h 393"/>
                <a:gd name="T36" fmla="*/ 0 w 570"/>
                <a:gd name="T37" fmla="*/ 0 h 393"/>
                <a:gd name="T38" fmla="*/ 0 w 570"/>
                <a:gd name="T39" fmla="*/ 0 h 393"/>
                <a:gd name="T40" fmla="*/ 0 w 570"/>
                <a:gd name="T41" fmla="*/ 0 h 393"/>
                <a:gd name="T42" fmla="*/ 0 w 570"/>
                <a:gd name="T43" fmla="*/ 0 h 393"/>
                <a:gd name="T44" fmla="*/ 0 w 570"/>
                <a:gd name="T45" fmla="*/ 0 h 393"/>
                <a:gd name="T46" fmla="*/ 0 w 570"/>
                <a:gd name="T47" fmla="*/ 0 h 393"/>
                <a:gd name="T48" fmla="*/ 0 w 570"/>
                <a:gd name="T49" fmla="*/ 0 h 393"/>
                <a:gd name="T50" fmla="*/ 0 w 570"/>
                <a:gd name="T51" fmla="*/ 0 h 393"/>
                <a:gd name="T52" fmla="*/ 0 w 570"/>
                <a:gd name="T53" fmla="*/ 0 h 393"/>
                <a:gd name="T54" fmla="*/ 0 w 570"/>
                <a:gd name="T55" fmla="*/ 0 h 393"/>
                <a:gd name="T56" fmla="*/ 0 w 570"/>
                <a:gd name="T57" fmla="*/ 0 h 393"/>
                <a:gd name="T58" fmla="*/ 0 w 570"/>
                <a:gd name="T59" fmla="*/ 0 h 393"/>
                <a:gd name="T60" fmla="*/ 0 w 570"/>
                <a:gd name="T61" fmla="*/ 0 h 393"/>
                <a:gd name="T62" fmla="*/ 0 w 570"/>
                <a:gd name="T63" fmla="*/ 0 h 393"/>
                <a:gd name="T64" fmla="*/ 0 w 570"/>
                <a:gd name="T65" fmla="*/ 0 h 393"/>
                <a:gd name="T66" fmla="*/ 0 w 570"/>
                <a:gd name="T67" fmla="*/ 0 h 393"/>
                <a:gd name="T68" fmla="*/ 0 w 570"/>
                <a:gd name="T69" fmla="*/ 0 h 393"/>
                <a:gd name="T70" fmla="*/ 0 w 570"/>
                <a:gd name="T71" fmla="*/ 0 h 393"/>
                <a:gd name="T72" fmla="*/ 0 w 570"/>
                <a:gd name="T73" fmla="*/ 0 h 393"/>
                <a:gd name="T74" fmla="*/ 0 w 570"/>
                <a:gd name="T75" fmla="*/ 0 h 393"/>
                <a:gd name="T76" fmla="*/ 0 w 570"/>
                <a:gd name="T77" fmla="*/ 0 h 393"/>
                <a:gd name="T78" fmla="*/ 0 w 570"/>
                <a:gd name="T79" fmla="*/ 0 h 393"/>
                <a:gd name="T80" fmla="*/ 0 w 570"/>
                <a:gd name="T81" fmla="*/ 0 h 393"/>
                <a:gd name="T82" fmla="*/ 0 w 570"/>
                <a:gd name="T83" fmla="*/ 0 h 393"/>
                <a:gd name="T84" fmla="*/ 0 w 570"/>
                <a:gd name="T85" fmla="*/ 0 h 393"/>
                <a:gd name="T86" fmla="*/ 0 w 570"/>
                <a:gd name="T87" fmla="*/ 0 h 393"/>
                <a:gd name="T88" fmla="*/ 0 w 570"/>
                <a:gd name="T89" fmla="*/ 0 h 393"/>
                <a:gd name="T90" fmla="*/ 0 w 570"/>
                <a:gd name="T91" fmla="*/ 0 h 393"/>
                <a:gd name="T92" fmla="*/ 0 w 570"/>
                <a:gd name="T93" fmla="*/ 0 h 393"/>
                <a:gd name="T94" fmla="*/ 0 w 570"/>
                <a:gd name="T95" fmla="*/ 0 h 393"/>
                <a:gd name="T96" fmla="*/ 0 w 570"/>
                <a:gd name="T97" fmla="*/ 0 h 393"/>
                <a:gd name="T98" fmla="*/ 0 w 570"/>
                <a:gd name="T99" fmla="*/ 0 h 393"/>
                <a:gd name="T100" fmla="*/ 0 w 570"/>
                <a:gd name="T101" fmla="*/ 0 h 393"/>
                <a:gd name="T102" fmla="*/ 0 w 570"/>
                <a:gd name="T103" fmla="*/ 0 h 393"/>
                <a:gd name="T104" fmla="*/ 0 w 570"/>
                <a:gd name="T105" fmla="*/ 0 h 393"/>
                <a:gd name="T106" fmla="*/ 0 w 570"/>
                <a:gd name="T107" fmla="*/ 0 h 393"/>
                <a:gd name="T108" fmla="*/ 0 w 570"/>
                <a:gd name="T109" fmla="*/ 0 h 393"/>
                <a:gd name="T110" fmla="*/ 0 w 570"/>
                <a:gd name="T111" fmla="*/ 0 h 393"/>
                <a:gd name="T112" fmla="*/ 0 w 570"/>
                <a:gd name="T113" fmla="*/ 0 h 393"/>
                <a:gd name="T114" fmla="*/ 0 w 570"/>
                <a:gd name="T115" fmla="*/ 0 h 393"/>
                <a:gd name="T116" fmla="*/ 0 w 570"/>
                <a:gd name="T117" fmla="*/ 0 h 39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0"/>
                <a:gd name="T178" fmla="*/ 0 h 393"/>
                <a:gd name="T179" fmla="*/ 570 w 570"/>
                <a:gd name="T180" fmla="*/ 393 h 39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0" h="393">
                  <a:moveTo>
                    <a:pt x="113" y="393"/>
                  </a:moveTo>
                  <a:lnTo>
                    <a:pt x="80" y="382"/>
                  </a:lnTo>
                  <a:lnTo>
                    <a:pt x="54" y="368"/>
                  </a:lnTo>
                  <a:lnTo>
                    <a:pt x="33" y="351"/>
                  </a:lnTo>
                  <a:lnTo>
                    <a:pt x="18" y="332"/>
                  </a:lnTo>
                  <a:lnTo>
                    <a:pt x="6" y="307"/>
                  </a:lnTo>
                  <a:lnTo>
                    <a:pt x="0" y="281"/>
                  </a:lnTo>
                  <a:lnTo>
                    <a:pt x="0" y="251"/>
                  </a:lnTo>
                  <a:lnTo>
                    <a:pt x="7" y="221"/>
                  </a:lnTo>
                  <a:lnTo>
                    <a:pt x="28" y="184"/>
                  </a:lnTo>
                  <a:lnTo>
                    <a:pt x="60" y="147"/>
                  </a:lnTo>
                  <a:lnTo>
                    <a:pt x="100" y="110"/>
                  </a:lnTo>
                  <a:lnTo>
                    <a:pt x="148" y="76"/>
                  </a:lnTo>
                  <a:lnTo>
                    <a:pt x="197" y="46"/>
                  </a:lnTo>
                  <a:lnTo>
                    <a:pt x="246" y="22"/>
                  </a:lnTo>
                  <a:lnTo>
                    <a:pt x="292" y="6"/>
                  </a:lnTo>
                  <a:lnTo>
                    <a:pt x="333" y="0"/>
                  </a:lnTo>
                  <a:lnTo>
                    <a:pt x="333" y="1"/>
                  </a:lnTo>
                  <a:lnTo>
                    <a:pt x="334" y="2"/>
                  </a:lnTo>
                  <a:lnTo>
                    <a:pt x="325" y="8"/>
                  </a:lnTo>
                  <a:lnTo>
                    <a:pt x="317" y="14"/>
                  </a:lnTo>
                  <a:lnTo>
                    <a:pt x="310" y="22"/>
                  </a:lnTo>
                  <a:lnTo>
                    <a:pt x="310" y="33"/>
                  </a:lnTo>
                  <a:lnTo>
                    <a:pt x="316" y="33"/>
                  </a:lnTo>
                  <a:lnTo>
                    <a:pt x="321" y="33"/>
                  </a:lnTo>
                  <a:lnTo>
                    <a:pt x="324" y="33"/>
                  </a:lnTo>
                  <a:lnTo>
                    <a:pt x="329" y="34"/>
                  </a:lnTo>
                  <a:lnTo>
                    <a:pt x="333" y="33"/>
                  </a:lnTo>
                  <a:lnTo>
                    <a:pt x="338" y="33"/>
                  </a:lnTo>
                  <a:lnTo>
                    <a:pt x="341" y="38"/>
                  </a:lnTo>
                  <a:lnTo>
                    <a:pt x="341" y="45"/>
                  </a:lnTo>
                  <a:lnTo>
                    <a:pt x="350" y="42"/>
                  </a:lnTo>
                  <a:lnTo>
                    <a:pt x="360" y="40"/>
                  </a:lnTo>
                  <a:lnTo>
                    <a:pt x="371" y="38"/>
                  </a:lnTo>
                  <a:lnTo>
                    <a:pt x="382" y="36"/>
                  </a:lnTo>
                  <a:lnTo>
                    <a:pt x="392" y="33"/>
                  </a:lnTo>
                  <a:lnTo>
                    <a:pt x="403" y="29"/>
                  </a:lnTo>
                  <a:lnTo>
                    <a:pt x="414" y="26"/>
                  </a:lnTo>
                  <a:lnTo>
                    <a:pt x="426" y="25"/>
                  </a:lnTo>
                  <a:lnTo>
                    <a:pt x="422" y="32"/>
                  </a:lnTo>
                  <a:lnTo>
                    <a:pt x="415" y="38"/>
                  </a:lnTo>
                  <a:lnTo>
                    <a:pt x="408" y="46"/>
                  </a:lnTo>
                  <a:lnTo>
                    <a:pt x="403" y="55"/>
                  </a:lnTo>
                  <a:lnTo>
                    <a:pt x="415" y="51"/>
                  </a:lnTo>
                  <a:lnTo>
                    <a:pt x="434" y="45"/>
                  </a:lnTo>
                  <a:lnTo>
                    <a:pt x="454" y="36"/>
                  </a:lnTo>
                  <a:lnTo>
                    <a:pt x="477" y="28"/>
                  </a:lnTo>
                  <a:lnTo>
                    <a:pt x="497" y="20"/>
                  </a:lnTo>
                  <a:lnTo>
                    <a:pt x="515" y="13"/>
                  </a:lnTo>
                  <a:lnTo>
                    <a:pt x="528" y="8"/>
                  </a:lnTo>
                  <a:lnTo>
                    <a:pt x="536" y="8"/>
                  </a:lnTo>
                  <a:lnTo>
                    <a:pt x="529" y="18"/>
                  </a:lnTo>
                  <a:lnTo>
                    <a:pt x="517" y="27"/>
                  </a:lnTo>
                  <a:lnTo>
                    <a:pt x="502" y="37"/>
                  </a:lnTo>
                  <a:lnTo>
                    <a:pt x="487" y="47"/>
                  </a:lnTo>
                  <a:lnTo>
                    <a:pt x="471" y="56"/>
                  </a:lnTo>
                  <a:lnTo>
                    <a:pt x="457" y="68"/>
                  </a:lnTo>
                  <a:lnTo>
                    <a:pt x="445" y="81"/>
                  </a:lnTo>
                  <a:lnTo>
                    <a:pt x="440" y="98"/>
                  </a:lnTo>
                  <a:lnTo>
                    <a:pt x="446" y="97"/>
                  </a:lnTo>
                  <a:lnTo>
                    <a:pt x="451" y="98"/>
                  </a:lnTo>
                  <a:lnTo>
                    <a:pt x="455" y="99"/>
                  </a:lnTo>
                  <a:lnTo>
                    <a:pt x="462" y="104"/>
                  </a:lnTo>
                  <a:lnTo>
                    <a:pt x="458" y="111"/>
                  </a:lnTo>
                  <a:lnTo>
                    <a:pt x="455" y="116"/>
                  </a:lnTo>
                  <a:lnTo>
                    <a:pt x="452" y="120"/>
                  </a:lnTo>
                  <a:lnTo>
                    <a:pt x="452" y="125"/>
                  </a:lnTo>
                  <a:lnTo>
                    <a:pt x="451" y="129"/>
                  </a:lnTo>
                  <a:lnTo>
                    <a:pt x="451" y="133"/>
                  </a:lnTo>
                  <a:lnTo>
                    <a:pt x="464" y="136"/>
                  </a:lnTo>
                  <a:lnTo>
                    <a:pt x="478" y="134"/>
                  </a:lnTo>
                  <a:lnTo>
                    <a:pt x="492" y="131"/>
                  </a:lnTo>
                  <a:lnTo>
                    <a:pt x="506" y="127"/>
                  </a:lnTo>
                  <a:lnTo>
                    <a:pt x="519" y="120"/>
                  </a:lnTo>
                  <a:lnTo>
                    <a:pt x="533" y="116"/>
                  </a:lnTo>
                  <a:lnTo>
                    <a:pt x="546" y="114"/>
                  </a:lnTo>
                  <a:lnTo>
                    <a:pt x="559" y="115"/>
                  </a:lnTo>
                  <a:lnTo>
                    <a:pt x="559" y="117"/>
                  </a:lnTo>
                  <a:lnTo>
                    <a:pt x="559" y="119"/>
                  </a:lnTo>
                  <a:lnTo>
                    <a:pt x="546" y="126"/>
                  </a:lnTo>
                  <a:lnTo>
                    <a:pt x="533" y="132"/>
                  </a:lnTo>
                  <a:lnTo>
                    <a:pt x="520" y="139"/>
                  </a:lnTo>
                  <a:lnTo>
                    <a:pt x="509" y="146"/>
                  </a:lnTo>
                  <a:lnTo>
                    <a:pt x="496" y="153"/>
                  </a:lnTo>
                  <a:lnTo>
                    <a:pt x="485" y="159"/>
                  </a:lnTo>
                  <a:lnTo>
                    <a:pt x="473" y="167"/>
                  </a:lnTo>
                  <a:lnTo>
                    <a:pt x="462" y="177"/>
                  </a:lnTo>
                  <a:lnTo>
                    <a:pt x="472" y="179"/>
                  </a:lnTo>
                  <a:lnTo>
                    <a:pt x="481" y="180"/>
                  </a:lnTo>
                  <a:lnTo>
                    <a:pt x="478" y="185"/>
                  </a:lnTo>
                  <a:lnTo>
                    <a:pt x="476" y="191"/>
                  </a:lnTo>
                  <a:lnTo>
                    <a:pt x="473" y="196"/>
                  </a:lnTo>
                  <a:lnTo>
                    <a:pt x="471" y="204"/>
                  </a:lnTo>
                  <a:lnTo>
                    <a:pt x="484" y="199"/>
                  </a:lnTo>
                  <a:lnTo>
                    <a:pt x="498" y="195"/>
                  </a:lnTo>
                  <a:lnTo>
                    <a:pt x="512" y="191"/>
                  </a:lnTo>
                  <a:lnTo>
                    <a:pt x="526" y="188"/>
                  </a:lnTo>
                  <a:lnTo>
                    <a:pt x="538" y="183"/>
                  </a:lnTo>
                  <a:lnTo>
                    <a:pt x="551" y="180"/>
                  </a:lnTo>
                  <a:lnTo>
                    <a:pt x="561" y="177"/>
                  </a:lnTo>
                  <a:lnTo>
                    <a:pt x="570" y="176"/>
                  </a:lnTo>
                  <a:lnTo>
                    <a:pt x="569" y="178"/>
                  </a:lnTo>
                  <a:lnTo>
                    <a:pt x="569" y="183"/>
                  </a:lnTo>
                  <a:lnTo>
                    <a:pt x="543" y="194"/>
                  </a:lnTo>
                  <a:lnTo>
                    <a:pt x="519" y="205"/>
                  </a:lnTo>
                  <a:lnTo>
                    <a:pt x="494" y="216"/>
                  </a:lnTo>
                  <a:lnTo>
                    <a:pt x="472" y="229"/>
                  </a:lnTo>
                  <a:lnTo>
                    <a:pt x="448" y="242"/>
                  </a:lnTo>
                  <a:lnTo>
                    <a:pt x="426" y="256"/>
                  </a:lnTo>
                  <a:lnTo>
                    <a:pt x="406" y="271"/>
                  </a:lnTo>
                  <a:lnTo>
                    <a:pt x="387" y="290"/>
                  </a:lnTo>
                  <a:lnTo>
                    <a:pt x="355" y="313"/>
                  </a:lnTo>
                  <a:lnTo>
                    <a:pt x="322" y="333"/>
                  </a:lnTo>
                  <a:lnTo>
                    <a:pt x="290" y="349"/>
                  </a:lnTo>
                  <a:lnTo>
                    <a:pt x="257" y="363"/>
                  </a:lnTo>
                  <a:lnTo>
                    <a:pt x="223" y="373"/>
                  </a:lnTo>
                  <a:lnTo>
                    <a:pt x="188" y="381"/>
                  </a:lnTo>
                  <a:lnTo>
                    <a:pt x="151" y="388"/>
                  </a:lnTo>
                  <a:lnTo>
                    <a:pt x="113" y="3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Freeform 92"/>
            <p:cNvSpPr>
              <a:spLocks/>
            </p:cNvSpPr>
            <p:nvPr/>
          </p:nvSpPr>
          <p:spPr bwMode="auto">
            <a:xfrm>
              <a:off x="3860" y="3106"/>
              <a:ext cx="158" cy="119"/>
            </a:xfrm>
            <a:custGeom>
              <a:avLst/>
              <a:gdLst>
                <a:gd name="T0" fmla="*/ 0 w 474"/>
                <a:gd name="T1" fmla="*/ 0 h 357"/>
                <a:gd name="T2" fmla="*/ 0 w 474"/>
                <a:gd name="T3" fmla="*/ 0 h 357"/>
                <a:gd name="T4" fmla="*/ 0 w 474"/>
                <a:gd name="T5" fmla="*/ 0 h 357"/>
                <a:gd name="T6" fmla="*/ 0 w 474"/>
                <a:gd name="T7" fmla="*/ 0 h 357"/>
                <a:gd name="T8" fmla="*/ 0 w 474"/>
                <a:gd name="T9" fmla="*/ 0 h 357"/>
                <a:gd name="T10" fmla="*/ 0 w 474"/>
                <a:gd name="T11" fmla="*/ 0 h 357"/>
                <a:gd name="T12" fmla="*/ 0 w 474"/>
                <a:gd name="T13" fmla="*/ 0 h 357"/>
                <a:gd name="T14" fmla="*/ 0 w 474"/>
                <a:gd name="T15" fmla="*/ 0 h 357"/>
                <a:gd name="T16" fmla="*/ 0 w 474"/>
                <a:gd name="T17" fmla="*/ 0 h 357"/>
                <a:gd name="T18" fmla="*/ 0 w 474"/>
                <a:gd name="T19" fmla="*/ 0 h 357"/>
                <a:gd name="T20" fmla="*/ 0 w 474"/>
                <a:gd name="T21" fmla="*/ 0 h 357"/>
                <a:gd name="T22" fmla="*/ 0 w 474"/>
                <a:gd name="T23" fmla="*/ 0 h 357"/>
                <a:gd name="T24" fmla="*/ 0 w 474"/>
                <a:gd name="T25" fmla="*/ 0 h 357"/>
                <a:gd name="T26" fmla="*/ 0 w 474"/>
                <a:gd name="T27" fmla="*/ 0 h 357"/>
                <a:gd name="T28" fmla="*/ 0 w 474"/>
                <a:gd name="T29" fmla="*/ 0 h 357"/>
                <a:gd name="T30" fmla="*/ 0 w 474"/>
                <a:gd name="T31" fmla="*/ 0 h 357"/>
                <a:gd name="T32" fmla="*/ 0 w 474"/>
                <a:gd name="T33" fmla="*/ 0 h 357"/>
                <a:gd name="T34" fmla="*/ 0 w 474"/>
                <a:gd name="T35" fmla="*/ 0 h 357"/>
                <a:gd name="T36" fmla="*/ 0 w 474"/>
                <a:gd name="T37" fmla="*/ 0 h 357"/>
                <a:gd name="T38" fmla="*/ 0 w 474"/>
                <a:gd name="T39" fmla="*/ 0 h 357"/>
                <a:gd name="T40" fmla="*/ 0 w 474"/>
                <a:gd name="T41" fmla="*/ 0 h 357"/>
                <a:gd name="T42" fmla="*/ 0 w 474"/>
                <a:gd name="T43" fmla="*/ 0 h 357"/>
                <a:gd name="T44" fmla="*/ 0 w 474"/>
                <a:gd name="T45" fmla="*/ 0 h 357"/>
                <a:gd name="T46" fmla="*/ 0 w 474"/>
                <a:gd name="T47" fmla="*/ 0 h 357"/>
                <a:gd name="T48" fmla="*/ 0 w 474"/>
                <a:gd name="T49" fmla="*/ 0 h 357"/>
                <a:gd name="T50" fmla="*/ 0 w 474"/>
                <a:gd name="T51" fmla="*/ 0 h 357"/>
                <a:gd name="T52" fmla="*/ 0 w 474"/>
                <a:gd name="T53" fmla="*/ 0 h 357"/>
                <a:gd name="T54" fmla="*/ 0 w 474"/>
                <a:gd name="T55" fmla="*/ 0 h 357"/>
                <a:gd name="T56" fmla="*/ 0 w 474"/>
                <a:gd name="T57" fmla="*/ 0 h 357"/>
                <a:gd name="T58" fmla="*/ 0 w 474"/>
                <a:gd name="T59" fmla="*/ 0 h 357"/>
                <a:gd name="T60" fmla="*/ 0 w 474"/>
                <a:gd name="T61" fmla="*/ 0 h 357"/>
                <a:gd name="T62" fmla="*/ 0 w 474"/>
                <a:gd name="T63" fmla="*/ 0 h 357"/>
                <a:gd name="T64" fmla="*/ 0 w 474"/>
                <a:gd name="T65" fmla="*/ 0 h 357"/>
                <a:gd name="T66" fmla="*/ 0 w 474"/>
                <a:gd name="T67" fmla="*/ 0 h 357"/>
                <a:gd name="T68" fmla="*/ 0 w 474"/>
                <a:gd name="T69" fmla="*/ 0 h 357"/>
                <a:gd name="T70" fmla="*/ 0 w 474"/>
                <a:gd name="T71" fmla="*/ 0 h 357"/>
                <a:gd name="T72" fmla="*/ 0 w 474"/>
                <a:gd name="T73" fmla="*/ 0 h 357"/>
                <a:gd name="T74" fmla="*/ 0 w 474"/>
                <a:gd name="T75" fmla="*/ 0 h 357"/>
                <a:gd name="T76" fmla="*/ 0 w 474"/>
                <a:gd name="T77" fmla="*/ 0 h 357"/>
                <a:gd name="T78" fmla="*/ 0 w 474"/>
                <a:gd name="T79" fmla="*/ 0 h 357"/>
                <a:gd name="T80" fmla="*/ 0 w 474"/>
                <a:gd name="T81" fmla="*/ 0 h 357"/>
                <a:gd name="T82" fmla="*/ 0 w 474"/>
                <a:gd name="T83" fmla="*/ 0 h 357"/>
                <a:gd name="T84" fmla="*/ 0 w 474"/>
                <a:gd name="T85" fmla="*/ 0 h 357"/>
                <a:gd name="T86" fmla="*/ 0 w 474"/>
                <a:gd name="T87" fmla="*/ 0 h 357"/>
                <a:gd name="T88" fmla="*/ 0 w 474"/>
                <a:gd name="T89" fmla="*/ 0 h 357"/>
                <a:gd name="T90" fmla="*/ 0 w 474"/>
                <a:gd name="T91" fmla="*/ 0 h 357"/>
                <a:gd name="T92" fmla="*/ 0 w 474"/>
                <a:gd name="T93" fmla="*/ 0 h 357"/>
                <a:gd name="T94" fmla="*/ 0 w 474"/>
                <a:gd name="T95" fmla="*/ 0 h 35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74"/>
                <a:gd name="T145" fmla="*/ 0 h 357"/>
                <a:gd name="T146" fmla="*/ 474 w 474"/>
                <a:gd name="T147" fmla="*/ 357 h 35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74" h="357">
                  <a:moveTo>
                    <a:pt x="95" y="357"/>
                  </a:moveTo>
                  <a:lnTo>
                    <a:pt x="58" y="343"/>
                  </a:lnTo>
                  <a:lnTo>
                    <a:pt x="32" y="325"/>
                  </a:lnTo>
                  <a:lnTo>
                    <a:pt x="13" y="301"/>
                  </a:lnTo>
                  <a:lnTo>
                    <a:pt x="3" y="275"/>
                  </a:lnTo>
                  <a:lnTo>
                    <a:pt x="0" y="246"/>
                  </a:lnTo>
                  <a:lnTo>
                    <a:pt x="3" y="215"/>
                  </a:lnTo>
                  <a:lnTo>
                    <a:pt x="14" y="184"/>
                  </a:lnTo>
                  <a:lnTo>
                    <a:pt x="31" y="155"/>
                  </a:lnTo>
                  <a:lnTo>
                    <a:pt x="50" y="134"/>
                  </a:lnTo>
                  <a:lnTo>
                    <a:pt x="80" y="110"/>
                  </a:lnTo>
                  <a:lnTo>
                    <a:pt x="113" y="83"/>
                  </a:lnTo>
                  <a:lnTo>
                    <a:pt x="152" y="57"/>
                  </a:lnTo>
                  <a:lnTo>
                    <a:pt x="189" y="32"/>
                  </a:lnTo>
                  <a:lnTo>
                    <a:pt x="227" y="13"/>
                  </a:lnTo>
                  <a:lnTo>
                    <a:pt x="260" y="1"/>
                  </a:lnTo>
                  <a:lnTo>
                    <a:pt x="287" y="0"/>
                  </a:lnTo>
                  <a:lnTo>
                    <a:pt x="282" y="7"/>
                  </a:lnTo>
                  <a:lnTo>
                    <a:pt x="282" y="14"/>
                  </a:lnTo>
                  <a:lnTo>
                    <a:pt x="283" y="17"/>
                  </a:lnTo>
                  <a:lnTo>
                    <a:pt x="288" y="20"/>
                  </a:lnTo>
                  <a:lnTo>
                    <a:pt x="292" y="22"/>
                  </a:lnTo>
                  <a:lnTo>
                    <a:pt x="299" y="23"/>
                  </a:lnTo>
                  <a:lnTo>
                    <a:pt x="306" y="23"/>
                  </a:lnTo>
                  <a:lnTo>
                    <a:pt x="316" y="24"/>
                  </a:lnTo>
                  <a:lnTo>
                    <a:pt x="318" y="27"/>
                  </a:lnTo>
                  <a:lnTo>
                    <a:pt x="320" y="31"/>
                  </a:lnTo>
                  <a:lnTo>
                    <a:pt x="326" y="30"/>
                  </a:lnTo>
                  <a:lnTo>
                    <a:pt x="333" y="29"/>
                  </a:lnTo>
                  <a:lnTo>
                    <a:pt x="342" y="27"/>
                  </a:lnTo>
                  <a:lnTo>
                    <a:pt x="352" y="26"/>
                  </a:lnTo>
                  <a:lnTo>
                    <a:pt x="360" y="24"/>
                  </a:lnTo>
                  <a:lnTo>
                    <a:pt x="370" y="23"/>
                  </a:lnTo>
                  <a:lnTo>
                    <a:pt x="377" y="22"/>
                  </a:lnTo>
                  <a:lnTo>
                    <a:pt x="383" y="23"/>
                  </a:lnTo>
                  <a:lnTo>
                    <a:pt x="382" y="25"/>
                  </a:lnTo>
                  <a:lnTo>
                    <a:pt x="382" y="28"/>
                  </a:lnTo>
                  <a:lnTo>
                    <a:pt x="382" y="31"/>
                  </a:lnTo>
                  <a:lnTo>
                    <a:pt x="382" y="38"/>
                  </a:lnTo>
                  <a:lnTo>
                    <a:pt x="390" y="39"/>
                  </a:lnTo>
                  <a:lnTo>
                    <a:pt x="398" y="39"/>
                  </a:lnTo>
                  <a:lnTo>
                    <a:pt x="407" y="37"/>
                  </a:lnTo>
                  <a:lnTo>
                    <a:pt x="417" y="34"/>
                  </a:lnTo>
                  <a:lnTo>
                    <a:pt x="425" y="31"/>
                  </a:lnTo>
                  <a:lnTo>
                    <a:pt x="434" y="28"/>
                  </a:lnTo>
                  <a:lnTo>
                    <a:pt x="442" y="27"/>
                  </a:lnTo>
                  <a:lnTo>
                    <a:pt x="450" y="28"/>
                  </a:lnTo>
                  <a:lnTo>
                    <a:pt x="443" y="33"/>
                  </a:lnTo>
                  <a:lnTo>
                    <a:pt x="436" y="39"/>
                  </a:lnTo>
                  <a:lnTo>
                    <a:pt x="430" y="43"/>
                  </a:lnTo>
                  <a:lnTo>
                    <a:pt x="425" y="50"/>
                  </a:lnTo>
                  <a:lnTo>
                    <a:pt x="420" y="55"/>
                  </a:lnTo>
                  <a:lnTo>
                    <a:pt x="418" y="62"/>
                  </a:lnTo>
                  <a:lnTo>
                    <a:pt x="416" y="69"/>
                  </a:lnTo>
                  <a:lnTo>
                    <a:pt x="417" y="80"/>
                  </a:lnTo>
                  <a:lnTo>
                    <a:pt x="420" y="83"/>
                  </a:lnTo>
                  <a:lnTo>
                    <a:pt x="427" y="86"/>
                  </a:lnTo>
                  <a:lnTo>
                    <a:pt x="426" y="92"/>
                  </a:lnTo>
                  <a:lnTo>
                    <a:pt x="426" y="98"/>
                  </a:lnTo>
                  <a:lnTo>
                    <a:pt x="425" y="106"/>
                  </a:lnTo>
                  <a:lnTo>
                    <a:pt x="425" y="115"/>
                  </a:lnTo>
                  <a:lnTo>
                    <a:pt x="434" y="121"/>
                  </a:lnTo>
                  <a:lnTo>
                    <a:pt x="445" y="124"/>
                  </a:lnTo>
                  <a:lnTo>
                    <a:pt x="450" y="124"/>
                  </a:lnTo>
                  <a:lnTo>
                    <a:pt x="458" y="124"/>
                  </a:lnTo>
                  <a:lnTo>
                    <a:pt x="464" y="124"/>
                  </a:lnTo>
                  <a:lnTo>
                    <a:pt x="474" y="124"/>
                  </a:lnTo>
                  <a:lnTo>
                    <a:pt x="469" y="129"/>
                  </a:lnTo>
                  <a:lnTo>
                    <a:pt x="463" y="133"/>
                  </a:lnTo>
                  <a:lnTo>
                    <a:pt x="457" y="136"/>
                  </a:lnTo>
                  <a:lnTo>
                    <a:pt x="451" y="141"/>
                  </a:lnTo>
                  <a:lnTo>
                    <a:pt x="445" y="144"/>
                  </a:lnTo>
                  <a:lnTo>
                    <a:pt x="440" y="148"/>
                  </a:lnTo>
                  <a:lnTo>
                    <a:pt x="437" y="154"/>
                  </a:lnTo>
                  <a:lnTo>
                    <a:pt x="435" y="163"/>
                  </a:lnTo>
                  <a:lnTo>
                    <a:pt x="440" y="166"/>
                  </a:lnTo>
                  <a:lnTo>
                    <a:pt x="444" y="169"/>
                  </a:lnTo>
                  <a:lnTo>
                    <a:pt x="444" y="173"/>
                  </a:lnTo>
                  <a:lnTo>
                    <a:pt x="445" y="183"/>
                  </a:lnTo>
                  <a:lnTo>
                    <a:pt x="447" y="186"/>
                  </a:lnTo>
                  <a:lnTo>
                    <a:pt x="452" y="189"/>
                  </a:lnTo>
                  <a:lnTo>
                    <a:pt x="459" y="190"/>
                  </a:lnTo>
                  <a:lnTo>
                    <a:pt x="466" y="193"/>
                  </a:lnTo>
                  <a:lnTo>
                    <a:pt x="463" y="195"/>
                  </a:lnTo>
                  <a:lnTo>
                    <a:pt x="458" y="198"/>
                  </a:lnTo>
                  <a:lnTo>
                    <a:pt x="451" y="200"/>
                  </a:lnTo>
                  <a:lnTo>
                    <a:pt x="443" y="205"/>
                  </a:lnTo>
                  <a:lnTo>
                    <a:pt x="431" y="210"/>
                  </a:lnTo>
                  <a:lnTo>
                    <a:pt x="417" y="218"/>
                  </a:lnTo>
                  <a:lnTo>
                    <a:pt x="378" y="246"/>
                  </a:lnTo>
                  <a:lnTo>
                    <a:pt x="342" y="273"/>
                  </a:lnTo>
                  <a:lnTo>
                    <a:pt x="304" y="296"/>
                  </a:lnTo>
                  <a:lnTo>
                    <a:pt x="267" y="317"/>
                  </a:lnTo>
                  <a:lnTo>
                    <a:pt x="227" y="333"/>
                  </a:lnTo>
                  <a:lnTo>
                    <a:pt x="186" y="346"/>
                  </a:lnTo>
                  <a:lnTo>
                    <a:pt x="141" y="354"/>
                  </a:lnTo>
                  <a:lnTo>
                    <a:pt x="95" y="3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Freeform 93"/>
            <p:cNvSpPr>
              <a:spLocks/>
            </p:cNvSpPr>
            <p:nvPr/>
          </p:nvSpPr>
          <p:spPr bwMode="auto">
            <a:xfrm>
              <a:off x="3992" y="3171"/>
              <a:ext cx="4" cy="5"/>
            </a:xfrm>
            <a:custGeom>
              <a:avLst/>
              <a:gdLst>
                <a:gd name="T0" fmla="*/ 0 w 10"/>
                <a:gd name="T1" fmla="*/ 0 h 16"/>
                <a:gd name="T2" fmla="*/ 0 w 10"/>
                <a:gd name="T3" fmla="*/ 0 h 16"/>
                <a:gd name="T4" fmla="*/ 0 w 10"/>
                <a:gd name="T5" fmla="*/ 0 h 16"/>
                <a:gd name="T6" fmla="*/ 0 w 10"/>
                <a:gd name="T7" fmla="*/ 0 h 16"/>
                <a:gd name="T8" fmla="*/ 0 w 10"/>
                <a:gd name="T9" fmla="*/ 0 h 16"/>
                <a:gd name="T10" fmla="*/ 0 w 10"/>
                <a:gd name="T11" fmla="*/ 0 h 16"/>
                <a:gd name="T12" fmla="*/ 0 w 10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6"/>
                <a:gd name="T23" fmla="*/ 10 w 10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6">
                  <a:moveTo>
                    <a:pt x="0" y="16"/>
                  </a:moveTo>
                  <a:lnTo>
                    <a:pt x="4" y="7"/>
                  </a:lnTo>
                  <a:lnTo>
                    <a:pt x="10" y="0"/>
                  </a:lnTo>
                  <a:lnTo>
                    <a:pt x="9" y="3"/>
                  </a:lnTo>
                  <a:lnTo>
                    <a:pt x="8" y="8"/>
                  </a:lnTo>
                  <a:lnTo>
                    <a:pt x="3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Freeform 94"/>
            <p:cNvSpPr>
              <a:spLocks/>
            </p:cNvSpPr>
            <p:nvPr/>
          </p:nvSpPr>
          <p:spPr bwMode="auto">
            <a:xfrm>
              <a:off x="3994" y="3142"/>
              <a:ext cx="5" cy="20"/>
            </a:xfrm>
            <a:custGeom>
              <a:avLst/>
              <a:gdLst>
                <a:gd name="T0" fmla="*/ 0 w 15"/>
                <a:gd name="T1" fmla="*/ 0 h 59"/>
                <a:gd name="T2" fmla="*/ 0 w 15"/>
                <a:gd name="T3" fmla="*/ 0 h 59"/>
                <a:gd name="T4" fmla="*/ 0 w 15"/>
                <a:gd name="T5" fmla="*/ 0 h 59"/>
                <a:gd name="T6" fmla="*/ 0 w 15"/>
                <a:gd name="T7" fmla="*/ 0 h 59"/>
                <a:gd name="T8" fmla="*/ 0 w 15"/>
                <a:gd name="T9" fmla="*/ 0 h 59"/>
                <a:gd name="T10" fmla="*/ 0 w 15"/>
                <a:gd name="T11" fmla="*/ 0 h 59"/>
                <a:gd name="T12" fmla="*/ 0 w 15"/>
                <a:gd name="T13" fmla="*/ 0 h 59"/>
                <a:gd name="T14" fmla="*/ 0 w 15"/>
                <a:gd name="T15" fmla="*/ 0 h 59"/>
                <a:gd name="T16" fmla="*/ 0 w 15"/>
                <a:gd name="T17" fmla="*/ 0 h 59"/>
                <a:gd name="T18" fmla="*/ 0 w 15"/>
                <a:gd name="T19" fmla="*/ 0 h 59"/>
                <a:gd name="T20" fmla="*/ 0 w 15"/>
                <a:gd name="T21" fmla="*/ 0 h 59"/>
                <a:gd name="T22" fmla="*/ 0 w 15"/>
                <a:gd name="T23" fmla="*/ 0 h 59"/>
                <a:gd name="T24" fmla="*/ 0 w 15"/>
                <a:gd name="T25" fmla="*/ 0 h 59"/>
                <a:gd name="T26" fmla="*/ 0 w 15"/>
                <a:gd name="T27" fmla="*/ 0 h 59"/>
                <a:gd name="T28" fmla="*/ 0 w 15"/>
                <a:gd name="T29" fmla="*/ 0 h 59"/>
                <a:gd name="T30" fmla="*/ 0 w 15"/>
                <a:gd name="T31" fmla="*/ 0 h 59"/>
                <a:gd name="T32" fmla="*/ 0 w 15"/>
                <a:gd name="T33" fmla="*/ 0 h 59"/>
                <a:gd name="T34" fmla="*/ 0 w 15"/>
                <a:gd name="T35" fmla="*/ 0 h 59"/>
                <a:gd name="T36" fmla="*/ 0 w 15"/>
                <a:gd name="T37" fmla="*/ 0 h 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59"/>
                <a:gd name="T59" fmla="*/ 15 w 15"/>
                <a:gd name="T60" fmla="*/ 59 h 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59">
                  <a:moveTo>
                    <a:pt x="7" y="59"/>
                  </a:moveTo>
                  <a:lnTo>
                    <a:pt x="6" y="48"/>
                  </a:lnTo>
                  <a:lnTo>
                    <a:pt x="5" y="40"/>
                  </a:lnTo>
                  <a:lnTo>
                    <a:pt x="4" y="32"/>
                  </a:lnTo>
                  <a:lnTo>
                    <a:pt x="4" y="25"/>
                  </a:lnTo>
                  <a:lnTo>
                    <a:pt x="2" y="19"/>
                  </a:lnTo>
                  <a:lnTo>
                    <a:pt x="1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5" y="4"/>
                  </a:lnTo>
                  <a:lnTo>
                    <a:pt x="10" y="11"/>
                  </a:lnTo>
                  <a:lnTo>
                    <a:pt x="13" y="17"/>
                  </a:lnTo>
                  <a:lnTo>
                    <a:pt x="15" y="25"/>
                  </a:lnTo>
                  <a:lnTo>
                    <a:pt x="15" y="32"/>
                  </a:lnTo>
                  <a:lnTo>
                    <a:pt x="15" y="40"/>
                  </a:lnTo>
                  <a:lnTo>
                    <a:pt x="13" y="49"/>
                  </a:lnTo>
                  <a:lnTo>
                    <a:pt x="11" y="59"/>
                  </a:lnTo>
                  <a:lnTo>
                    <a:pt x="9" y="59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Freeform 95"/>
            <p:cNvSpPr>
              <a:spLocks/>
            </p:cNvSpPr>
            <p:nvPr/>
          </p:nvSpPr>
          <p:spPr bwMode="auto">
            <a:xfrm>
              <a:off x="4061" y="3147"/>
              <a:ext cx="13" cy="5"/>
            </a:xfrm>
            <a:custGeom>
              <a:avLst/>
              <a:gdLst>
                <a:gd name="T0" fmla="*/ 0 w 38"/>
                <a:gd name="T1" fmla="*/ 0 h 16"/>
                <a:gd name="T2" fmla="*/ 0 w 38"/>
                <a:gd name="T3" fmla="*/ 0 h 16"/>
                <a:gd name="T4" fmla="*/ 0 w 38"/>
                <a:gd name="T5" fmla="*/ 0 h 16"/>
                <a:gd name="T6" fmla="*/ 0 w 38"/>
                <a:gd name="T7" fmla="*/ 0 h 16"/>
                <a:gd name="T8" fmla="*/ 0 w 38"/>
                <a:gd name="T9" fmla="*/ 0 h 16"/>
                <a:gd name="T10" fmla="*/ 0 w 38"/>
                <a:gd name="T11" fmla="*/ 0 h 16"/>
                <a:gd name="T12" fmla="*/ 0 w 38"/>
                <a:gd name="T13" fmla="*/ 0 h 16"/>
                <a:gd name="T14" fmla="*/ 0 w 38"/>
                <a:gd name="T15" fmla="*/ 0 h 16"/>
                <a:gd name="T16" fmla="*/ 0 w 38"/>
                <a:gd name="T17" fmla="*/ 0 h 16"/>
                <a:gd name="T18" fmla="*/ 0 w 38"/>
                <a:gd name="T19" fmla="*/ 0 h 16"/>
                <a:gd name="T20" fmla="*/ 0 w 38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"/>
                <a:gd name="T34" fmla="*/ 0 h 16"/>
                <a:gd name="T35" fmla="*/ 38 w 38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" h="16">
                  <a:moveTo>
                    <a:pt x="0" y="16"/>
                  </a:moveTo>
                  <a:lnTo>
                    <a:pt x="9" y="12"/>
                  </a:lnTo>
                  <a:lnTo>
                    <a:pt x="17" y="8"/>
                  </a:lnTo>
                  <a:lnTo>
                    <a:pt x="26" y="3"/>
                  </a:lnTo>
                  <a:lnTo>
                    <a:pt x="35" y="0"/>
                  </a:lnTo>
                  <a:lnTo>
                    <a:pt x="36" y="2"/>
                  </a:lnTo>
                  <a:lnTo>
                    <a:pt x="38" y="7"/>
                  </a:lnTo>
                  <a:lnTo>
                    <a:pt x="28" y="9"/>
                  </a:lnTo>
                  <a:lnTo>
                    <a:pt x="18" y="13"/>
                  </a:lnTo>
                  <a:lnTo>
                    <a:pt x="8" y="15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Freeform 96"/>
            <p:cNvSpPr>
              <a:spLocks/>
            </p:cNvSpPr>
            <p:nvPr/>
          </p:nvSpPr>
          <p:spPr bwMode="auto">
            <a:xfrm>
              <a:off x="4058" y="3128"/>
              <a:ext cx="7" cy="3"/>
            </a:xfrm>
            <a:custGeom>
              <a:avLst/>
              <a:gdLst>
                <a:gd name="T0" fmla="*/ 0 w 21"/>
                <a:gd name="T1" fmla="*/ 0 h 9"/>
                <a:gd name="T2" fmla="*/ 0 w 21"/>
                <a:gd name="T3" fmla="*/ 0 h 9"/>
                <a:gd name="T4" fmla="*/ 0 w 21"/>
                <a:gd name="T5" fmla="*/ 0 h 9"/>
                <a:gd name="T6" fmla="*/ 0 w 21"/>
                <a:gd name="T7" fmla="*/ 0 h 9"/>
                <a:gd name="T8" fmla="*/ 0 w 21"/>
                <a:gd name="T9" fmla="*/ 0 h 9"/>
                <a:gd name="T10" fmla="*/ 0 w 21"/>
                <a:gd name="T11" fmla="*/ 0 h 9"/>
                <a:gd name="T12" fmla="*/ 0 w 21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9"/>
                <a:gd name="T23" fmla="*/ 21 w 21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9">
                  <a:moveTo>
                    <a:pt x="0" y="9"/>
                  </a:moveTo>
                  <a:lnTo>
                    <a:pt x="6" y="5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21" y="1"/>
                  </a:lnTo>
                  <a:lnTo>
                    <a:pt x="10" y="6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Freeform 97"/>
            <p:cNvSpPr>
              <a:spLocks/>
            </p:cNvSpPr>
            <p:nvPr/>
          </p:nvSpPr>
          <p:spPr bwMode="auto">
            <a:xfrm>
              <a:off x="3977" y="3123"/>
              <a:ext cx="11" cy="6"/>
            </a:xfrm>
            <a:custGeom>
              <a:avLst/>
              <a:gdLst>
                <a:gd name="T0" fmla="*/ 0 w 32"/>
                <a:gd name="T1" fmla="*/ 0 h 16"/>
                <a:gd name="T2" fmla="*/ 0 w 32"/>
                <a:gd name="T3" fmla="*/ 0 h 16"/>
                <a:gd name="T4" fmla="*/ 0 w 32"/>
                <a:gd name="T5" fmla="*/ 0 h 16"/>
                <a:gd name="T6" fmla="*/ 0 w 32"/>
                <a:gd name="T7" fmla="*/ 0 h 16"/>
                <a:gd name="T8" fmla="*/ 0 w 32"/>
                <a:gd name="T9" fmla="*/ 0 h 16"/>
                <a:gd name="T10" fmla="*/ 0 w 32"/>
                <a:gd name="T11" fmla="*/ 0 h 16"/>
                <a:gd name="T12" fmla="*/ 0 w 32"/>
                <a:gd name="T13" fmla="*/ 0 h 16"/>
                <a:gd name="T14" fmla="*/ 0 w 32"/>
                <a:gd name="T15" fmla="*/ 0 h 16"/>
                <a:gd name="T16" fmla="*/ 0 w 32"/>
                <a:gd name="T17" fmla="*/ 0 h 16"/>
                <a:gd name="T18" fmla="*/ 0 w 32"/>
                <a:gd name="T19" fmla="*/ 0 h 16"/>
                <a:gd name="T20" fmla="*/ 0 w 32"/>
                <a:gd name="T21" fmla="*/ 0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16"/>
                <a:gd name="T35" fmla="*/ 32 w 3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16">
                  <a:moveTo>
                    <a:pt x="28" y="16"/>
                  </a:moveTo>
                  <a:lnTo>
                    <a:pt x="18" y="10"/>
                  </a:lnTo>
                  <a:lnTo>
                    <a:pt x="10" y="6"/>
                  </a:lnTo>
                  <a:lnTo>
                    <a:pt x="3" y="3"/>
                  </a:lnTo>
                  <a:lnTo>
                    <a:pt x="0" y="0"/>
                  </a:lnTo>
                  <a:lnTo>
                    <a:pt x="7" y="0"/>
                  </a:lnTo>
                  <a:lnTo>
                    <a:pt x="15" y="2"/>
                  </a:lnTo>
                  <a:lnTo>
                    <a:pt x="21" y="6"/>
                  </a:lnTo>
                  <a:lnTo>
                    <a:pt x="32" y="14"/>
                  </a:lnTo>
                  <a:lnTo>
                    <a:pt x="30" y="14"/>
                  </a:lnTo>
                  <a:lnTo>
                    <a:pt x="2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Freeform 98"/>
            <p:cNvSpPr>
              <a:spLocks/>
            </p:cNvSpPr>
            <p:nvPr/>
          </p:nvSpPr>
          <p:spPr bwMode="auto">
            <a:xfrm>
              <a:off x="4038" y="3102"/>
              <a:ext cx="57" cy="21"/>
            </a:xfrm>
            <a:custGeom>
              <a:avLst/>
              <a:gdLst>
                <a:gd name="T0" fmla="*/ 0 w 171"/>
                <a:gd name="T1" fmla="*/ 0 h 62"/>
                <a:gd name="T2" fmla="*/ 0 w 171"/>
                <a:gd name="T3" fmla="*/ 0 h 62"/>
                <a:gd name="T4" fmla="*/ 0 w 171"/>
                <a:gd name="T5" fmla="*/ 0 h 62"/>
                <a:gd name="T6" fmla="*/ 0 w 171"/>
                <a:gd name="T7" fmla="*/ 0 h 62"/>
                <a:gd name="T8" fmla="*/ 0 w 171"/>
                <a:gd name="T9" fmla="*/ 0 h 62"/>
                <a:gd name="T10" fmla="*/ 0 w 171"/>
                <a:gd name="T11" fmla="*/ 0 h 62"/>
                <a:gd name="T12" fmla="*/ 0 w 171"/>
                <a:gd name="T13" fmla="*/ 0 h 62"/>
                <a:gd name="T14" fmla="*/ 0 w 171"/>
                <a:gd name="T15" fmla="*/ 0 h 62"/>
                <a:gd name="T16" fmla="*/ 0 w 171"/>
                <a:gd name="T17" fmla="*/ 0 h 62"/>
                <a:gd name="T18" fmla="*/ 0 w 171"/>
                <a:gd name="T19" fmla="*/ 0 h 62"/>
                <a:gd name="T20" fmla="*/ 0 w 171"/>
                <a:gd name="T21" fmla="*/ 0 h 62"/>
                <a:gd name="T22" fmla="*/ 0 w 171"/>
                <a:gd name="T23" fmla="*/ 0 h 62"/>
                <a:gd name="T24" fmla="*/ 0 w 171"/>
                <a:gd name="T25" fmla="*/ 0 h 62"/>
                <a:gd name="T26" fmla="*/ 0 w 171"/>
                <a:gd name="T27" fmla="*/ 0 h 62"/>
                <a:gd name="T28" fmla="*/ 0 w 171"/>
                <a:gd name="T29" fmla="*/ 0 h 62"/>
                <a:gd name="T30" fmla="*/ 0 w 171"/>
                <a:gd name="T31" fmla="*/ 0 h 62"/>
                <a:gd name="T32" fmla="*/ 0 w 171"/>
                <a:gd name="T33" fmla="*/ 0 h 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1"/>
                <a:gd name="T52" fmla="*/ 0 h 62"/>
                <a:gd name="T53" fmla="*/ 171 w 171"/>
                <a:gd name="T54" fmla="*/ 62 h 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1" h="62">
                  <a:moveTo>
                    <a:pt x="0" y="62"/>
                  </a:moveTo>
                  <a:lnTo>
                    <a:pt x="15" y="54"/>
                  </a:lnTo>
                  <a:lnTo>
                    <a:pt x="37" y="44"/>
                  </a:lnTo>
                  <a:lnTo>
                    <a:pt x="61" y="34"/>
                  </a:lnTo>
                  <a:lnTo>
                    <a:pt x="90" y="24"/>
                  </a:lnTo>
                  <a:lnTo>
                    <a:pt x="115" y="13"/>
                  </a:lnTo>
                  <a:lnTo>
                    <a:pt x="139" y="5"/>
                  </a:lnTo>
                  <a:lnTo>
                    <a:pt x="158" y="0"/>
                  </a:lnTo>
                  <a:lnTo>
                    <a:pt x="171" y="0"/>
                  </a:lnTo>
                  <a:lnTo>
                    <a:pt x="156" y="7"/>
                  </a:lnTo>
                  <a:lnTo>
                    <a:pt x="134" y="16"/>
                  </a:lnTo>
                  <a:lnTo>
                    <a:pt x="107" y="26"/>
                  </a:lnTo>
                  <a:lnTo>
                    <a:pt x="80" y="37"/>
                  </a:lnTo>
                  <a:lnTo>
                    <a:pt x="52" y="45"/>
                  </a:lnTo>
                  <a:lnTo>
                    <a:pt x="27" y="54"/>
                  </a:lnTo>
                  <a:lnTo>
                    <a:pt x="8" y="6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Freeform 99"/>
            <p:cNvSpPr>
              <a:spLocks/>
            </p:cNvSpPr>
            <p:nvPr/>
          </p:nvSpPr>
          <p:spPr bwMode="auto">
            <a:xfrm>
              <a:off x="4086" y="3103"/>
              <a:ext cx="37" cy="16"/>
            </a:xfrm>
            <a:custGeom>
              <a:avLst/>
              <a:gdLst>
                <a:gd name="T0" fmla="*/ 0 w 111"/>
                <a:gd name="T1" fmla="*/ 0 h 48"/>
                <a:gd name="T2" fmla="*/ 0 w 111"/>
                <a:gd name="T3" fmla="*/ 0 h 48"/>
                <a:gd name="T4" fmla="*/ 0 w 111"/>
                <a:gd name="T5" fmla="*/ 0 h 48"/>
                <a:gd name="T6" fmla="*/ 0 w 111"/>
                <a:gd name="T7" fmla="*/ 0 h 48"/>
                <a:gd name="T8" fmla="*/ 0 w 111"/>
                <a:gd name="T9" fmla="*/ 0 h 48"/>
                <a:gd name="T10" fmla="*/ 0 w 111"/>
                <a:gd name="T11" fmla="*/ 0 h 48"/>
                <a:gd name="T12" fmla="*/ 0 w 111"/>
                <a:gd name="T13" fmla="*/ 0 h 48"/>
                <a:gd name="T14" fmla="*/ 0 w 111"/>
                <a:gd name="T15" fmla="*/ 0 h 48"/>
                <a:gd name="T16" fmla="*/ 0 w 111"/>
                <a:gd name="T17" fmla="*/ 0 h 48"/>
                <a:gd name="T18" fmla="*/ 0 w 111"/>
                <a:gd name="T19" fmla="*/ 0 h 48"/>
                <a:gd name="T20" fmla="*/ 0 w 111"/>
                <a:gd name="T21" fmla="*/ 0 h 48"/>
                <a:gd name="T22" fmla="*/ 0 w 111"/>
                <a:gd name="T23" fmla="*/ 0 h 48"/>
                <a:gd name="T24" fmla="*/ 0 w 111"/>
                <a:gd name="T25" fmla="*/ 0 h 48"/>
                <a:gd name="T26" fmla="*/ 0 w 111"/>
                <a:gd name="T27" fmla="*/ 0 h 48"/>
                <a:gd name="T28" fmla="*/ 0 w 111"/>
                <a:gd name="T29" fmla="*/ 0 h 48"/>
                <a:gd name="T30" fmla="*/ 0 w 111"/>
                <a:gd name="T31" fmla="*/ 0 h 48"/>
                <a:gd name="T32" fmla="*/ 0 w 111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1"/>
                <a:gd name="T52" fmla="*/ 0 h 48"/>
                <a:gd name="T53" fmla="*/ 111 w 111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1" h="48">
                  <a:moveTo>
                    <a:pt x="0" y="48"/>
                  </a:moveTo>
                  <a:lnTo>
                    <a:pt x="5" y="41"/>
                  </a:lnTo>
                  <a:lnTo>
                    <a:pt x="18" y="35"/>
                  </a:lnTo>
                  <a:lnTo>
                    <a:pt x="33" y="26"/>
                  </a:lnTo>
                  <a:lnTo>
                    <a:pt x="52" y="19"/>
                  </a:lnTo>
                  <a:lnTo>
                    <a:pt x="69" y="10"/>
                  </a:lnTo>
                  <a:lnTo>
                    <a:pt x="88" y="5"/>
                  </a:lnTo>
                  <a:lnTo>
                    <a:pt x="102" y="0"/>
                  </a:lnTo>
                  <a:lnTo>
                    <a:pt x="111" y="0"/>
                  </a:lnTo>
                  <a:lnTo>
                    <a:pt x="102" y="4"/>
                  </a:lnTo>
                  <a:lnTo>
                    <a:pt x="88" y="10"/>
                  </a:lnTo>
                  <a:lnTo>
                    <a:pt x="70" y="19"/>
                  </a:lnTo>
                  <a:lnTo>
                    <a:pt x="53" y="27"/>
                  </a:lnTo>
                  <a:lnTo>
                    <a:pt x="34" y="35"/>
                  </a:lnTo>
                  <a:lnTo>
                    <a:pt x="19" y="41"/>
                  </a:lnTo>
                  <a:lnTo>
                    <a:pt x="6" y="4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Freeform 100"/>
            <p:cNvSpPr>
              <a:spLocks/>
            </p:cNvSpPr>
            <p:nvPr/>
          </p:nvSpPr>
          <p:spPr bwMode="auto">
            <a:xfrm>
              <a:off x="3944" y="3115"/>
              <a:ext cx="14" cy="4"/>
            </a:xfrm>
            <a:custGeom>
              <a:avLst/>
              <a:gdLst>
                <a:gd name="T0" fmla="*/ 0 w 42"/>
                <a:gd name="T1" fmla="*/ 0 h 11"/>
                <a:gd name="T2" fmla="*/ 0 w 42"/>
                <a:gd name="T3" fmla="*/ 0 h 11"/>
                <a:gd name="T4" fmla="*/ 0 w 42"/>
                <a:gd name="T5" fmla="*/ 0 h 11"/>
                <a:gd name="T6" fmla="*/ 0 w 42"/>
                <a:gd name="T7" fmla="*/ 0 h 11"/>
                <a:gd name="T8" fmla="*/ 0 w 42"/>
                <a:gd name="T9" fmla="*/ 0 h 11"/>
                <a:gd name="T10" fmla="*/ 0 w 42"/>
                <a:gd name="T11" fmla="*/ 0 h 11"/>
                <a:gd name="T12" fmla="*/ 0 w 42"/>
                <a:gd name="T13" fmla="*/ 0 h 11"/>
                <a:gd name="T14" fmla="*/ 0 w 42"/>
                <a:gd name="T15" fmla="*/ 0 h 11"/>
                <a:gd name="T16" fmla="*/ 0 w 42"/>
                <a:gd name="T17" fmla="*/ 0 h 11"/>
                <a:gd name="T18" fmla="*/ 0 w 42"/>
                <a:gd name="T19" fmla="*/ 0 h 11"/>
                <a:gd name="T20" fmla="*/ 0 w 42"/>
                <a:gd name="T21" fmla="*/ 0 h 11"/>
                <a:gd name="T22" fmla="*/ 0 w 42"/>
                <a:gd name="T23" fmla="*/ 0 h 11"/>
                <a:gd name="T24" fmla="*/ 0 w 42"/>
                <a:gd name="T25" fmla="*/ 0 h 11"/>
                <a:gd name="T26" fmla="*/ 0 w 42"/>
                <a:gd name="T27" fmla="*/ 0 h 11"/>
                <a:gd name="T28" fmla="*/ 0 w 42"/>
                <a:gd name="T29" fmla="*/ 0 h 11"/>
                <a:gd name="T30" fmla="*/ 0 w 42"/>
                <a:gd name="T31" fmla="*/ 0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2"/>
                <a:gd name="T49" fmla="*/ 0 h 11"/>
                <a:gd name="T50" fmla="*/ 42 w 42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2" h="11">
                  <a:moveTo>
                    <a:pt x="30" y="11"/>
                  </a:moveTo>
                  <a:lnTo>
                    <a:pt x="23" y="9"/>
                  </a:lnTo>
                  <a:lnTo>
                    <a:pt x="17" y="7"/>
                  </a:lnTo>
                  <a:lnTo>
                    <a:pt x="13" y="6"/>
                  </a:lnTo>
                  <a:lnTo>
                    <a:pt x="11" y="6"/>
                  </a:lnTo>
                  <a:lnTo>
                    <a:pt x="5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29" y="2"/>
                  </a:lnTo>
                  <a:lnTo>
                    <a:pt x="39" y="4"/>
                  </a:lnTo>
                  <a:lnTo>
                    <a:pt x="41" y="7"/>
                  </a:lnTo>
                  <a:lnTo>
                    <a:pt x="42" y="11"/>
                  </a:lnTo>
                  <a:lnTo>
                    <a:pt x="36" y="11"/>
                  </a:lnTo>
                  <a:lnTo>
                    <a:pt x="3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Freeform 101"/>
            <p:cNvSpPr>
              <a:spLocks/>
            </p:cNvSpPr>
            <p:nvPr/>
          </p:nvSpPr>
          <p:spPr bwMode="auto">
            <a:xfrm>
              <a:off x="4019" y="3086"/>
              <a:ext cx="21" cy="12"/>
            </a:xfrm>
            <a:custGeom>
              <a:avLst/>
              <a:gdLst>
                <a:gd name="T0" fmla="*/ 0 w 63"/>
                <a:gd name="T1" fmla="*/ 0 h 37"/>
                <a:gd name="T2" fmla="*/ 0 w 63"/>
                <a:gd name="T3" fmla="*/ 0 h 37"/>
                <a:gd name="T4" fmla="*/ 0 w 63"/>
                <a:gd name="T5" fmla="*/ 0 h 37"/>
                <a:gd name="T6" fmla="*/ 0 w 63"/>
                <a:gd name="T7" fmla="*/ 0 h 37"/>
                <a:gd name="T8" fmla="*/ 0 w 63"/>
                <a:gd name="T9" fmla="*/ 0 h 37"/>
                <a:gd name="T10" fmla="*/ 0 w 63"/>
                <a:gd name="T11" fmla="*/ 0 h 37"/>
                <a:gd name="T12" fmla="*/ 0 w 63"/>
                <a:gd name="T13" fmla="*/ 0 h 37"/>
                <a:gd name="T14" fmla="*/ 0 w 63"/>
                <a:gd name="T15" fmla="*/ 0 h 37"/>
                <a:gd name="T16" fmla="*/ 0 w 63"/>
                <a:gd name="T17" fmla="*/ 0 h 37"/>
                <a:gd name="T18" fmla="*/ 0 w 63"/>
                <a:gd name="T19" fmla="*/ 0 h 37"/>
                <a:gd name="T20" fmla="*/ 0 w 63"/>
                <a:gd name="T21" fmla="*/ 0 h 37"/>
                <a:gd name="T22" fmla="*/ 0 w 63"/>
                <a:gd name="T23" fmla="*/ 0 h 37"/>
                <a:gd name="T24" fmla="*/ 0 w 63"/>
                <a:gd name="T25" fmla="*/ 0 h 37"/>
                <a:gd name="T26" fmla="*/ 0 w 63"/>
                <a:gd name="T27" fmla="*/ 0 h 37"/>
                <a:gd name="T28" fmla="*/ 0 w 63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3"/>
                <a:gd name="T46" fmla="*/ 0 h 37"/>
                <a:gd name="T47" fmla="*/ 63 w 63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3" h="37">
                  <a:moveTo>
                    <a:pt x="0" y="37"/>
                  </a:moveTo>
                  <a:lnTo>
                    <a:pt x="3" y="33"/>
                  </a:lnTo>
                  <a:lnTo>
                    <a:pt x="9" y="27"/>
                  </a:lnTo>
                  <a:lnTo>
                    <a:pt x="17" y="21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8" y="4"/>
                  </a:lnTo>
                  <a:lnTo>
                    <a:pt x="57" y="0"/>
                  </a:lnTo>
                  <a:lnTo>
                    <a:pt x="63" y="0"/>
                  </a:lnTo>
                  <a:lnTo>
                    <a:pt x="56" y="6"/>
                  </a:lnTo>
                  <a:lnTo>
                    <a:pt x="47" y="11"/>
                  </a:lnTo>
                  <a:lnTo>
                    <a:pt x="39" y="14"/>
                  </a:lnTo>
                  <a:lnTo>
                    <a:pt x="30" y="20"/>
                  </a:lnTo>
                  <a:lnTo>
                    <a:pt x="17" y="2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Freeform 102"/>
            <p:cNvSpPr>
              <a:spLocks/>
            </p:cNvSpPr>
            <p:nvPr/>
          </p:nvSpPr>
          <p:spPr bwMode="auto">
            <a:xfrm>
              <a:off x="3978" y="3090"/>
              <a:ext cx="9" cy="4"/>
            </a:xfrm>
            <a:custGeom>
              <a:avLst/>
              <a:gdLst>
                <a:gd name="T0" fmla="*/ 0 w 25"/>
                <a:gd name="T1" fmla="*/ 0 h 11"/>
                <a:gd name="T2" fmla="*/ 0 w 25"/>
                <a:gd name="T3" fmla="*/ 0 h 11"/>
                <a:gd name="T4" fmla="*/ 0 w 25"/>
                <a:gd name="T5" fmla="*/ 0 h 11"/>
                <a:gd name="T6" fmla="*/ 0 w 25"/>
                <a:gd name="T7" fmla="*/ 0 h 11"/>
                <a:gd name="T8" fmla="*/ 0 w 25"/>
                <a:gd name="T9" fmla="*/ 0 h 11"/>
                <a:gd name="T10" fmla="*/ 0 w 25"/>
                <a:gd name="T11" fmla="*/ 0 h 11"/>
                <a:gd name="T12" fmla="*/ 0 w 25"/>
                <a:gd name="T13" fmla="*/ 0 h 11"/>
                <a:gd name="T14" fmla="*/ 0 w 25"/>
                <a:gd name="T15" fmla="*/ 0 h 11"/>
                <a:gd name="T16" fmla="*/ 0 w 25"/>
                <a:gd name="T17" fmla="*/ 0 h 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11"/>
                <a:gd name="T29" fmla="*/ 25 w 25"/>
                <a:gd name="T30" fmla="*/ 11 h 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11">
                  <a:moveTo>
                    <a:pt x="0" y="11"/>
                  </a:moveTo>
                  <a:lnTo>
                    <a:pt x="4" y="7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25" y="1"/>
                  </a:lnTo>
                  <a:lnTo>
                    <a:pt x="18" y="5"/>
                  </a:lnTo>
                  <a:lnTo>
                    <a:pt x="13" y="9"/>
                  </a:lnTo>
                  <a:lnTo>
                    <a:pt x="6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Freeform 103"/>
            <p:cNvSpPr>
              <a:spLocks/>
            </p:cNvSpPr>
            <p:nvPr/>
          </p:nvSpPr>
          <p:spPr bwMode="auto">
            <a:xfrm>
              <a:off x="4052" y="3092"/>
              <a:ext cx="4" cy="1"/>
            </a:xfrm>
            <a:custGeom>
              <a:avLst/>
              <a:gdLst>
                <a:gd name="T0" fmla="*/ 0 w 11"/>
                <a:gd name="T1" fmla="*/ 0 h 4"/>
                <a:gd name="T2" fmla="*/ 0 w 11"/>
                <a:gd name="T3" fmla="*/ 0 h 4"/>
                <a:gd name="T4" fmla="*/ 0 w 11"/>
                <a:gd name="T5" fmla="*/ 0 h 4"/>
                <a:gd name="T6" fmla="*/ 0 w 11"/>
                <a:gd name="T7" fmla="*/ 0 h 4"/>
                <a:gd name="T8" fmla="*/ 0 w 11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"/>
                <a:gd name="T17" fmla="*/ 11 w 11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">
                  <a:moveTo>
                    <a:pt x="0" y="4"/>
                  </a:moveTo>
                  <a:lnTo>
                    <a:pt x="6" y="0"/>
                  </a:lnTo>
                  <a:lnTo>
                    <a:pt x="11" y="1"/>
                  </a:lnTo>
                  <a:lnTo>
                    <a:pt x="4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Freeform 104"/>
            <p:cNvSpPr>
              <a:spLocks/>
            </p:cNvSpPr>
            <p:nvPr/>
          </p:nvSpPr>
          <p:spPr bwMode="auto">
            <a:xfrm>
              <a:off x="4010" y="3050"/>
              <a:ext cx="64" cy="31"/>
            </a:xfrm>
            <a:custGeom>
              <a:avLst/>
              <a:gdLst>
                <a:gd name="T0" fmla="*/ 0 w 193"/>
                <a:gd name="T1" fmla="*/ 0 h 92"/>
                <a:gd name="T2" fmla="*/ 0 w 193"/>
                <a:gd name="T3" fmla="*/ 0 h 92"/>
                <a:gd name="T4" fmla="*/ 0 w 193"/>
                <a:gd name="T5" fmla="*/ 0 h 92"/>
                <a:gd name="T6" fmla="*/ 0 w 193"/>
                <a:gd name="T7" fmla="*/ 0 h 92"/>
                <a:gd name="T8" fmla="*/ 0 w 193"/>
                <a:gd name="T9" fmla="*/ 0 h 92"/>
                <a:gd name="T10" fmla="*/ 0 w 193"/>
                <a:gd name="T11" fmla="*/ 0 h 92"/>
                <a:gd name="T12" fmla="*/ 0 w 193"/>
                <a:gd name="T13" fmla="*/ 0 h 92"/>
                <a:gd name="T14" fmla="*/ 0 w 193"/>
                <a:gd name="T15" fmla="*/ 0 h 92"/>
                <a:gd name="T16" fmla="*/ 0 w 193"/>
                <a:gd name="T17" fmla="*/ 0 h 92"/>
                <a:gd name="T18" fmla="*/ 0 w 193"/>
                <a:gd name="T19" fmla="*/ 0 h 92"/>
                <a:gd name="T20" fmla="*/ 0 w 193"/>
                <a:gd name="T21" fmla="*/ 0 h 92"/>
                <a:gd name="T22" fmla="*/ 0 w 193"/>
                <a:gd name="T23" fmla="*/ 0 h 92"/>
                <a:gd name="T24" fmla="*/ 0 w 193"/>
                <a:gd name="T25" fmla="*/ 0 h 92"/>
                <a:gd name="T26" fmla="*/ 0 w 193"/>
                <a:gd name="T27" fmla="*/ 0 h 92"/>
                <a:gd name="T28" fmla="*/ 0 w 193"/>
                <a:gd name="T29" fmla="*/ 0 h 92"/>
                <a:gd name="T30" fmla="*/ 0 w 193"/>
                <a:gd name="T31" fmla="*/ 0 h 92"/>
                <a:gd name="T32" fmla="*/ 0 w 193"/>
                <a:gd name="T33" fmla="*/ 0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93"/>
                <a:gd name="T52" fmla="*/ 0 h 92"/>
                <a:gd name="T53" fmla="*/ 193 w 193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93" h="92">
                  <a:moveTo>
                    <a:pt x="0" y="92"/>
                  </a:moveTo>
                  <a:lnTo>
                    <a:pt x="10" y="82"/>
                  </a:lnTo>
                  <a:lnTo>
                    <a:pt x="33" y="70"/>
                  </a:lnTo>
                  <a:lnTo>
                    <a:pt x="63" y="55"/>
                  </a:lnTo>
                  <a:lnTo>
                    <a:pt x="98" y="40"/>
                  </a:lnTo>
                  <a:lnTo>
                    <a:pt x="130" y="24"/>
                  </a:lnTo>
                  <a:lnTo>
                    <a:pt x="161" y="12"/>
                  </a:lnTo>
                  <a:lnTo>
                    <a:pt x="182" y="2"/>
                  </a:lnTo>
                  <a:lnTo>
                    <a:pt x="193" y="0"/>
                  </a:lnTo>
                  <a:lnTo>
                    <a:pt x="177" y="8"/>
                  </a:lnTo>
                  <a:lnTo>
                    <a:pt x="154" y="20"/>
                  </a:lnTo>
                  <a:lnTo>
                    <a:pt x="124" y="35"/>
                  </a:lnTo>
                  <a:lnTo>
                    <a:pt x="93" y="52"/>
                  </a:lnTo>
                  <a:lnTo>
                    <a:pt x="61" y="67"/>
                  </a:lnTo>
                  <a:lnTo>
                    <a:pt x="34" y="80"/>
                  </a:lnTo>
                  <a:lnTo>
                    <a:pt x="12" y="8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Freeform 105"/>
            <p:cNvSpPr>
              <a:spLocks/>
            </p:cNvSpPr>
            <p:nvPr/>
          </p:nvSpPr>
          <p:spPr bwMode="auto">
            <a:xfrm>
              <a:off x="4083" y="3045"/>
              <a:ext cx="73" cy="34"/>
            </a:xfrm>
            <a:custGeom>
              <a:avLst/>
              <a:gdLst>
                <a:gd name="T0" fmla="*/ 0 w 221"/>
                <a:gd name="T1" fmla="*/ 0 h 102"/>
                <a:gd name="T2" fmla="*/ 0 w 221"/>
                <a:gd name="T3" fmla="*/ 0 h 102"/>
                <a:gd name="T4" fmla="*/ 0 w 221"/>
                <a:gd name="T5" fmla="*/ 0 h 102"/>
                <a:gd name="T6" fmla="*/ 0 w 221"/>
                <a:gd name="T7" fmla="*/ 0 h 102"/>
                <a:gd name="T8" fmla="*/ 0 w 221"/>
                <a:gd name="T9" fmla="*/ 0 h 102"/>
                <a:gd name="T10" fmla="*/ 0 w 221"/>
                <a:gd name="T11" fmla="*/ 0 h 102"/>
                <a:gd name="T12" fmla="*/ 0 w 221"/>
                <a:gd name="T13" fmla="*/ 0 h 102"/>
                <a:gd name="T14" fmla="*/ 0 w 221"/>
                <a:gd name="T15" fmla="*/ 0 h 102"/>
                <a:gd name="T16" fmla="*/ 0 w 221"/>
                <a:gd name="T17" fmla="*/ 0 h 102"/>
                <a:gd name="T18" fmla="*/ 0 w 221"/>
                <a:gd name="T19" fmla="*/ 0 h 102"/>
                <a:gd name="T20" fmla="*/ 0 w 221"/>
                <a:gd name="T21" fmla="*/ 0 h 102"/>
                <a:gd name="T22" fmla="*/ 0 w 221"/>
                <a:gd name="T23" fmla="*/ 0 h 102"/>
                <a:gd name="T24" fmla="*/ 0 w 221"/>
                <a:gd name="T25" fmla="*/ 0 h 102"/>
                <a:gd name="T26" fmla="*/ 0 w 221"/>
                <a:gd name="T27" fmla="*/ 0 h 102"/>
                <a:gd name="T28" fmla="*/ 0 w 221"/>
                <a:gd name="T29" fmla="*/ 0 h 102"/>
                <a:gd name="T30" fmla="*/ 0 w 221"/>
                <a:gd name="T31" fmla="*/ 0 h 102"/>
                <a:gd name="T32" fmla="*/ 0 w 221"/>
                <a:gd name="T33" fmla="*/ 0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1"/>
                <a:gd name="T52" fmla="*/ 0 h 102"/>
                <a:gd name="T53" fmla="*/ 221 w 221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1" h="102">
                  <a:moveTo>
                    <a:pt x="0" y="102"/>
                  </a:moveTo>
                  <a:lnTo>
                    <a:pt x="12" y="93"/>
                  </a:lnTo>
                  <a:lnTo>
                    <a:pt x="38" y="80"/>
                  </a:lnTo>
                  <a:lnTo>
                    <a:pt x="70" y="63"/>
                  </a:lnTo>
                  <a:lnTo>
                    <a:pt x="108" y="45"/>
                  </a:lnTo>
                  <a:lnTo>
                    <a:pt x="145" y="27"/>
                  </a:lnTo>
                  <a:lnTo>
                    <a:pt x="179" y="12"/>
                  </a:lnTo>
                  <a:lnTo>
                    <a:pt x="205" y="2"/>
                  </a:lnTo>
                  <a:lnTo>
                    <a:pt x="221" y="0"/>
                  </a:lnTo>
                  <a:lnTo>
                    <a:pt x="197" y="9"/>
                  </a:lnTo>
                  <a:lnTo>
                    <a:pt x="168" y="25"/>
                  </a:lnTo>
                  <a:lnTo>
                    <a:pt x="133" y="41"/>
                  </a:lnTo>
                  <a:lnTo>
                    <a:pt x="100" y="59"/>
                  </a:lnTo>
                  <a:lnTo>
                    <a:pt x="66" y="76"/>
                  </a:lnTo>
                  <a:lnTo>
                    <a:pt x="37" y="90"/>
                  </a:lnTo>
                  <a:lnTo>
                    <a:pt x="13" y="9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Freeform 106"/>
            <p:cNvSpPr>
              <a:spLocks/>
            </p:cNvSpPr>
            <p:nvPr/>
          </p:nvSpPr>
          <p:spPr bwMode="auto">
            <a:xfrm>
              <a:off x="4077" y="3056"/>
              <a:ext cx="19" cy="8"/>
            </a:xfrm>
            <a:custGeom>
              <a:avLst/>
              <a:gdLst>
                <a:gd name="T0" fmla="*/ 0 w 56"/>
                <a:gd name="T1" fmla="*/ 0 h 25"/>
                <a:gd name="T2" fmla="*/ 0 w 56"/>
                <a:gd name="T3" fmla="*/ 0 h 25"/>
                <a:gd name="T4" fmla="*/ 0 w 56"/>
                <a:gd name="T5" fmla="*/ 0 h 25"/>
                <a:gd name="T6" fmla="*/ 0 w 56"/>
                <a:gd name="T7" fmla="*/ 0 h 25"/>
                <a:gd name="T8" fmla="*/ 0 w 56"/>
                <a:gd name="T9" fmla="*/ 0 h 25"/>
                <a:gd name="T10" fmla="*/ 0 w 56"/>
                <a:gd name="T11" fmla="*/ 0 h 25"/>
                <a:gd name="T12" fmla="*/ 0 w 56"/>
                <a:gd name="T13" fmla="*/ 0 h 25"/>
                <a:gd name="T14" fmla="*/ 0 w 56"/>
                <a:gd name="T15" fmla="*/ 0 h 25"/>
                <a:gd name="T16" fmla="*/ 0 w 56"/>
                <a:gd name="T17" fmla="*/ 0 h 25"/>
                <a:gd name="T18" fmla="*/ 0 w 56"/>
                <a:gd name="T19" fmla="*/ 0 h 25"/>
                <a:gd name="T20" fmla="*/ 0 w 56"/>
                <a:gd name="T21" fmla="*/ 0 h 25"/>
                <a:gd name="T22" fmla="*/ 0 w 56"/>
                <a:gd name="T23" fmla="*/ 0 h 25"/>
                <a:gd name="T24" fmla="*/ 0 w 56"/>
                <a:gd name="T25" fmla="*/ 0 h 25"/>
                <a:gd name="T26" fmla="*/ 0 w 56"/>
                <a:gd name="T27" fmla="*/ 0 h 25"/>
                <a:gd name="T28" fmla="*/ 0 w 56"/>
                <a:gd name="T29" fmla="*/ 0 h 25"/>
                <a:gd name="T30" fmla="*/ 0 w 56"/>
                <a:gd name="T31" fmla="*/ 0 h 25"/>
                <a:gd name="T32" fmla="*/ 0 w 56"/>
                <a:gd name="T33" fmla="*/ 0 h 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25"/>
                <a:gd name="T53" fmla="*/ 56 w 56"/>
                <a:gd name="T54" fmla="*/ 25 h 2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25">
                  <a:moveTo>
                    <a:pt x="0" y="25"/>
                  </a:moveTo>
                  <a:lnTo>
                    <a:pt x="3" y="21"/>
                  </a:lnTo>
                  <a:lnTo>
                    <a:pt x="9" y="17"/>
                  </a:lnTo>
                  <a:lnTo>
                    <a:pt x="17" y="12"/>
                  </a:lnTo>
                  <a:lnTo>
                    <a:pt x="27" y="9"/>
                  </a:lnTo>
                  <a:lnTo>
                    <a:pt x="34" y="5"/>
                  </a:lnTo>
                  <a:lnTo>
                    <a:pt x="43" y="1"/>
                  </a:lnTo>
                  <a:lnTo>
                    <a:pt x="49" y="0"/>
                  </a:lnTo>
                  <a:lnTo>
                    <a:pt x="56" y="1"/>
                  </a:lnTo>
                  <a:lnTo>
                    <a:pt x="51" y="3"/>
                  </a:lnTo>
                  <a:lnTo>
                    <a:pt x="44" y="6"/>
                  </a:lnTo>
                  <a:lnTo>
                    <a:pt x="35" y="9"/>
                  </a:lnTo>
                  <a:lnTo>
                    <a:pt x="27" y="14"/>
                  </a:lnTo>
                  <a:lnTo>
                    <a:pt x="17" y="18"/>
                  </a:lnTo>
                  <a:lnTo>
                    <a:pt x="8" y="21"/>
                  </a:lnTo>
                  <a:lnTo>
                    <a:pt x="2" y="2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07"/>
            <p:cNvSpPr>
              <a:spLocks/>
            </p:cNvSpPr>
            <p:nvPr/>
          </p:nvSpPr>
          <p:spPr bwMode="auto">
            <a:xfrm>
              <a:off x="3563" y="3257"/>
              <a:ext cx="33" cy="57"/>
            </a:xfrm>
            <a:custGeom>
              <a:avLst/>
              <a:gdLst>
                <a:gd name="T0" fmla="*/ 0 w 101"/>
                <a:gd name="T1" fmla="*/ 0 h 172"/>
                <a:gd name="T2" fmla="*/ 0 w 101"/>
                <a:gd name="T3" fmla="*/ 0 h 172"/>
                <a:gd name="T4" fmla="*/ 0 w 101"/>
                <a:gd name="T5" fmla="*/ 0 h 172"/>
                <a:gd name="T6" fmla="*/ 0 w 101"/>
                <a:gd name="T7" fmla="*/ 0 h 172"/>
                <a:gd name="T8" fmla="*/ 0 w 101"/>
                <a:gd name="T9" fmla="*/ 0 h 172"/>
                <a:gd name="T10" fmla="*/ 0 w 101"/>
                <a:gd name="T11" fmla="*/ 0 h 172"/>
                <a:gd name="T12" fmla="*/ 0 w 101"/>
                <a:gd name="T13" fmla="*/ 0 h 172"/>
                <a:gd name="T14" fmla="*/ 0 w 101"/>
                <a:gd name="T15" fmla="*/ 0 h 172"/>
                <a:gd name="T16" fmla="*/ 0 w 101"/>
                <a:gd name="T17" fmla="*/ 0 h 172"/>
                <a:gd name="T18" fmla="*/ 0 w 101"/>
                <a:gd name="T19" fmla="*/ 0 h 172"/>
                <a:gd name="T20" fmla="*/ 0 w 101"/>
                <a:gd name="T21" fmla="*/ 0 h 172"/>
                <a:gd name="T22" fmla="*/ 0 w 101"/>
                <a:gd name="T23" fmla="*/ 0 h 172"/>
                <a:gd name="T24" fmla="*/ 0 w 101"/>
                <a:gd name="T25" fmla="*/ 0 h 172"/>
                <a:gd name="T26" fmla="*/ 0 w 101"/>
                <a:gd name="T27" fmla="*/ 0 h 172"/>
                <a:gd name="T28" fmla="*/ 0 w 101"/>
                <a:gd name="T29" fmla="*/ 0 h 172"/>
                <a:gd name="T30" fmla="*/ 0 w 101"/>
                <a:gd name="T31" fmla="*/ 0 h 172"/>
                <a:gd name="T32" fmla="*/ 0 w 101"/>
                <a:gd name="T33" fmla="*/ 0 h 172"/>
                <a:gd name="T34" fmla="*/ 0 w 101"/>
                <a:gd name="T35" fmla="*/ 0 h 172"/>
                <a:gd name="T36" fmla="*/ 0 w 101"/>
                <a:gd name="T37" fmla="*/ 0 h 172"/>
                <a:gd name="T38" fmla="*/ 0 w 101"/>
                <a:gd name="T39" fmla="*/ 0 h 172"/>
                <a:gd name="T40" fmla="*/ 0 w 101"/>
                <a:gd name="T41" fmla="*/ 0 h 172"/>
                <a:gd name="T42" fmla="*/ 0 w 101"/>
                <a:gd name="T43" fmla="*/ 0 h 172"/>
                <a:gd name="T44" fmla="*/ 0 w 101"/>
                <a:gd name="T45" fmla="*/ 0 h 172"/>
                <a:gd name="T46" fmla="*/ 0 w 101"/>
                <a:gd name="T47" fmla="*/ 0 h 172"/>
                <a:gd name="T48" fmla="*/ 0 w 101"/>
                <a:gd name="T49" fmla="*/ 0 h 172"/>
                <a:gd name="T50" fmla="*/ 0 w 101"/>
                <a:gd name="T51" fmla="*/ 0 h 172"/>
                <a:gd name="T52" fmla="*/ 0 w 101"/>
                <a:gd name="T53" fmla="*/ 0 h 172"/>
                <a:gd name="T54" fmla="*/ 0 w 101"/>
                <a:gd name="T55" fmla="*/ 0 h 172"/>
                <a:gd name="T56" fmla="*/ 0 w 101"/>
                <a:gd name="T57" fmla="*/ 0 h 172"/>
                <a:gd name="T58" fmla="*/ 0 w 101"/>
                <a:gd name="T59" fmla="*/ 0 h 172"/>
                <a:gd name="T60" fmla="*/ 0 w 101"/>
                <a:gd name="T61" fmla="*/ 0 h 172"/>
                <a:gd name="T62" fmla="*/ 0 w 101"/>
                <a:gd name="T63" fmla="*/ 0 h 172"/>
                <a:gd name="T64" fmla="*/ 0 w 101"/>
                <a:gd name="T65" fmla="*/ 0 h 1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"/>
                <a:gd name="T100" fmla="*/ 0 h 172"/>
                <a:gd name="T101" fmla="*/ 101 w 101"/>
                <a:gd name="T102" fmla="*/ 172 h 17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" h="172">
                  <a:moveTo>
                    <a:pt x="43" y="0"/>
                  </a:moveTo>
                  <a:lnTo>
                    <a:pt x="53" y="0"/>
                  </a:lnTo>
                  <a:lnTo>
                    <a:pt x="63" y="3"/>
                  </a:lnTo>
                  <a:lnTo>
                    <a:pt x="71" y="9"/>
                  </a:lnTo>
                  <a:lnTo>
                    <a:pt x="80" y="20"/>
                  </a:lnTo>
                  <a:lnTo>
                    <a:pt x="87" y="32"/>
                  </a:lnTo>
                  <a:lnTo>
                    <a:pt x="93" y="46"/>
                  </a:lnTo>
                  <a:lnTo>
                    <a:pt x="97" y="62"/>
                  </a:lnTo>
                  <a:lnTo>
                    <a:pt x="101" y="81"/>
                  </a:lnTo>
                  <a:lnTo>
                    <a:pt x="101" y="97"/>
                  </a:lnTo>
                  <a:lnTo>
                    <a:pt x="100" y="114"/>
                  </a:lnTo>
                  <a:lnTo>
                    <a:pt x="96" y="128"/>
                  </a:lnTo>
                  <a:lnTo>
                    <a:pt x="92" y="142"/>
                  </a:lnTo>
                  <a:lnTo>
                    <a:pt x="84" y="152"/>
                  </a:lnTo>
                  <a:lnTo>
                    <a:pt x="77" y="162"/>
                  </a:lnTo>
                  <a:lnTo>
                    <a:pt x="67" y="168"/>
                  </a:lnTo>
                  <a:lnTo>
                    <a:pt x="58" y="172"/>
                  </a:lnTo>
                  <a:lnTo>
                    <a:pt x="48" y="170"/>
                  </a:lnTo>
                  <a:lnTo>
                    <a:pt x="38" y="166"/>
                  </a:lnTo>
                  <a:lnTo>
                    <a:pt x="29" y="159"/>
                  </a:lnTo>
                  <a:lnTo>
                    <a:pt x="22" y="149"/>
                  </a:lnTo>
                  <a:lnTo>
                    <a:pt x="13" y="136"/>
                  </a:lnTo>
                  <a:lnTo>
                    <a:pt x="8" y="122"/>
                  </a:lnTo>
                  <a:lnTo>
                    <a:pt x="3" y="106"/>
                  </a:lnTo>
                  <a:lnTo>
                    <a:pt x="1" y="91"/>
                  </a:lnTo>
                  <a:lnTo>
                    <a:pt x="0" y="72"/>
                  </a:lnTo>
                  <a:lnTo>
                    <a:pt x="2" y="56"/>
                  </a:lnTo>
                  <a:lnTo>
                    <a:pt x="4" y="41"/>
                  </a:lnTo>
                  <a:lnTo>
                    <a:pt x="11" y="28"/>
                  </a:lnTo>
                  <a:lnTo>
                    <a:pt x="16" y="16"/>
                  </a:lnTo>
                  <a:lnTo>
                    <a:pt x="24" y="7"/>
                  </a:lnTo>
                  <a:lnTo>
                    <a:pt x="32" y="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08"/>
            <p:cNvSpPr>
              <a:spLocks/>
            </p:cNvSpPr>
            <p:nvPr/>
          </p:nvSpPr>
          <p:spPr bwMode="auto">
            <a:xfrm>
              <a:off x="3558" y="3276"/>
              <a:ext cx="21" cy="21"/>
            </a:xfrm>
            <a:custGeom>
              <a:avLst/>
              <a:gdLst>
                <a:gd name="T0" fmla="*/ 0 w 63"/>
                <a:gd name="T1" fmla="*/ 0 h 61"/>
                <a:gd name="T2" fmla="*/ 0 w 63"/>
                <a:gd name="T3" fmla="*/ 0 h 61"/>
                <a:gd name="T4" fmla="*/ 0 w 63"/>
                <a:gd name="T5" fmla="*/ 0 h 61"/>
                <a:gd name="T6" fmla="*/ 0 w 63"/>
                <a:gd name="T7" fmla="*/ 0 h 61"/>
                <a:gd name="T8" fmla="*/ 0 w 63"/>
                <a:gd name="T9" fmla="*/ 0 h 61"/>
                <a:gd name="T10" fmla="*/ 0 w 63"/>
                <a:gd name="T11" fmla="*/ 0 h 61"/>
                <a:gd name="T12" fmla="*/ 0 w 63"/>
                <a:gd name="T13" fmla="*/ 0 h 61"/>
                <a:gd name="T14" fmla="*/ 0 w 63"/>
                <a:gd name="T15" fmla="*/ 0 h 61"/>
                <a:gd name="T16" fmla="*/ 0 w 63"/>
                <a:gd name="T17" fmla="*/ 0 h 61"/>
                <a:gd name="T18" fmla="*/ 0 w 63"/>
                <a:gd name="T19" fmla="*/ 0 h 61"/>
                <a:gd name="T20" fmla="*/ 0 w 63"/>
                <a:gd name="T21" fmla="*/ 0 h 61"/>
                <a:gd name="T22" fmla="*/ 0 w 63"/>
                <a:gd name="T23" fmla="*/ 0 h 61"/>
                <a:gd name="T24" fmla="*/ 0 w 63"/>
                <a:gd name="T25" fmla="*/ 0 h 61"/>
                <a:gd name="T26" fmla="*/ 0 w 63"/>
                <a:gd name="T27" fmla="*/ 0 h 61"/>
                <a:gd name="T28" fmla="*/ 0 w 63"/>
                <a:gd name="T29" fmla="*/ 0 h 61"/>
                <a:gd name="T30" fmla="*/ 0 w 63"/>
                <a:gd name="T31" fmla="*/ 0 h 61"/>
                <a:gd name="T32" fmla="*/ 0 w 63"/>
                <a:gd name="T33" fmla="*/ 0 h 61"/>
                <a:gd name="T34" fmla="*/ 0 w 63"/>
                <a:gd name="T35" fmla="*/ 0 h 61"/>
                <a:gd name="T36" fmla="*/ 0 w 63"/>
                <a:gd name="T37" fmla="*/ 0 h 61"/>
                <a:gd name="T38" fmla="*/ 0 w 63"/>
                <a:gd name="T39" fmla="*/ 0 h 61"/>
                <a:gd name="T40" fmla="*/ 0 w 63"/>
                <a:gd name="T41" fmla="*/ 0 h 61"/>
                <a:gd name="T42" fmla="*/ 0 w 63"/>
                <a:gd name="T43" fmla="*/ 0 h 61"/>
                <a:gd name="T44" fmla="*/ 0 w 63"/>
                <a:gd name="T45" fmla="*/ 0 h 61"/>
                <a:gd name="T46" fmla="*/ 0 w 63"/>
                <a:gd name="T47" fmla="*/ 0 h 61"/>
                <a:gd name="T48" fmla="*/ 0 w 63"/>
                <a:gd name="T49" fmla="*/ 0 h 61"/>
                <a:gd name="T50" fmla="*/ 0 w 63"/>
                <a:gd name="T51" fmla="*/ 0 h 61"/>
                <a:gd name="T52" fmla="*/ 0 w 63"/>
                <a:gd name="T53" fmla="*/ 0 h 61"/>
                <a:gd name="T54" fmla="*/ 0 w 63"/>
                <a:gd name="T55" fmla="*/ 0 h 61"/>
                <a:gd name="T56" fmla="*/ 0 w 63"/>
                <a:gd name="T57" fmla="*/ 0 h 61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"/>
                <a:gd name="T88" fmla="*/ 0 h 61"/>
                <a:gd name="T89" fmla="*/ 63 w 63"/>
                <a:gd name="T90" fmla="*/ 61 h 61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" h="61">
                  <a:moveTo>
                    <a:pt x="31" y="0"/>
                  </a:moveTo>
                  <a:lnTo>
                    <a:pt x="37" y="0"/>
                  </a:lnTo>
                  <a:lnTo>
                    <a:pt x="43" y="2"/>
                  </a:lnTo>
                  <a:lnTo>
                    <a:pt x="48" y="4"/>
                  </a:lnTo>
                  <a:lnTo>
                    <a:pt x="53" y="9"/>
                  </a:lnTo>
                  <a:lnTo>
                    <a:pt x="60" y="17"/>
                  </a:lnTo>
                  <a:lnTo>
                    <a:pt x="63" y="29"/>
                  </a:lnTo>
                  <a:lnTo>
                    <a:pt x="62" y="35"/>
                  </a:lnTo>
                  <a:lnTo>
                    <a:pt x="60" y="41"/>
                  </a:lnTo>
                  <a:lnTo>
                    <a:pt x="56" y="46"/>
                  </a:lnTo>
                  <a:lnTo>
                    <a:pt x="53" y="51"/>
                  </a:lnTo>
                  <a:lnTo>
                    <a:pt x="48" y="54"/>
                  </a:lnTo>
                  <a:lnTo>
                    <a:pt x="43" y="57"/>
                  </a:lnTo>
                  <a:lnTo>
                    <a:pt x="37" y="60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2" y="54"/>
                  </a:lnTo>
                  <a:lnTo>
                    <a:pt x="9" y="51"/>
                  </a:lnTo>
                  <a:lnTo>
                    <a:pt x="4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Freeform 109"/>
            <p:cNvSpPr>
              <a:spLocks/>
            </p:cNvSpPr>
            <p:nvPr/>
          </p:nvSpPr>
          <p:spPr bwMode="auto">
            <a:xfrm>
              <a:off x="3501" y="3269"/>
              <a:ext cx="28" cy="48"/>
            </a:xfrm>
            <a:custGeom>
              <a:avLst/>
              <a:gdLst>
                <a:gd name="T0" fmla="*/ 0 w 85"/>
                <a:gd name="T1" fmla="*/ 0 h 144"/>
                <a:gd name="T2" fmla="*/ 0 w 85"/>
                <a:gd name="T3" fmla="*/ 0 h 144"/>
                <a:gd name="T4" fmla="*/ 0 w 85"/>
                <a:gd name="T5" fmla="*/ 0 h 144"/>
                <a:gd name="T6" fmla="*/ 0 w 85"/>
                <a:gd name="T7" fmla="*/ 0 h 144"/>
                <a:gd name="T8" fmla="*/ 0 w 85"/>
                <a:gd name="T9" fmla="*/ 0 h 144"/>
                <a:gd name="T10" fmla="*/ 0 w 85"/>
                <a:gd name="T11" fmla="*/ 0 h 144"/>
                <a:gd name="T12" fmla="*/ 0 w 85"/>
                <a:gd name="T13" fmla="*/ 0 h 144"/>
                <a:gd name="T14" fmla="*/ 0 w 85"/>
                <a:gd name="T15" fmla="*/ 0 h 144"/>
                <a:gd name="T16" fmla="*/ 0 w 85"/>
                <a:gd name="T17" fmla="*/ 0 h 144"/>
                <a:gd name="T18" fmla="*/ 0 w 85"/>
                <a:gd name="T19" fmla="*/ 0 h 144"/>
                <a:gd name="T20" fmla="*/ 0 w 85"/>
                <a:gd name="T21" fmla="*/ 0 h 144"/>
                <a:gd name="T22" fmla="*/ 0 w 85"/>
                <a:gd name="T23" fmla="*/ 0 h 144"/>
                <a:gd name="T24" fmla="*/ 0 w 85"/>
                <a:gd name="T25" fmla="*/ 0 h 144"/>
                <a:gd name="T26" fmla="*/ 0 w 85"/>
                <a:gd name="T27" fmla="*/ 0 h 144"/>
                <a:gd name="T28" fmla="*/ 0 w 85"/>
                <a:gd name="T29" fmla="*/ 0 h 144"/>
                <a:gd name="T30" fmla="*/ 0 w 85"/>
                <a:gd name="T31" fmla="*/ 0 h 144"/>
                <a:gd name="T32" fmla="*/ 0 w 85"/>
                <a:gd name="T33" fmla="*/ 0 h 144"/>
                <a:gd name="T34" fmla="*/ 0 w 85"/>
                <a:gd name="T35" fmla="*/ 0 h 144"/>
                <a:gd name="T36" fmla="*/ 0 w 85"/>
                <a:gd name="T37" fmla="*/ 0 h 144"/>
                <a:gd name="T38" fmla="*/ 0 w 85"/>
                <a:gd name="T39" fmla="*/ 0 h 144"/>
                <a:gd name="T40" fmla="*/ 0 w 85"/>
                <a:gd name="T41" fmla="*/ 0 h 144"/>
                <a:gd name="T42" fmla="*/ 0 w 85"/>
                <a:gd name="T43" fmla="*/ 0 h 144"/>
                <a:gd name="T44" fmla="*/ 0 w 85"/>
                <a:gd name="T45" fmla="*/ 0 h 144"/>
                <a:gd name="T46" fmla="*/ 0 w 85"/>
                <a:gd name="T47" fmla="*/ 0 h 144"/>
                <a:gd name="T48" fmla="*/ 0 w 85"/>
                <a:gd name="T49" fmla="*/ 0 h 144"/>
                <a:gd name="T50" fmla="*/ 0 w 85"/>
                <a:gd name="T51" fmla="*/ 0 h 144"/>
                <a:gd name="T52" fmla="*/ 0 w 85"/>
                <a:gd name="T53" fmla="*/ 0 h 144"/>
                <a:gd name="T54" fmla="*/ 0 w 85"/>
                <a:gd name="T55" fmla="*/ 0 h 144"/>
                <a:gd name="T56" fmla="*/ 0 w 85"/>
                <a:gd name="T57" fmla="*/ 0 h 144"/>
                <a:gd name="T58" fmla="*/ 0 w 85"/>
                <a:gd name="T59" fmla="*/ 0 h 144"/>
                <a:gd name="T60" fmla="*/ 0 w 85"/>
                <a:gd name="T61" fmla="*/ 0 h 144"/>
                <a:gd name="T62" fmla="*/ 0 w 85"/>
                <a:gd name="T63" fmla="*/ 0 h 144"/>
                <a:gd name="T64" fmla="*/ 0 w 85"/>
                <a:gd name="T65" fmla="*/ 0 h 1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5"/>
                <a:gd name="T100" fmla="*/ 0 h 144"/>
                <a:gd name="T101" fmla="*/ 85 w 85"/>
                <a:gd name="T102" fmla="*/ 144 h 1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5" h="144">
                  <a:moveTo>
                    <a:pt x="37" y="0"/>
                  </a:moveTo>
                  <a:lnTo>
                    <a:pt x="44" y="0"/>
                  </a:lnTo>
                  <a:lnTo>
                    <a:pt x="52" y="4"/>
                  </a:lnTo>
                  <a:lnTo>
                    <a:pt x="59" y="9"/>
                  </a:lnTo>
                  <a:lnTo>
                    <a:pt x="67" y="18"/>
                  </a:lnTo>
                  <a:lnTo>
                    <a:pt x="72" y="28"/>
                  </a:lnTo>
                  <a:lnTo>
                    <a:pt x="79" y="39"/>
                  </a:lnTo>
                  <a:lnTo>
                    <a:pt x="82" y="52"/>
                  </a:lnTo>
                  <a:lnTo>
                    <a:pt x="85" y="69"/>
                  </a:lnTo>
                  <a:lnTo>
                    <a:pt x="84" y="82"/>
                  </a:lnTo>
                  <a:lnTo>
                    <a:pt x="83" y="96"/>
                  </a:lnTo>
                  <a:lnTo>
                    <a:pt x="80" y="108"/>
                  </a:lnTo>
                  <a:lnTo>
                    <a:pt x="77" y="120"/>
                  </a:lnTo>
                  <a:lnTo>
                    <a:pt x="71" y="128"/>
                  </a:lnTo>
                  <a:lnTo>
                    <a:pt x="65" y="137"/>
                  </a:lnTo>
                  <a:lnTo>
                    <a:pt x="57" y="141"/>
                  </a:lnTo>
                  <a:lnTo>
                    <a:pt x="50" y="144"/>
                  </a:lnTo>
                  <a:lnTo>
                    <a:pt x="40" y="142"/>
                  </a:lnTo>
                  <a:lnTo>
                    <a:pt x="31" y="139"/>
                  </a:lnTo>
                  <a:lnTo>
                    <a:pt x="24" y="133"/>
                  </a:lnTo>
                  <a:lnTo>
                    <a:pt x="17" y="125"/>
                  </a:lnTo>
                  <a:lnTo>
                    <a:pt x="11" y="114"/>
                  </a:lnTo>
                  <a:lnTo>
                    <a:pt x="5" y="103"/>
                  </a:lnTo>
                  <a:lnTo>
                    <a:pt x="2" y="89"/>
                  </a:lnTo>
                  <a:lnTo>
                    <a:pt x="1" y="75"/>
                  </a:lnTo>
                  <a:lnTo>
                    <a:pt x="0" y="60"/>
                  </a:lnTo>
                  <a:lnTo>
                    <a:pt x="1" y="47"/>
                  </a:lnTo>
                  <a:lnTo>
                    <a:pt x="3" y="34"/>
                  </a:lnTo>
                  <a:lnTo>
                    <a:pt x="8" y="23"/>
                  </a:lnTo>
                  <a:lnTo>
                    <a:pt x="13" y="12"/>
                  </a:lnTo>
                  <a:lnTo>
                    <a:pt x="20" y="6"/>
                  </a:lnTo>
                  <a:lnTo>
                    <a:pt x="2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Freeform 110"/>
            <p:cNvSpPr>
              <a:spLocks/>
            </p:cNvSpPr>
            <p:nvPr/>
          </p:nvSpPr>
          <p:spPr bwMode="auto">
            <a:xfrm>
              <a:off x="3497" y="3286"/>
              <a:ext cx="18" cy="17"/>
            </a:xfrm>
            <a:custGeom>
              <a:avLst/>
              <a:gdLst>
                <a:gd name="T0" fmla="*/ 0 w 53"/>
                <a:gd name="T1" fmla="*/ 0 h 51"/>
                <a:gd name="T2" fmla="*/ 0 w 53"/>
                <a:gd name="T3" fmla="*/ 0 h 51"/>
                <a:gd name="T4" fmla="*/ 0 w 53"/>
                <a:gd name="T5" fmla="*/ 0 h 51"/>
                <a:gd name="T6" fmla="*/ 0 w 53"/>
                <a:gd name="T7" fmla="*/ 0 h 51"/>
                <a:gd name="T8" fmla="*/ 0 w 53"/>
                <a:gd name="T9" fmla="*/ 0 h 51"/>
                <a:gd name="T10" fmla="*/ 0 w 53"/>
                <a:gd name="T11" fmla="*/ 0 h 51"/>
                <a:gd name="T12" fmla="*/ 0 w 53"/>
                <a:gd name="T13" fmla="*/ 0 h 51"/>
                <a:gd name="T14" fmla="*/ 0 w 53"/>
                <a:gd name="T15" fmla="*/ 0 h 51"/>
                <a:gd name="T16" fmla="*/ 0 w 53"/>
                <a:gd name="T17" fmla="*/ 0 h 51"/>
                <a:gd name="T18" fmla="*/ 0 w 53"/>
                <a:gd name="T19" fmla="*/ 0 h 51"/>
                <a:gd name="T20" fmla="*/ 0 w 53"/>
                <a:gd name="T21" fmla="*/ 0 h 51"/>
                <a:gd name="T22" fmla="*/ 0 w 53"/>
                <a:gd name="T23" fmla="*/ 0 h 51"/>
                <a:gd name="T24" fmla="*/ 0 w 53"/>
                <a:gd name="T25" fmla="*/ 0 h 51"/>
                <a:gd name="T26" fmla="*/ 0 w 53"/>
                <a:gd name="T27" fmla="*/ 0 h 51"/>
                <a:gd name="T28" fmla="*/ 0 w 53"/>
                <a:gd name="T29" fmla="*/ 0 h 51"/>
                <a:gd name="T30" fmla="*/ 0 w 53"/>
                <a:gd name="T31" fmla="*/ 0 h 51"/>
                <a:gd name="T32" fmla="*/ 0 w 53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"/>
                <a:gd name="T52" fmla="*/ 0 h 51"/>
                <a:gd name="T53" fmla="*/ 53 w 53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" h="51">
                  <a:moveTo>
                    <a:pt x="26" y="0"/>
                  </a:moveTo>
                  <a:lnTo>
                    <a:pt x="35" y="1"/>
                  </a:lnTo>
                  <a:lnTo>
                    <a:pt x="44" y="7"/>
                  </a:lnTo>
                  <a:lnTo>
                    <a:pt x="50" y="14"/>
                  </a:lnTo>
                  <a:lnTo>
                    <a:pt x="53" y="25"/>
                  </a:lnTo>
                  <a:lnTo>
                    <a:pt x="50" y="35"/>
                  </a:lnTo>
                  <a:lnTo>
                    <a:pt x="44" y="43"/>
                  </a:lnTo>
                  <a:lnTo>
                    <a:pt x="35" y="49"/>
                  </a:lnTo>
                  <a:lnTo>
                    <a:pt x="26" y="51"/>
                  </a:lnTo>
                  <a:lnTo>
                    <a:pt x="15" y="49"/>
                  </a:lnTo>
                  <a:lnTo>
                    <a:pt x="6" y="43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4"/>
                  </a:lnTo>
                  <a:lnTo>
                    <a:pt x="6" y="7"/>
                  </a:lnTo>
                  <a:lnTo>
                    <a:pt x="15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12"/>
          <p:cNvGrpSpPr>
            <a:grpSpLocks noChangeAspect="1"/>
          </p:cNvGrpSpPr>
          <p:nvPr/>
        </p:nvGrpSpPr>
        <p:grpSpPr bwMode="auto">
          <a:xfrm flipH="1">
            <a:off x="6248400" y="4724400"/>
            <a:ext cx="1828800" cy="1662113"/>
            <a:chOff x="3936" y="2976"/>
            <a:chExt cx="1152" cy="1047"/>
          </a:xfrm>
        </p:grpSpPr>
        <p:sp>
          <p:nvSpPr>
            <p:cNvPr id="9244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936" y="2976"/>
              <a:ext cx="1152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113"/>
            <p:cNvSpPr>
              <a:spLocks/>
            </p:cNvSpPr>
            <p:nvPr/>
          </p:nvSpPr>
          <p:spPr bwMode="auto">
            <a:xfrm>
              <a:off x="3944" y="3053"/>
              <a:ext cx="907" cy="975"/>
            </a:xfrm>
            <a:custGeom>
              <a:avLst/>
              <a:gdLst>
                <a:gd name="T0" fmla="*/ 0 w 2720"/>
                <a:gd name="T1" fmla="*/ 0 h 2927"/>
                <a:gd name="T2" fmla="*/ 0 w 2720"/>
                <a:gd name="T3" fmla="*/ 0 h 2927"/>
                <a:gd name="T4" fmla="*/ 0 w 2720"/>
                <a:gd name="T5" fmla="*/ 0 h 2927"/>
                <a:gd name="T6" fmla="*/ 0 w 2720"/>
                <a:gd name="T7" fmla="*/ 0 h 2927"/>
                <a:gd name="T8" fmla="*/ 0 w 2720"/>
                <a:gd name="T9" fmla="*/ 0 h 2927"/>
                <a:gd name="T10" fmla="*/ 0 w 2720"/>
                <a:gd name="T11" fmla="*/ 0 h 2927"/>
                <a:gd name="T12" fmla="*/ 0 w 2720"/>
                <a:gd name="T13" fmla="*/ 0 h 2927"/>
                <a:gd name="T14" fmla="*/ 0 w 2720"/>
                <a:gd name="T15" fmla="*/ 0 h 2927"/>
                <a:gd name="T16" fmla="*/ 0 w 2720"/>
                <a:gd name="T17" fmla="*/ 0 h 2927"/>
                <a:gd name="T18" fmla="*/ 0 w 2720"/>
                <a:gd name="T19" fmla="*/ 0 h 2927"/>
                <a:gd name="T20" fmla="*/ 0 w 2720"/>
                <a:gd name="T21" fmla="*/ 0 h 2927"/>
                <a:gd name="T22" fmla="*/ 0 w 2720"/>
                <a:gd name="T23" fmla="*/ 0 h 2927"/>
                <a:gd name="T24" fmla="*/ 0 w 2720"/>
                <a:gd name="T25" fmla="*/ 0 h 2927"/>
                <a:gd name="T26" fmla="*/ 0 w 2720"/>
                <a:gd name="T27" fmla="*/ 0 h 2927"/>
                <a:gd name="T28" fmla="*/ 0 w 2720"/>
                <a:gd name="T29" fmla="*/ 0 h 2927"/>
                <a:gd name="T30" fmla="*/ 0 w 2720"/>
                <a:gd name="T31" fmla="*/ 0 h 2927"/>
                <a:gd name="T32" fmla="*/ 0 w 2720"/>
                <a:gd name="T33" fmla="*/ 0 h 2927"/>
                <a:gd name="T34" fmla="*/ 0 w 2720"/>
                <a:gd name="T35" fmla="*/ 0 h 2927"/>
                <a:gd name="T36" fmla="*/ 0 w 2720"/>
                <a:gd name="T37" fmla="*/ 0 h 2927"/>
                <a:gd name="T38" fmla="*/ 0 w 2720"/>
                <a:gd name="T39" fmla="*/ 0 h 2927"/>
                <a:gd name="T40" fmla="*/ 0 w 2720"/>
                <a:gd name="T41" fmla="*/ 0 h 2927"/>
                <a:gd name="T42" fmla="*/ 0 w 2720"/>
                <a:gd name="T43" fmla="*/ 0 h 2927"/>
                <a:gd name="T44" fmla="*/ 0 w 2720"/>
                <a:gd name="T45" fmla="*/ 0 h 2927"/>
                <a:gd name="T46" fmla="*/ 0 w 2720"/>
                <a:gd name="T47" fmla="*/ 0 h 2927"/>
                <a:gd name="T48" fmla="*/ 0 w 2720"/>
                <a:gd name="T49" fmla="*/ 0 h 2927"/>
                <a:gd name="T50" fmla="*/ 0 w 2720"/>
                <a:gd name="T51" fmla="*/ 0 h 2927"/>
                <a:gd name="T52" fmla="*/ 0 w 2720"/>
                <a:gd name="T53" fmla="*/ 0 h 2927"/>
                <a:gd name="T54" fmla="*/ 0 w 2720"/>
                <a:gd name="T55" fmla="*/ 0 h 2927"/>
                <a:gd name="T56" fmla="*/ 0 w 2720"/>
                <a:gd name="T57" fmla="*/ 0 h 2927"/>
                <a:gd name="T58" fmla="*/ 0 w 2720"/>
                <a:gd name="T59" fmla="*/ 0 h 2927"/>
                <a:gd name="T60" fmla="*/ 0 w 2720"/>
                <a:gd name="T61" fmla="*/ 0 h 2927"/>
                <a:gd name="T62" fmla="*/ 0 w 2720"/>
                <a:gd name="T63" fmla="*/ 0 h 2927"/>
                <a:gd name="T64" fmla="*/ 0 w 2720"/>
                <a:gd name="T65" fmla="*/ 0 h 2927"/>
                <a:gd name="T66" fmla="*/ 0 w 2720"/>
                <a:gd name="T67" fmla="*/ 0 h 2927"/>
                <a:gd name="T68" fmla="*/ 0 w 2720"/>
                <a:gd name="T69" fmla="*/ 0 h 2927"/>
                <a:gd name="T70" fmla="*/ 0 w 2720"/>
                <a:gd name="T71" fmla="*/ 0 h 2927"/>
                <a:gd name="T72" fmla="*/ 0 w 2720"/>
                <a:gd name="T73" fmla="*/ 0 h 2927"/>
                <a:gd name="T74" fmla="*/ 0 w 2720"/>
                <a:gd name="T75" fmla="*/ 0 h 2927"/>
                <a:gd name="T76" fmla="*/ 0 w 2720"/>
                <a:gd name="T77" fmla="*/ 0 h 2927"/>
                <a:gd name="T78" fmla="*/ 0 w 2720"/>
                <a:gd name="T79" fmla="*/ 0 h 2927"/>
                <a:gd name="T80" fmla="*/ 0 w 2720"/>
                <a:gd name="T81" fmla="*/ 0 h 2927"/>
                <a:gd name="T82" fmla="*/ 0 w 2720"/>
                <a:gd name="T83" fmla="*/ 0 h 2927"/>
                <a:gd name="T84" fmla="*/ 0 w 2720"/>
                <a:gd name="T85" fmla="*/ 0 h 2927"/>
                <a:gd name="T86" fmla="*/ 0 w 2720"/>
                <a:gd name="T87" fmla="*/ 0 h 2927"/>
                <a:gd name="T88" fmla="*/ 0 w 2720"/>
                <a:gd name="T89" fmla="*/ 0 h 2927"/>
                <a:gd name="T90" fmla="*/ 0 w 2720"/>
                <a:gd name="T91" fmla="*/ 0 h 2927"/>
                <a:gd name="T92" fmla="*/ 0 w 2720"/>
                <a:gd name="T93" fmla="*/ 0 h 2927"/>
                <a:gd name="T94" fmla="*/ 0 w 2720"/>
                <a:gd name="T95" fmla="*/ 0 h 2927"/>
                <a:gd name="T96" fmla="*/ 0 w 2720"/>
                <a:gd name="T97" fmla="*/ 0 h 2927"/>
                <a:gd name="T98" fmla="*/ 0 w 2720"/>
                <a:gd name="T99" fmla="*/ 0 h 2927"/>
                <a:gd name="T100" fmla="*/ 0 w 2720"/>
                <a:gd name="T101" fmla="*/ 0 h 2927"/>
                <a:gd name="T102" fmla="*/ 0 w 2720"/>
                <a:gd name="T103" fmla="*/ 0 h 2927"/>
                <a:gd name="T104" fmla="*/ 0 w 2720"/>
                <a:gd name="T105" fmla="*/ 0 h 2927"/>
                <a:gd name="T106" fmla="*/ 0 w 2720"/>
                <a:gd name="T107" fmla="*/ 0 h 2927"/>
                <a:gd name="T108" fmla="*/ 0 w 2720"/>
                <a:gd name="T109" fmla="*/ 0 h 2927"/>
                <a:gd name="T110" fmla="*/ 0 w 2720"/>
                <a:gd name="T111" fmla="*/ 0 h 2927"/>
                <a:gd name="T112" fmla="*/ 0 w 2720"/>
                <a:gd name="T113" fmla="*/ 0 h 2927"/>
                <a:gd name="T114" fmla="*/ 0 w 2720"/>
                <a:gd name="T115" fmla="*/ 0 h 29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720"/>
                <a:gd name="T175" fmla="*/ 0 h 2927"/>
                <a:gd name="T176" fmla="*/ 2720 w 2720"/>
                <a:gd name="T177" fmla="*/ 2927 h 292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720" h="2927">
                  <a:moveTo>
                    <a:pt x="657" y="2927"/>
                  </a:moveTo>
                  <a:lnTo>
                    <a:pt x="618" y="2911"/>
                  </a:lnTo>
                  <a:lnTo>
                    <a:pt x="581" y="2894"/>
                  </a:lnTo>
                  <a:lnTo>
                    <a:pt x="543" y="2875"/>
                  </a:lnTo>
                  <a:lnTo>
                    <a:pt x="507" y="2856"/>
                  </a:lnTo>
                  <a:lnTo>
                    <a:pt x="470" y="2836"/>
                  </a:lnTo>
                  <a:lnTo>
                    <a:pt x="434" y="2817"/>
                  </a:lnTo>
                  <a:lnTo>
                    <a:pt x="397" y="2798"/>
                  </a:lnTo>
                  <a:lnTo>
                    <a:pt x="361" y="2783"/>
                  </a:lnTo>
                  <a:lnTo>
                    <a:pt x="293" y="2735"/>
                  </a:lnTo>
                  <a:lnTo>
                    <a:pt x="237" y="2667"/>
                  </a:lnTo>
                  <a:lnTo>
                    <a:pt x="193" y="2585"/>
                  </a:lnTo>
                  <a:lnTo>
                    <a:pt x="168" y="2500"/>
                  </a:lnTo>
                  <a:lnTo>
                    <a:pt x="164" y="2415"/>
                  </a:lnTo>
                  <a:lnTo>
                    <a:pt x="184" y="2341"/>
                  </a:lnTo>
                  <a:lnTo>
                    <a:pt x="232" y="2283"/>
                  </a:lnTo>
                  <a:lnTo>
                    <a:pt x="313" y="2248"/>
                  </a:lnTo>
                  <a:lnTo>
                    <a:pt x="360" y="2259"/>
                  </a:lnTo>
                  <a:lnTo>
                    <a:pt x="396" y="2286"/>
                  </a:lnTo>
                  <a:lnTo>
                    <a:pt x="422" y="2324"/>
                  </a:lnTo>
                  <a:lnTo>
                    <a:pt x="444" y="2369"/>
                  </a:lnTo>
                  <a:lnTo>
                    <a:pt x="460" y="2418"/>
                  </a:lnTo>
                  <a:lnTo>
                    <a:pt x="478" y="2469"/>
                  </a:lnTo>
                  <a:lnTo>
                    <a:pt x="500" y="2515"/>
                  </a:lnTo>
                  <a:lnTo>
                    <a:pt x="528" y="2556"/>
                  </a:lnTo>
                  <a:lnTo>
                    <a:pt x="573" y="2572"/>
                  </a:lnTo>
                  <a:lnTo>
                    <a:pt x="617" y="2568"/>
                  </a:lnTo>
                  <a:lnTo>
                    <a:pt x="658" y="2549"/>
                  </a:lnTo>
                  <a:lnTo>
                    <a:pt x="696" y="2521"/>
                  </a:lnTo>
                  <a:lnTo>
                    <a:pt x="730" y="2483"/>
                  </a:lnTo>
                  <a:lnTo>
                    <a:pt x="762" y="2444"/>
                  </a:lnTo>
                  <a:lnTo>
                    <a:pt x="790" y="2406"/>
                  </a:lnTo>
                  <a:lnTo>
                    <a:pt x="815" y="2373"/>
                  </a:lnTo>
                  <a:lnTo>
                    <a:pt x="815" y="2346"/>
                  </a:lnTo>
                  <a:lnTo>
                    <a:pt x="819" y="2326"/>
                  </a:lnTo>
                  <a:lnTo>
                    <a:pt x="824" y="2308"/>
                  </a:lnTo>
                  <a:lnTo>
                    <a:pt x="832" y="2293"/>
                  </a:lnTo>
                  <a:lnTo>
                    <a:pt x="841" y="2277"/>
                  </a:lnTo>
                  <a:lnTo>
                    <a:pt x="853" y="2262"/>
                  </a:lnTo>
                  <a:lnTo>
                    <a:pt x="866" y="2245"/>
                  </a:lnTo>
                  <a:lnTo>
                    <a:pt x="884" y="2226"/>
                  </a:lnTo>
                  <a:lnTo>
                    <a:pt x="890" y="2217"/>
                  </a:lnTo>
                  <a:lnTo>
                    <a:pt x="901" y="2206"/>
                  </a:lnTo>
                  <a:lnTo>
                    <a:pt x="912" y="2193"/>
                  </a:lnTo>
                  <a:lnTo>
                    <a:pt x="925" y="2180"/>
                  </a:lnTo>
                  <a:lnTo>
                    <a:pt x="935" y="2166"/>
                  </a:lnTo>
                  <a:lnTo>
                    <a:pt x="945" y="2154"/>
                  </a:lnTo>
                  <a:lnTo>
                    <a:pt x="952" y="2143"/>
                  </a:lnTo>
                  <a:lnTo>
                    <a:pt x="956" y="2135"/>
                  </a:lnTo>
                  <a:lnTo>
                    <a:pt x="950" y="2124"/>
                  </a:lnTo>
                  <a:lnTo>
                    <a:pt x="943" y="2115"/>
                  </a:lnTo>
                  <a:lnTo>
                    <a:pt x="915" y="2106"/>
                  </a:lnTo>
                  <a:lnTo>
                    <a:pt x="895" y="2096"/>
                  </a:lnTo>
                  <a:lnTo>
                    <a:pt x="880" y="2081"/>
                  </a:lnTo>
                  <a:lnTo>
                    <a:pt x="872" y="2064"/>
                  </a:lnTo>
                  <a:lnTo>
                    <a:pt x="868" y="2043"/>
                  </a:lnTo>
                  <a:lnTo>
                    <a:pt x="869" y="2022"/>
                  </a:lnTo>
                  <a:lnTo>
                    <a:pt x="872" y="1998"/>
                  </a:lnTo>
                  <a:lnTo>
                    <a:pt x="879" y="1975"/>
                  </a:lnTo>
                  <a:lnTo>
                    <a:pt x="879" y="1932"/>
                  </a:lnTo>
                  <a:lnTo>
                    <a:pt x="881" y="1897"/>
                  </a:lnTo>
                  <a:lnTo>
                    <a:pt x="887" y="1865"/>
                  </a:lnTo>
                  <a:lnTo>
                    <a:pt x="897" y="1839"/>
                  </a:lnTo>
                  <a:lnTo>
                    <a:pt x="912" y="1814"/>
                  </a:lnTo>
                  <a:lnTo>
                    <a:pt x="934" y="1791"/>
                  </a:lnTo>
                  <a:lnTo>
                    <a:pt x="961" y="1768"/>
                  </a:lnTo>
                  <a:lnTo>
                    <a:pt x="997" y="1746"/>
                  </a:lnTo>
                  <a:lnTo>
                    <a:pt x="995" y="1738"/>
                  </a:lnTo>
                  <a:lnTo>
                    <a:pt x="994" y="1730"/>
                  </a:lnTo>
                  <a:lnTo>
                    <a:pt x="929" y="1755"/>
                  </a:lnTo>
                  <a:lnTo>
                    <a:pt x="869" y="1769"/>
                  </a:lnTo>
                  <a:lnTo>
                    <a:pt x="811" y="1773"/>
                  </a:lnTo>
                  <a:lnTo>
                    <a:pt x="756" y="1768"/>
                  </a:lnTo>
                  <a:lnTo>
                    <a:pt x="699" y="1757"/>
                  </a:lnTo>
                  <a:lnTo>
                    <a:pt x="641" y="1742"/>
                  </a:lnTo>
                  <a:lnTo>
                    <a:pt x="580" y="1726"/>
                  </a:lnTo>
                  <a:lnTo>
                    <a:pt x="516" y="1712"/>
                  </a:lnTo>
                  <a:lnTo>
                    <a:pt x="480" y="1711"/>
                  </a:lnTo>
                  <a:lnTo>
                    <a:pt x="451" y="1708"/>
                  </a:lnTo>
                  <a:lnTo>
                    <a:pt x="425" y="1703"/>
                  </a:lnTo>
                  <a:lnTo>
                    <a:pt x="403" y="1697"/>
                  </a:lnTo>
                  <a:lnTo>
                    <a:pt x="379" y="1687"/>
                  </a:lnTo>
                  <a:lnTo>
                    <a:pt x="357" y="1676"/>
                  </a:lnTo>
                  <a:lnTo>
                    <a:pt x="332" y="1662"/>
                  </a:lnTo>
                  <a:lnTo>
                    <a:pt x="305" y="1645"/>
                  </a:lnTo>
                  <a:lnTo>
                    <a:pt x="270" y="1635"/>
                  </a:lnTo>
                  <a:lnTo>
                    <a:pt x="244" y="1636"/>
                  </a:lnTo>
                  <a:lnTo>
                    <a:pt x="221" y="1644"/>
                  </a:lnTo>
                  <a:lnTo>
                    <a:pt x="203" y="1655"/>
                  </a:lnTo>
                  <a:lnTo>
                    <a:pt x="183" y="1667"/>
                  </a:lnTo>
                  <a:lnTo>
                    <a:pt x="163" y="1676"/>
                  </a:lnTo>
                  <a:lnTo>
                    <a:pt x="137" y="1678"/>
                  </a:lnTo>
                  <a:lnTo>
                    <a:pt x="106" y="1672"/>
                  </a:lnTo>
                  <a:lnTo>
                    <a:pt x="67" y="1643"/>
                  </a:lnTo>
                  <a:lnTo>
                    <a:pt x="37" y="1610"/>
                  </a:lnTo>
                  <a:lnTo>
                    <a:pt x="17" y="1572"/>
                  </a:lnTo>
                  <a:lnTo>
                    <a:pt x="4" y="1533"/>
                  </a:lnTo>
                  <a:lnTo>
                    <a:pt x="0" y="1491"/>
                  </a:lnTo>
                  <a:lnTo>
                    <a:pt x="4" y="1450"/>
                  </a:lnTo>
                  <a:lnTo>
                    <a:pt x="17" y="1409"/>
                  </a:lnTo>
                  <a:lnTo>
                    <a:pt x="40" y="1370"/>
                  </a:lnTo>
                  <a:lnTo>
                    <a:pt x="83" y="1331"/>
                  </a:lnTo>
                  <a:lnTo>
                    <a:pt x="133" y="1306"/>
                  </a:lnTo>
                  <a:lnTo>
                    <a:pt x="186" y="1291"/>
                  </a:lnTo>
                  <a:lnTo>
                    <a:pt x="241" y="1290"/>
                  </a:lnTo>
                  <a:lnTo>
                    <a:pt x="296" y="1297"/>
                  </a:lnTo>
                  <a:lnTo>
                    <a:pt x="351" y="1315"/>
                  </a:lnTo>
                  <a:lnTo>
                    <a:pt x="403" y="1340"/>
                  </a:lnTo>
                  <a:lnTo>
                    <a:pt x="453" y="1373"/>
                  </a:lnTo>
                  <a:lnTo>
                    <a:pt x="468" y="1391"/>
                  </a:lnTo>
                  <a:lnTo>
                    <a:pt x="480" y="1412"/>
                  </a:lnTo>
                  <a:lnTo>
                    <a:pt x="491" y="1432"/>
                  </a:lnTo>
                  <a:lnTo>
                    <a:pt x="502" y="1453"/>
                  </a:lnTo>
                  <a:lnTo>
                    <a:pt x="513" y="1470"/>
                  </a:lnTo>
                  <a:lnTo>
                    <a:pt x="528" y="1487"/>
                  </a:lnTo>
                  <a:lnTo>
                    <a:pt x="546" y="1500"/>
                  </a:lnTo>
                  <a:lnTo>
                    <a:pt x="572" y="1512"/>
                  </a:lnTo>
                  <a:lnTo>
                    <a:pt x="607" y="1515"/>
                  </a:lnTo>
                  <a:lnTo>
                    <a:pt x="643" y="1519"/>
                  </a:lnTo>
                  <a:lnTo>
                    <a:pt x="677" y="1521"/>
                  </a:lnTo>
                  <a:lnTo>
                    <a:pt x="712" y="1521"/>
                  </a:lnTo>
                  <a:lnTo>
                    <a:pt x="743" y="1516"/>
                  </a:lnTo>
                  <a:lnTo>
                    <a:pt x="777" y="1508"/>
                  </a:lnTo>
                  <a:lnTo>
                    <a:pt x="807" y="1495"/>
                  </a:lnTo>
                  <a:lnTo>
                    <a:pt x="839" y="1475"/>
                  </a:lnTo>
                  <a:lnTo>
                    <a:pt x="860" y="1450"/>
                  </a:lnTo>
                  <a:lnTo>
                    <a:pt x="881" y="1424"/>
                  </a:lnTo>
                  <a:lnTo>
                    <a:pt x="901" y="1396"/>
                  </a:lnTo>
                  <a:lnTo>
                    <a:pt x="919" y="1367"/>
                  </a:lnTo>
                  <a:lnTo>
                    <a:pt x="930" y="1335"/>
                  </a:lnTo>
                  <a:lnTo>
                    <a:pt x="938" y="1305"/>
                  </a:lnTo>
                  <a:lnTo>
                    <a:pt x="938" y="1273"/>
                  </a:lnTo>
                  <a:lnTo>
                    <a:pt x="931" y="1242"/>
                  </a:lnTo>
                  <a:lnTo>
                    <a:pt x="911" y="1228"/>
                  </a:lnTo>
                  <a:lnTo>
                    <a:pt x="896" y="1218"/>
                  </a:lnTo>
                  <a:lnTo>
                    <a:pt x="884" y="1208"/>
                  </a:lnTo>
                  <a:lnTo>
                    <a:pt x="874" y="1199"/>
                  </a:lnTo>
                  <a:lnTo>
                    <a:pt x="866" y="1187"/>
                  </a:lnTo>
                  <a:lnTo>
                    <a:pt x="860" y="1174"/>
                  </a:lnTo>
                  <a:lnTo>
                    <a:pt x="853" y="1158"/>
                  </a:lnTo>
                  <a:lnTo>
                    <a:pt x="848" y="1140"/>
                  </a:lnTo>
                  <a:lnTo>
                    <a:pt x="794" y="1119"/>
                  </a:lnTo>
                  <a:lnTo>
                    <a:pt x="743" y="1095"/>
                  </a:lnTo>
                  <a:lnTo>
                    <a:pt x="699" y="1066"/>
                  </a:lnTo>
                  <a:lnTo>
                    <a:pt x="662" y="1033"/>
                  </a:lnTo>
                  <a:lnTo>
                    <a:pt x="632" y="992"/>
                  </a:lnTo>
                  <a:lnTo>
                    <a:pt x="613" y="946"/>
                  </a:lnTo>
                  <a:lnTo>
                    <a:pt x="603" y="894"/>
                  </a:lnTo>
                  <a:lnTo>
                    <a:pt x="609" y="837"/>
                  </a:lnTo>
                  <a:lnTo>
                    <a:pt x="616" y="805"/>
                  </a:lnTo>
                  <a:lnTo>
                    <a:pt x="624" y="782"/>
                  </a:lnTo>
                  <a:lnTo>
                    <a:pt x="628" y="764"/>
                  </a:lnTo>
                  <a:lnTo>
                    <a:pt x="633" y="751"/>
                  </a:lnTo>
                  <a:lnTo>
                    <a:pt x="635" y="742"/>
                  </a:lnTo>
                  <a:lnTo>
                    <a:pt x="638" y="737"/>
                  </a:lnTo>
                  <a:lnTo>
                    <a:pt x="639" y="732"/>
                  </a:lnTo>
                  <a:lnTo>
                    <a:pt x="640" y="729"/>
                  </a:lnTo>
                  <a:lnTo>
                    <a:pt x="641" y="729"/>
                  </a:lnTo>
                  <a:lnTo>
                    <a:pt x="646" y="729"/>
                  </a:lnTo>
                  <a:lnTo>
                    <a:pt x="648" y="718"/>
                  </a:lnTo>
                  <a:lnTo>
                    <a:pt x="651" y="708"/>
                  </a:lnTo>
                  <a:lnTo>
                    <a:pt x="656" y="699"/>
                  </a:lnTo>
                  <a:lnTo>
                    <a:pt x="660" y="690"/>
                  </a:lnTo>
                  <a:lnTo>
                    <a:pt x="664" y="681"/>
                  </a:lnTo>
                  <a:lnTo>
                    <a:pt x="668" y="673"/>
                  </a:lnTo>
                  <a:lnTo>
                    <a:pt x="672" y="664"/>
                  </a:lnTo>
                  <a:lnTo>
                    <a:pt x="676" y="656"/>
                  </a:lnTo>
                  <a:lnTo>
                    <a:pt x="676" y="632"/>
                  </a:lnTo>
                  <a:lnTo>
                    <a:pt x="679" y="608"/>
                  </a:lnTo>
                  <a:lnTo>
                    <a:pt x="681" y="584"/>
                  </a:lnTo>
                  <a:lnTo>
                    <a:pt x="684" y="560"/>
                  </a:lnTo>
                  <a:lnTo>
                    <a:pt x="688" y="536"/>
                  </a:lnTo>
                  <a:lnTo>
                    <a:pt x="692" y="513"/>
                  </a:lnTo>
                  <a:lnTo>
                    <a:pt x="698" y="491"/>
                  </a:lnTo>
                  <a:lnTo>
                    <a:pt x="705" y="470"/>
                  </a:lnTo>
                  <a:lnTo>
                    <a:pt x="722" y="459"/>
                  </a:lnTo>
                  <a:lnTo>
                    <a:pt x="737" y="451"/>
                  </a:lnTo>
                  <a:lnTo>
                    <a:pt x="747" y="445"/>
                  </a:lnTo>
                  <a:lnTo>
                    <a:pt x="755" y="442"/>
                  </a:lnTo>
                  <a:lnTo>
                    <a:pt x="761" y="436"/>
                  </a:lnTo>
                  <a:lnTo>
                    <a:pt x="764" y="435"/>
                  </a:lnTo>
                  <a:lnTo>
                    <a:pt x="740" y="412"/>
                  </a:lnTo>
                  <a:lnTo>
                    <a:pt x="716" y="392"/>
                  </a:lnTo>
                  <a:lnTo>
                    <a:pt x="692" y="371"/>
                  </a:lnTo>
                  <a:lnTo>
                    <a:pt x="668" y="354"/>
                  </a:lnTo>
                  <a:lnTo>
                    <a:pt x="643" y="336"/>
                  </a:lnTo>
                  <a:lnTo>
                    <a:pt x="619" y="319"/>
                  </a:lnTo>
                  <a:lnTo>
                    <a:pt x="595" y="301"/>
                  </a:lnTo>
                  <a:lnTo>
                    <a:pt x="572" y="283"/>
                  </a:lnTo>
                  <a:lnTo>
                    <a:pt x="559" y="246"/>
                  </a:lnTo>
                  <a:lnTo>
                    <a:pt x="591" y="225"/>
                  </a:lnTo>
                  <a:lnTo>
                    <a:pt x="654" y="217"/>
                  </a:lnTo>
                  <a:lnTo>
                    <a:pt x="738" y="221"/>
                  </a:lnTo>
                  <a:lnTo>
                    <a:pt x="828" y="228"/>
                  </a:lnTo>
                  <a:lnTo>
                    <a:pt x="914" y="239"/>
                  </a:lnTo>
                  <a:lnTo>
                    <a:pt x="983" y="248"/>
                  </a:lnTo>
                  <a:lnTo>
                    <a:pt x="1024" y="253"/>
                  </a:lnTo>
                  <a:lnTo>
                    <a:pt x="1058" y="225"/>
                  </a:lnTo>
                  <a:lnTo>
                    <a:pt x="1092" y="198"/>
                  </a:lnTo>
                  <a:lnTo>
                    <a:pt x="1125" y="170"/>
                  </a:lnTo>
                  <a:lnTo>
                    <a:pt x="1159" y="141"/>
                  </a:lnTo>
                  <a:lnTo>
                    <a:pt x="1191" y="110"/>
                  </a:lnTo>
                  <a:lnTo>
                    <a:pt x="1223" y="80"/>
                  </a:lnTo>
                  <a:lnTo>
                    <a:pt x="1254" y="48"/>
                  </a:lnTo>
                  <a:lnTo>
                    <a:pt x="1284" y="17"/>
                  </a:lnTo>
                  <a:lnTo>
                    <a:pt x="1312" y="1"/>
                  </a:lnTo>
                  <a:lnTo>
                    <a:pt x="1333" y="0"/>
                  </a:lnTo>
                  <a:lnTo>
                    <a:pt x="1347" y="10"/>
                  </a:lnTo>
                  <a:lnTo>
                    <a:pt x="1357" y="30"/>
                  </a:lnTo>
                  <a:lnTo>
                    <a:pt x="1362" y="53"/>
                  </a:lnTo>
                  <a:lnTo>
                    <a:pt x="1366" y="81"/>
                  </a:lnTo>
                  <a:lnTo>
                    <a:pt x="1368" y="109"/>
                  </a:lnTo>
                  <a:lnTo>
                    <a:pt x="1370" y="135"/>
                  </a:lnTo>
                  <a:lnTo>
                    <a:pt x="1369" y="165"/>
                  </a:lnTo>
                  <a:lnTo>
                    <a:pt x="1369" y="196"/>
                  </a:lnTo>
                  <a:lnTo>
                    <a:pt x="1369" y="228"/>
                  </a:lnTo>
                  <a:lnTo>
                    <a:pt x="1369" y="261"/>
                  </a:lnTo>
                  <a:lnTo>
                    <a:pt x="1369" y="291"/>
                  </a:lnTo>
                  <a:lnTo>
                    <a:pt x="1371" y="324"/>
                  </a:lnTo>
                  <a:lnTo>
                    <a:pt x="1373" y="357"/>
                  </a:lnTo>
                  <a:lnTo>
                    <a:pt x="1378" y="390"/>
                  </a:lnTo>
                  <a:lnTo>
                    <a:pt x="1387" y="394"/>
                  </a:lnTo>
                  <a:lnTo>
                    <a:pt x="1396" y="398"/>
                  </a:lnTo>
                  <a:lnTo>
                    <a:pt x="1405" y="403"/>
                  </a:lnTo>
                  <a:lnTo>
                    <a:pt x="1415" y="408"/>
                  </a:lnTo>
                  <a:lnTo>
                    <a:pt x="1426" y="411"/>
                  </a:lnTo>
                  <a:lnTo>
                    <a:pt x="1436" y="416"/>
                  </a:lnTo>
                  <a:lnTo>
                    <a:pt x="1446" y="420"/>
                  </a:lnTo>
                  <a:lnTo>
                    <a:pt x="1456" y="427"/>
                  </a:lnTo>
                  <a:lnTo>
                    <a:pt x="1479" y="445"/>
                  </a:lnTo>
                  <a:lnTo>
                    <a:pt x="1503" y="464"/>
                  </a:lnTo>
                  <a:lnTo>
                    <a:pt x="1527" y="484"/>
                  </a:lnTo>
                  <a:lnTo>
                    <a:pt x="1551" y="503"/>
                  </a:lnTo>
                  <a:lnTo>
                    <a:pt x="1575" y="520"/>
                  </a:lnTo>
                  <a:lnTo>
                    <a:pt x="1602" y="536"/>
                  </a:lnTo>
                  <a:lnTo>
                    <a:pt x="1631" y="550"/>
                  </a:lnTo>
                  <a:lnTo>
                    <a:pt x="1662" y="562"/>
                  </a:lnTo>
                  <a:lnTo>
                    <a:pt x="1722" y="577"/>
                  </a:lnTo>
                  <a:lnTo>
                    <a:pt x="1740" y="600"/>
                  </a:lnTo>
                  <a:lnTo>
                    <a:pt x="1724" y="628"/>
                  </a:lnTo>
                  <a:lnTo>
                    <a:pt x="1687" y="661"/>
                  </a:lnTo>
                  <a:lnTo>
                    <a:pt x="1636" y="693"/>
                  </a:lnTo>
                  <a:lnTo>
                    <a:pt x="1583" y="722"/>
                  </a:lnTo>
                  <a:lnTo>
                    <a:pt x="1536" y="746"/>
                  </a:lnTo>
                  <a:lnTo>
                    <a:pt x="1508" y="763"/>
                  </a:lnTo>
                  <a:lnTo>
                    <a:pt x="1497" y="773"/>
                  </a:lnTo>
                  <a:lnTo>
                    <a:pt x="1492" y="783"/>
                  </a:lnTo>
                  <a:lnTo>
                    <a:pt x="1487" y="793"/>
                  </a:lnTo>
                  <a:lnTo>
                    <a:pt x="1486" y="804"/>
                  </a:lnTo>
                  <a:lnTo>
                    <a:pt x="1485" y="814"/>
                  </a:lnTo>
                  <a:lnTo>
                    <a:pt x="1485" y="826"/>
                  </a:lnTo>
                  <a:lnTo>
                    <a:pt x="1485" y="839"/>
                  </a:lnTo>
                  <a:lnTo>
                    <a:pt x="1485" y="856"/>
                  </a:lnTo>
                  <a:lnTo>
                    <a:pt x="1476" y="880"/>
                  </a:lnTo>
                  <a:lnTo>
                    <a:pt x="1470" y="904"/>
                  </a:lnTo>
                  <a:lnTo>
                    <a:pt x="1464" y="926"/>
                  </a:lnTo>
                  <a:lnTo>
                    <a:pt x="1461" y="949"/>
                  </a:lnTo>
                  <a:lnTo>
                    <a:pt x="1457" y="971"/>
                  </a:lnTo>
                  <a:lnTo>
                    <a:pt x="1457" y="995"/>
                  </a:lnTo>
                  <a:lnTo>
                    <a:pt x="1456" y="1019"/>
                  </a:lnTo>
                  <a:lnTo>
                    <a:pt x="1459" y="1047"/>
                  </a:lnTo>
                  <a:lnTo>
                    <a:pt x="1487" y="1042"/>
                  </a:lnTo>
                  <a:lnTo>
                    <a:pt x="1513" y="1046"/>
                  </a:lnTo>
                  <a:lnTo>
                    <a:pt x="1537" y="1058"/>
                  </a:lnTo>
                  <a:lnTo>
                    <a:pt x="1560" y="1075"/>
                  </a:lnTo>
                  <a:lnTo>
                    <a:pt x="1582" y="1093"/>
                  </a:lnTo>
                  <a:lnTo>
                    <a:pt x="1603" y="1112"/>
                  </a:lnTo>
                  <a:lnTo>
                    <a:pt x="1627" y="1129"/>
                  </a:lnTo>
                  <a:lnTo>
                    <a:pt x="1654" y="1143"/>
                  </a:lnTo>
                  <a:lnTo>
                    <a:pt x="1662" y="1142"/>
                  </a:lnTo>
                  <a:lnTo>
                    <a:pt x="1669" y="1141"/>
                  </a:lnTo>
                  <a:lnTo>
                    <a:pt x="1675" y="1140"/>
                  </a:lnTo>
                  <a:lnTo>
                    <a:pt x="1680" y="1140"/>
                  </a:lnTo>
                  <a:lnTo>
                    <a:pt x="1686" y="1138"/>
                  </a:lnTo>
                  <a:lnTo>
                    <a:pt x="1693" y="1138"/>
                  </a:lnTo>
                  <a:lnTo>
                    <a:pt x="1694" y="1160"/>
                  </a:lnTo>
                  <a:lnTo>
                    <a:pt x="1695" y="1182"/>
                  </a:lnTo>
                  <a:lnTo>
                    <a:pt x="1693" y="1202"/>
                  </a:lnTo>
                  <a:lnTo>
                    <a:pt x="1691" y="1224"/>
                  </a:lnTo>
                  <a:lnTo>
                    <a:pt x="1686" y="1244"/>
                  </a:lnTo>
                  <a:lnTo>
                    <a:pt x="1681" y="1266"/>
                  </a:lnTo>
                  <a:lnTo>
                    <a:pt x="1674" y="1288"/>
                  </a:lnTo>
                  <a:lnTo>
                    <a:pt x="1667" y="1310"/>
                  </a:lnTo>
                  <a:lnTo>
                    <a:pt x="1674" y="1308"/>
                  </a:lnTo>
                  <a:lnTo>
                    <a:pt x="1680" y="1308"/>
                  </a:lnTo>
                  <a:lnTo>
                    <a:pt x="1685" y="1308"/>
                  </a:lnTo>
                  <a:lnTo>
                    <a:pt x="1695" y="1309"/>
                  </a:lnTo>
                  <a:lnTo>
                    <a:pt x="1707" y="1343"/>
                  </a:lnTo>
                  <a:lnTo>
                    <a:pt x="1710" y="1380"/>
                  </a:lnTo>
                  <a:lnTo>
                    <a:pt x="1703" y="1415"/>
                  </a:lnTo>
                  <a:lnTo>
                    <a:pt x="1691" y="1448"/>
                  </a:lnTo>
                  <a:lnTo>
                    <a:pt x="1669" y="1475"/>
                  </a:lnTo>
                  <a:lnTo>
                    <a:pt x="1642" y="1497"/>
                  </a:lnTo>
                  <a:lnTo>
                    <a:pt x="1608" y="1511"/>
                  </a:lnTo>
                  <a:lnTo>
                    <a:pt x="1570" y="1514"/>
                  </a:lnTo>
                  <a:lnTo>
                    <a:pt x="1571" y="1519"/>
                  </a:lnTo>
                  <a:lnTo>
                    <a:pt x="1574" y="1524"/>
                  </a:lnTo>
                  <a:lnTo>
                    <a:pt x="1625" y="1612"/>
                  </a:lnTo>
                  <a:lnTo>
                    <a:pt x="1669" y="1711"/>
                  </a:lnTo>
                  <a:lnTo>
                    <a:pt x="1710" y="1814"/>
                  </a:lnTo>
                  <a:lnTo>
                    <a:pt x="1755" y="1916"/>
                  </a:lnTo>
                  <a:lnTo>
                    <a:pt x="1802" y="2013"/>
                  </a:lnTo>
                  <a:lnTo>
                    <a:pt x="1864" y="2103"/>
                  </a:lnTo>
                  <a:lnTo>
                    <a:pt x="1939" y="2178"/>
                  </a:lnTo>
                  <a:lnTo>
                    <a:pt x="2035" y="2237"/>
                  </a:lnTo>
                  <a:lnTo>
                    <a:pt x="2056" y="2250"/>
                  </a:lnTo>
                  <a:lnTo>
                    <a:pt x="2075" y="2260"/>
                  </a:lnTo>
                  <a:lnTo>
                    <a:pt x="2088" y="2265"/>
                  </a:lnTo>
                  <a:lnTo>
                    <a:pt x="2102" y="2269"/>
                  </a:lnTo>
                  <a:lnTo>
                    <a:pt x="2116" y="2268"/>
                  </a:lnTo>
                  <a:lnTo>
                    <a:pt x="2134" y="2265"/>
                  </a:lnTo>
                  <a:lnTo>
                    <a:pt x="2156" y="2261"/>
                  </a:lnTo>
                  <a:lnTo>
                    <a:pt x="2187" y="2256"/>
                  </a:lnTo>
                  <a:lnTo>
                    <a:pt x="2256" y="2239"/>
                  </a:lnTo>
                  <a:lnTo>
                    <a:pt x="2310" y="2228"/>
                  </a:lnTo>
                  <a:lnTo>
                    <a:pt x="2354" y="2221"/>
                  </a:lnTo>
                  <a:lnTo>
                    <a:pt x="2390" y="2223"/>
                  </a:lnTo>
                  <a:lnTo>
                    <a:pt x="2420" y="2235"/>
                  </a:lnTo>
                  <a:lnTo>
                    <a:pt x="2449" y="2261"/>
                  </a:lnTo>
                  <a:lnTo>
                    <a:pt x="2480" y="2301"/>
                  </a:lnTo>
                  <a:lnTo>
                    <a:pt x="2516" y="2359"/>
                  </a:lnTo>
                  <a:lnTo>
                    <a:pt x="2526" y="2383"/>
                  </a:lnTo>
                  <a:lnTo>
                    <a:pt x="2539" y="2406"/>
                  </a:lnTo>
                  <a:lnTo>
                    <a:pt x="2553" y="2427"/>
                  </a:lnTo>
                  <a:lnTo>
                    <a:pt x="2570" y="2449"/>
                  </a:lnTo>
                  <a:lnTo>
                    <a:pt x="2587" y="2468"/>
                  </a:lnTo>
                  <a:lnTo>
                    <a:pt x="2604" y="2489"/>
                  </a:lnTo>
                  <a:lnTo>
                    <a:pt x="2622" y="2510"/>
                  </a:lnTo>
                  <a:lnTo>
                    <a:pt x="2641" y="2533"/>
                  </a:lnTo>
                  <a:lnTo>
                    <a:pt x="2686" y="2579"/>
                  </a:lnTo>
                  <a:lnTo>
                    <a:pt x="2712" y="2628"/>
                  </a:lnTo>
                  <a:lnTo>
                    <a:pt x="2720" y="2673"/>
                  </a:lnTo>
                  <a:lnTo>
                    <a:pt x="2712" y="2715"/>
                  </a:lnTo>
                  <a:lnTo>
                    <a:pt x="2686" y="2749"/>
                  </a:lnTo>
                  <a:lnTo>
                    <a:pt x="2647" y="2774"/>
                  </a:lnTo>
                  <a:lnTo>
                    <a:pt x="2593" y="2786"/>
                  </a:lnTo>
                  <a:lnTo>
                    <a:pt x="2528" y="2781"/>
                  </a:lnTo>
                  <a:lnTo>
                    <a:pt x="2504" y="2772"/>
                  </a:lnTo>
                  <a:lnTo>
                    <a:pt x="2480" y="2763"/>
                  </a:lnTo>
                  <a:lnTo>
                    <a:pt x="2456" y="2752"/>
                  </a:lnTo>
                  <a:lnTo>
                    <a:pt x="2433" y="2741"/>
                  </a:lnTo>
                  <a:lnTo>
                    <a:pt x="2411" y="2729"/>
                  </a:lnTo>
                  <a:lnTo>
                    <a:pt x="2390" y="2716"/>
                  </a:lnTo>
                  <a:lnTo>
                    <a:pt x="2370" y="2703"/>
                  </a:lnTo>
                  <a:lnTo>
                    <a:pt x="2352" y="2689"/>
                  </a:lnTo>
                  <a:lnTo>
                    <a:pt x="2347" y="2688"/>
                  </a:lnTo>
                  <a:lnTo>
                    <a:pt x="2342" y="2688"/>
                  </a:lnTo>
                  <a:lnTo>
                    <a:pt x="2337" y="2679"/>
                  </a:lnTo>
                  <a:lnTo>
                    <a:pt x="2327" y="2667"/>
                  </a:lnTo>
                  <a:lnTo>
                    <a:pt x="2314" y="2654"/>
                  </a:lnTo>
                  <a:lnTo>
                    <a:pt x="2299" y="2640"/>
                  </a:lnTo>
                  <a:lnTo>
                    <a:pt x="2283" y="2626"/>
                  </a:lnTo>
                  <a:lnTo>
                    <a:pt x="2271" y="2614"/>
                  </a:lnTo>
                  <a:lnTo>
                    <a:pt x="2259" y="2605"/>
                  </a:lnTo>
                  <a:lnTo>
                    <a:pt x="2253" y="2599"/>
                  </a:lnTo>
                  <a:lnTo>
                    <a:pt x="2228" y="2568"/>
                  </a:lnTo>
                  <a:lnTo>
                    <a:pt x="2209" y="2548"/>
                  </a:lnTo>
                  <a:lnTo>
                    <a:pt x="2192" y="2534"/>
                  </a:lnTo>
                  <a:lnTo>
                    <a:pt x="2176" y="2527"/>
                  </a:lnTo>
                  <a:lnTo>
                    <a:pt x="2157" y="2523"/>
                  </a:lnTo>
                  <a:lnTo>
                    <a:pt x="2134" y="2521"/>
                  </a:lnTo>
                  <a:lnTo>
                    <a:pt x="2104" y="2518"/>
                  </a:lnTo>
                  <a:lnTo>
                    <a:pt x="2068" y="2514"/>
                  </a:lnTo>
                  <a:lnTo>
                    <a:pt x="1988" y="2510"/>
                  </a:lnTo>
                  <a:lnTo>
                    <a:pt x="1912" y="2501"/>
                  </a:lnTo>
                  <a:lnTo>
                    <a:pt x="1837" y="2485"/>
                  </a:lnTo>
                  <a:lnTo>
                    <a:pt x="1766" y="2465"/>
                  </a:lnTo>
                  <a:lnTo>
                    <a:pt x="1695" y="2436"/>
                  </a:lnTo>
                  <a:lnTo>
                    <a:pt x="1629" y="2401"/>
                  </a:lnTo>
                  <a:lnTo>
                    <a:pt x="1567" y="2359"/>
                  </a:lnTo>
                  <a:lnTo>
                    <a:pt x="1508" y="2311"/>
                  </a:lnTo>
                  <a:lnTo>
                    <a:pt x="1487" y="2310"/>
                  </a:lnTo>
                  <a:lnTo>
                    <a:pt x="1470" y="2310"/>
                  </a:lnTo>
                  <a:lnTo>
                    <a:pt x="1453" y="2308"/>
                  </a:lnTo>
                  <a:lnTo>
                    <a:pt x="1437" y="2305"/>
                  </a:lnTo>
                  <a:lnTo>
                    <a:pt x="1421" y="2301"/>
                  </a:lnTo>
                  <a:lnTo>
                    <a:pt x="1405" y="2296"/>
                  </a:lnTo>
                  <a:lnTo>
                    <a:pt x="1389" y="2291"/>
                  </a:lnTo>
                  <a:lnTo>
                    <a:pt x="1374" y="2285"/>
                  </a:lnTo>
                  <a:lnTo>
                    <a:pt x="1357" y="2292"/>
                  </a:lnTo>
                  <a:lnTo>
                    <a:pt x="1342" y="2308"/>
                  </a:lnTo>
                  <a:lnTo>
                    <a:pt x="1327" y="2329"/>
                  </a:lnTo>
                  <a:lnTo>
                    <a:pt x="1312" y="2354"/>
                  </a:lnTo>
                  <a:lnTo>
                    <a:pt x="1296" y="2379"/>
                  </a:lnTo>
                  <a:lnTo>
                    <a:pt x="1280" y="2401"/>
                  </a:lnTo>
                  <a:lnTo>
                    <a:pt x="1264" y="2418"/>
                  </a:lnTo>
                  <a:lnTo>
                    <a:pt x="1249" y="2428"/>
                  </a:lnTo>
                  <a:lnTo>
                    <a:pt x="1235" y="2452"/>
                  </a:lnTo>
                  <a:lnTo>
                    <a:pt x="1208" y="2484"/>
                  </a:lnTo>
                  <a:lnTo>
                    <a:pt x="1168" y="2522"/>
                  </a:lnTo>
                  <a:lnTo>
                    <a:pt x="1124" y="2561"/>
                  </a:lnTo>
                  <a:lnTo>
                    <a:pt x="1075" y="2599"/>
                  </a:lnTo>
                  <a:lnTo>
                    <a:pt x="1029" y="2634"/>
                  </a:lnTo>
                  <a:lnTo>
                    <a:pt x="991" y="2662"/>
                  </a:lnTo>
                  <a:lnTo>
                    <a:pt x="963" y="2681"/>
                  </a:lnTo>
                  <a:lnTo>
                    <a:pt x="938" y="2689"/>
                  </a:lnTo>
                  <a:lnTo>
                    <a:pt x="917" y="2697"/>
                  </a:lnTo>
                  <a:lnTo>
                    <a:pt x="898" y="2703"/>
                  </a:lnTo>
                  <a:lnTo>
                    <a:pt x="885" y="2709"/>
                  </a:lnTo>
                  <a:lnTo>
                    <a:pt x="870" y="2717"/>
                  </a:lnTo>
                  <a:lnTo>
                    <a:pt x="856" y="2729"/>
                  </a:lnTo>
                  <a:lnTo>
                    <a:pt x="841" y="2743"/>
                  </a:lnTo>
                  <a:lnTo>
                    <a:pt x="824" y="2763"/>
                  </a:lnTo>
                  <a:lnTo>
                    <a:pt x="806" y="2794"/>
                  </a:lnTo>
                  <a:lnTo>
                    <a:pt x="792" y="2824"/>
                  </a:lnTo>
                  <a:lnTo>
                    <a:pt x="778" y="2852"/>
                  </a:lnTo>
                  <a:lnTo>
                    <a:pt x="764" y="2877"/>
                  </a:lnTo>
                  <a:lnTo>
                    <a:pt x="745" y="2896"/>
                  </a:lnTo>
                  <a:lnTo>
                    <a:pt x="723" y="2913"/>
                  </a:lnTo>
                  <a:lnTo>
                    <a:pt x="693" y="2922"/>
                  </a:lnTo>
                  <a:lnTo>
                    <a:pt x="657" y="29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114"/>
            <p:cNvSpPr>
              <a:spLocks/>
            </p:cNvSpPr>
            <p:nvPr/>
          </p:nvSpPr>
          <p:spPr bwMode="auto">
            <a:xfrm>
              <a:off x="4003" y="3807"/>
              <a:ext cx="223" cy="217"/>
            </a:xfrm>
            <a:custGeom>
              <a:avLst/>
              <a:gdLst>
                <a:gd name="T0" fmla="*/ 0 w 669"/>
                <a:gd name="T1" fmla="*/ 0 h 651"/>
                <a:gd name="T2" fmla="*/ 0 w 669"/>
                <a:gd name="T3" fmla="*/ 0 h 651"/>
                <a:gd name="T4" fmla="*/ 0 w 669"/>
                <a:gd name="T5" fmla="*/ 0 h 651"/>
                <a:gd name="T6" fmla="*/ 0 w 669"/>
                <a:gd name="T7" fmla="*/ 0 h 651"/>
                <a:gd name="T8" fmla="*/ 0 w 669"/>
                <a:gd name="T9" fmla="*/ 0 h 651"/>
                <a:gd name="T10" fmla="*/ 0 w 669"/>
                <a:gd name="T11" fmla="*/ 0 h 651"/>
                <a:gd name="T12" fmla="*/ 0 w 669"/>
                <a:gd name="T13" fmla="*/ 0 h 651"/>
                <a:gd name="T14" fmla="*/ 0 w 669"/>
                <a:gd name="T15" fmla="*/ 0 h 651"/>
                <a:gd name="T16" fmla="*/ 0 w 669"/>
                <a:gd name="T17" fmla="*/ 0 h 651"/>
                <a:gd name="T18" fmla="*/ 0 w 669"/>
                <a:gd name="T19" fmla="*/ 0 h 651"/>
                <a:gd name="T20" fmla="*/ 0 w 669"/>
                <a:gd name="T21" fmla="*/ 0 h 651"/>
                <a:gd name="T22" fmla="*/ 0 w 669"/>
                <a:gd name="T23" fmla="*/ 0 h 651"/>
                <a:gd name="T24" fmla="*/ 0 w 669"/>
                <a:gd name="T25" fmla="*/ 0 h 651"/>
                <a:gd name="T26" fmla="*/ 0 w 669"/>
                <a:gd name="T27" fmla="*/ 0 h 651"/>
                <a:gd name="T28" fmla="*/ 0 w 669"/>
                <a:gd name="T29" fmla="*/ 0 h 651"/>
                <a:gd name="T30" fmla="*/ 0 w 669"/>
                <a:gd name="T31" fmla="*/ 0 h 651"/>
                <a:gd name="T32" fmla="*/ 0 w 669"/>
                <a:gd name="T33" fmla="*/ 0 h 651"/>
                <a:gd name="T34" fmla="*/ 0 w 669"/>
                <a:gd name="T35" fmla="*/ 0 h 651"/>
                <a:gd name="T36" fmla="*/ 0 w 669"/>
                <a:gd name="T37" fmla="*/ 0 h 651"/>
                <a:gd name="T38" fmla="*/ 0 w 669"/>
                <a:gd name="T39" fmla="*/ 0 h 651"/>
                <a:gd name="T40" fmla="*/ 0 w 669"/>
                <a:gd name="T41" fmla="*/ 0 h 651"/>
                <a:gd name="T42" fmla="*/ 0 w 669"/>
                <a:gd name="T43" fmla="*/ 0 h 651"/>
                <a:gd name="T44" fmla="*/ 0 w 669"/>
                <a:gd name="T45" fmla="*/ 0 h 651"/>
                <a:gd name="T46" fmla="*/ 0 w 669"/>
                <a:gd name="T47" fmla="*/ 0 h 651"/>
                <a:gd name="T48" fmla="*/ 0 w 669"/>
                <a:gd name="T49" fmla="*/ 0 h 651"/>
                <a:gd name="T50" fmla="*/ 0 w 669"/>
                <a:gd name="T51" fmla="*/ 0 h 651"/>
                <a:gd name="T52" fmla="*/ 0 w 669"/>
                <a:gd name="T53" fmla="*/ 0 h 651"/>
                <a:gd name="T54" fmla="*/ 0 w 669"/>
                <a:gd name="T55" fmla="*/ 0 h 651"/>
                <a:gd name="T56" fmla="*/ 0 w 669"/>
                <a:gd name="T57" fmla="*/ 0 h 651"/>
                <a:gd name="T58" fmla="*/ 0 w 669"/>
                <a:gd name="T59" fmla="*/ 0 h 651"/>
                <a:gd name="T60" fmla="*/ 0 w 669"/>
                <a:gd name="T61" fmla="*/ 0 h 651"/>
                <a:gd name="T62" fmla="*/ 0 w 669"/>
                <a:gd name="T63" fmla="*/ 0 h 651"/>
                <a:gd name="T64" fmla="*/ 0 w 669"/>
                <a:gd name="T65" fmla="*/ 0 h 651"/>
                <a:gd name="T66" fmla="*/ 0 w 669"/>
                <a:gd name="T67" fmla="*/ 0 h 651"/>
                <a:gd name="T68" fmla="*/ 0 w 669"/>
                <a:gd name="T69" fmla="*/ 0 h 651"/>
                <a:gd name="T70" fmla="*/ 0 w 669"/>
                <a:gd name="T71" fmla="*/ 0 h 651"/>
                <a:gd name="T72" fmla="*/ 0 w 669"/>
                <a:gd name="T73" fmla="*/ 0 h 651"/>
                <a:gd name="T74" fmla="*/ 0 w 669"/>
                <a:gd name="T75" fmla="*/ 0 h 651"/>
                <a:gd name="T76" fmla="*/ 0 w 669"/>
                <a:gd name="T77" fmla="*/ 0 h 651"/>
                <a:gd name="T78" fmla="*/ 0 w 669"/>
                <a:gd name="T79" fmla="*/ 0 h 651"/>
                <a:gd name="T80" fmla="*/ 0 w 669"/>
                <a:gd name="T81" fmla="*/ 0 h 651"/>
                <a:gd name="T82" fmla="*/ 0 w 669"/>
                <a:gd name="T83" fmla="*/ 0 h 651"/>
                <a:gd name="T84" fmla="*/ 0 w 669"/>
                <a:gd name="T85" fmla="*/ 0 h 651"/>
                <a:gd name="T86" fmla="*/ 0 w 669"/>
                <a:gd name="T87" fmla="*/ 0 h 651"/>
                <a:gd name="T88" fmla="*/ 0 w 669"/>
                <a:gd name="T89" fmla="*/ 0 h 651"/>
                <a:gd name="T90" fmla="*/ 0 w 669"/>
                <a:gd name="T91" fmla="*/ 0 h 651"/>
                <a:gd name="T92" fmla="*/ 0 w 669"/>
                <a:gd name="T93" fmla="*/ 0 h 651"/>
                <a:gd name="T94" fmla="*/ 0 w 669"/>
                <a:gd name="T95" fmla="*/ 0 h 651"/>
                <a:gd name="T96" fmla="*/ 0 w 669"/>
                <a:gd name="T97" fmla="*/ 0 h 651"/>
                <a:gd name="T98" fmla="*/ 0 w 669"/>
                <a:gd name="T99" fmla="*/ 0 h 6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69"/>
                <a:gd name="T151" fmla="*/ 0 h 651"/>
                <a:gd name="T152" fmla="*/ 669 w 669"/>
                <a:gd name="T153" fmla="*/ 651 h 6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69" h="651">
                  <a:moveTo>
                    <a:pt x="488" y="651"/>
                  </a:moveTo>
                  <a:lnTo>
                    <a:pt x="459" y="640"/>
                  </a:lnTo>
                  <a:lnTo>
                    <a:pt x="434" y="630"/>
                  </a:lnTo>
                  <a:lnTo>
                    <a:pt x="410" y="617"/>
                  </a:lnTo>
                  <a:lnTo>
                    <a:pt x="386" y="605"/>
                  </a:lnTo>
                  <a:lnTo>
                    <a:pt x="363" y="591"/>
                  </a:lnTo>
                  <a:lnTo>
                    <a:pt x="341" y="577"/>
                  </a:lnTo>
                  <a:lnTo>
                    <a:pt x="318" y="564"/>
                  </a:lnTo>
                  <a:lnTo>
                    <a:pt x="296" y="551"/>
                  </a:lnTo>
                  <a:lnTo>
                    <a:pt x="257" y="534"/>
                  </a:lnTo>
                  <a:lnTo>
                    <a:pt x="224" y="520"/>
                  </a:lnTo>
                  <a:lnTo>
                    <a:pt x="195" y="508"/>
                  </a:lnTo>
                  <a:lnTo>
                    <a:pt x="170" y="495"/>
                  </a:lnTo>
                  <a:lnTo>
                    <a:pt x="146" y="481"/>
                  </a:lnTo>
                  <a:lnTo>
                    <a:pt x="125" y="463"/>
                  </a:lnTo>
                  <a:lnTo>
                    <a:pt x="101" y="442"/>
                  </a:lnTo>
                  <a:lnTo>
                    <a:pt x="76" y="416"/>
                  </a:lnTo>
                  <a:lnTo>
                    <a:pt x="46" y="363"/>
                  </a:lnTo>
                  <a:lnTo>
                    <a:pt x="22" y="304"/>
                  </a:lnTo>
                  <a:lnTo>
                    <a:pt x="6" y="241"/>
                  </a:lnTo>
                  <a:lnTo>
                    <a:pt x="0" y="180"/>
                  </a:lnTo>
                  <a:lnTo>
                    <a:pt x="6" y="121"/>
                  </a:lnTo>
                  <a:lnTo>
                    <a:pt x="30" y="68"/>
                  </a:lnTo>
                  <a:lnTo>
                    <a:pt x="70" y="27"/>
                  </a:lnTo>
                  <a:lnTo>
                    <a:pt x="133" y="0"/>
                  </a:lnTo>
                  <a:lnTo>
                    <a:pt x="156" y="1"/>
                  </a:lnTo>
                  <a:lnTo>
                    <a:pt x="178" y="6"/>
                  </a:lnTo>
                  <a:lnTo>
                    <a:pt x="194" y="13"/>
                  </a:lnTo>
                  <a:lnTo>
                    <a:pt x="208" y="23"/>
                  </a:lnTo>
                  <a:lnTo>
                    <a:pt x="218" y="37"/>
                  </a:lnTo>
                  <a:lnTo>
                    <a:pt x="229" y="54"/>
                  </a:lnTo>
                  <a:lnTo>
                    <a:pt x="240" y="74"/>
                  </a:lnTo>
                  <a:lnTo>
                    <a:pt x="252" y="101"/>
                  </a:lnTo>
                  <a:lnTo>
                    <a:pt x="252" y="107"/>
                  </a:lnTo>
                  <a:lnTo>
                    <a:pt x="254" y="115"/>
                  </a:lnTo>
                  <a:lnTo>
                    <a:pt x="257" y="122"/>
                  </a:lnTo>
                  <a:lnTo>
                    <a:pt x="260" y="130"/>
                  </a:lnTo>
                  <a:lnTo>
                    <a:pt x="262" y="136"/>
                  </a:lnTo>
                  <a:lnTo>
                    <a:pt x="265" y="141"/>
                  </a:lnTo>
                  <a:lnTo>
                    <a:pt x="266" y="146"/>
                  </a:lnTo>
                  <a:lnTo>
                    <a:pt x="267" y="149"/>
                  </a:lnTo>
                  <a:lnTo>
                    <a:pt x="257" y="150"/>
                  </a:lnTo>
                  <a:lnTo>
                    <a:pt x="249" y="153"/>
                  </a:lnTo>
                  <a:lnTo>
                    <a:pt x="241" y="155"/>
                  </a:lnTo>
                  <a:lnTo>
                    <a:pt x="236" y="159"/>
                  </a:lnTo>
                  <a:lnTo>
                    <a:pt x="229" y="163"/>
                  </a:lnTo>
                  <a:lnTo>
                    <a:pt x="226" y="169"/>
                  </a:lnTo>
                  <a:lnTo>
                    <a:pt x="222" y="175"/>
                  </a:lnTo>
                  <a:lnTo>
                    <a:pt x="222" y="186"/>
                  </a:lnTo>
                  <a:lnTo>
                    <a:pt x="230" y="208"/>
                  </a:lnTo>
                  <a:lnTo>
                    <a:pt x="237" y="224"/>
                  </a:lnTo>
                  <a:lnTo>
                    <a:pt x="242" y="231"/>
                  </a:lnTo>
                  <a:lnTo>
                    <a:pt x="246" y="235"/>
                  </a:lnTo>
                  <a:lnTo>
                    <a:pt x="252" y="232"/>
                  </a:lnTo>
                  <a:lnTo>
                    <a:pt x="261" y="230"/>
                  </a:lnTo>
                  <a:lnTo>
                    <a:pt x="275" y="225"/>
                  </a:lnTo>
                  <a:lnTo>
                    <a:pt x="296" y="223"/>
                  </a:lnTo>
                  <a:lnTo>
                    <a:pt x="299" y="231"/>
                  </a:lnTo>
                  <a:lnTo>
                    <a:pt x="304" y="241"/>
                  </a:lnTo>
                  <a:lnTo>
                    <a:pt x="309" y="252"/>
                  </a:lnTo>
                  <a:lnTo>
                    <a:pt x="311" y="263"/>
                  </a:lnTo>
                  <a:lnTo>
                    <a:pt x="301" y="274"/>
                  </a:lnTo>
                  <a:lnTo>
                    <a:pt x="293" y="288"/>
                  </a:lnTo>
                  <a:lnTo>
                    <a:pt x="287" y="303"/>
                  </a:lnTo>
                  <a:lnTo>
                    <a:pt x="287" y="319"/>
                  </a:lnTo>
                  <a:lnTo>
                    <a:pt x="290" y="331"/>
                  </a:lnTo>
                  <a:lnTo>
                    <a:pt x="299" y="342"/>
                  </a:lnTo>
                  <a:lnTo>
                    <a:pt x="312" y="346"/>
                  </a:lnTo>
                  <a:lnTo>
                    <a:pt x="334" y="347"/>
                  </a:lnTo>
                  <a:lnTo>
                    <a:pt x="351" y="333"/>
                  </a:lnTo>
                  <a:lnTo>
                    <a:pt x="370" y="326"/>
                  </a:lnTo>
                  <a:lnTo>
                    <a:pt x="390" y="320"/>
                  </a:lnTo>
                  <a:lnTo>
                    <a:pt x="411" y="318"/>
                  </a:lnTo>
                  <a:lnTo>
                    <a:pt x="432" y="314"/>
                  </a:lnTo>
                  <a:lnTo>
                    <a:pt x="455" y="311"/>
                  </a:lnTo>
                  <a:lnTo>
                    <a:pt x="479" y="304"/>
                  </a:lnTo>
                  <a:lnTo>
                    <a:pt x="503" y="294"/>
                  </a:lnTo>
                  <a:lnTo>
                    <a:pt x="505" y="294"/>
                  </a:lnTo>
                  <a:lnTo>
                    <a:pt x="507" y="294"/>
                  </a:lnTo>
                  <a:lnTo>
                    <a:pt x="515" y="320"/>
                  </a:lnTo>
                  <a:lnTo>
                    <a:pt x="529" y="345"/>
                  </a:lnTo>
                  <a:lnTo>
                    <a:pt x="545" y="368"/>
                  </a:lnTo>
                  <a:lnTo>
                    <a:pt x="565" y="389"/>
                  </a:lnTo>
                  <a:lnTo>
                    <a:pt x="588" y="408"/>
                  </a:lnTo>
                  <a:lnTo>
                    <a:pt x="613" y="425"/>
                  </a:lnTo>
                  <a:lnTo>
                    <a:pt x="639" y="438"/>
                  </a:lnTo>
                  <a:lnTo>
                    <a:pt x="669" y="449"/>
                  </a:lnTo>
                  <a:lnTo>
                    <a:pt x="667" y="453"/>
                  </a:lnTo>
                  <a:lnTo>
                    <a:pt x="663" y="460"/>
                  </a:lnTo>
                  <a:lnTo>
                    <a:pt x="659" y="463"/>
                  </a:lnTo>
                  <a:lnTo>
                    <a:pt x="653" y="471"/>
                  </a:lnTo>
                  <a:lnTo>
                    <a:pt x="646" y="481"/>
                  </a:lnTo>
                  <a:lnTo>
                    <a:pt x="637" y="493"/>
                  </a:lnTo>
                  <a:lnTo>
                    <a:pt x="621" y="520"/>
                  </a:lnTo>
                  <a:lnTo>
                    <a:pt x="608" y="548"/>
                  </a:lnTo>
                  <a:lnTo>
                    <a:pt x="595" y="574"/>
                  </a:lnTo>
                  <a:lnTo>
                    <a:pt x="582" y="599"/>
                  </a:lnTo>
                  <a:lnTo>
                    <a:pt x="565" y="619"/>
                  </a:lnTo>
                  <a:lnTo>
                    <a:pt x="545" y="636"/>
                  </a:lnTo>
                  <a:lnTo>
                    <a:pt x="520" y="647"/>
                  </a:lnTo>
                  <a:lnTo>
                    <a:pt x="488" y="651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15"/>
            <p:cNvSpPr>
              <a:spLocks/>
            </p:cNvSpPr>
            <p:nvPr/>
          </p:nvSpPr>
          <p:spPr bwMode="auto">
            <a:xfrm>
              <a:off x="4640" y="3798"/>
              <a:ext cx="208" cy="180"/>
            </a:xfrm>
            <a:custGeom>
              <a:avLst/>
              <a:gdLst>
                <a:gd name="T0" fmla="*/ 0 w 623"/>
                <a:gd name="T1" fmla="*/ 0 h 539"/>
                <a:gd name="T2" fmla="*/ 0 w 623"/>
                <a:gd name="T3" fmla="*/ 0 h 539"/>
                <a:gd name="T4" fmla="*/ 0 w 623"/>
                <a:gd name="T5" fmla="*/ 0 h 539"/>
                <a:gd name="T6" fmla="*/ 0 w 623"/>
                <a:gd name="T7" fmla="*/ 0 h 539"/>
                <a:gd name="T8" fmla="*/ 0 w 623"/>
                <a:gd name="T9" fmla="*/ 0 h 539"/>
                <a:gd name="T10" fmla="*/ 0 w 623"/>
                <a:gd name="T11" fmla="*/ 0 h 539"/>
                <a:gd name="T12" fmla="*/ 0 w 623"/>
                <a:gd name="T13" fmla="*/ 0 h 539"/>
                <a:gd name="T14" fmla="*/ 0 w 623"/>
                <a:gd name="T15" fmla="*/ 0 h 539"/>
                <a:gd name="T16" fmla="*/ 0 w 623"/>
                <a:gd name="T17" fmla="*/ 0 h 539"/>
                <a:gd name="T18" fmla="*/ 0 w 623"/>
                <a:gd name="T19" fmla="*/ 0 h 539"/>
                <a:gd name="T20" fmla="*/ 0 w 623"/>
                <a:gd name="T21" fmla="*/ 0 h 539"/>
                <a:gd name="T22" fmla="*/ 0 w 623"/>
                <a:gd name="T23" fmla="*/ 0 h 539"/>
                <a:gd name="T24" fmla="*/ 0 w 623"/>
                <a:gd name="T25" fmla="*/ 0 h 539"/>
                <a:gd name="T26" fmla="*/ 0 w 623"/>
                <a:gd name="T27" fmla="*/ 0 h 539"/>
                <a:gd name="T28" fmla="*/ 0 w 623"/>
                <a:gd name="T29" fmla="*/ 0 h 539"/>
                <a:gd name="T30" fmla="*/ 0 w 623"/>
                <a:gd name="T31" fmla="*/ 0 h 539"/>
                <a:gd name="T32" fmla="*/ 0 w 623"/>
                <a:gd name="T33" fmla="*/ 0 h 539"/>
                <a:gd name="T34" fmla="*/ 0 w 623"/>
                <a:gd name="T35" fmla="*/ 0 h 539"/>
                <a:gd name="T36" fmla="*/ 0 w 623"/>
                <a:gd name="T37" fmla="*/ 0 h 539"/>
                <a:gd name="T38" fmla="*/ 0 w 623"/>
                <a:gd name="T39" fmla="*/ 0 h 539"/>
                <a:gd name="T40" fmla="*/ 0 w 623"/>
                <a:gd name="T41" fmla="*/ 0 h 539"/>
                <a:gd name="T42" fmla="*/ 0 w 623"/>
                <a:gd name="T43" fmla="*/ 0 h 539"/>
                <a:gd name="T44" fmla="*/ 0 w 623"/>
                <a:gd name="T45" fmla="*/ 0 h 539"/>
                <a:gd name="T46" fmla="*/ 0 w 623"/>
                <a:gd name="T47" fmla="*/ 0 h 539"/>
                <a:gd name="T48" fmla="*/ 0 w 623"/>
                <a:gd name="T49" fmla="*/ 0 h 539"/>
                <a:gd name="T50" fmla="*/ 0 w 623"/>
                <a:gd name="T51" fmla="*/ 0 h 539"/>
                <a:gd name="T52" fmla="*/ 0 w 623"/>
                <a:gd name="T53" fmla="*/ 0 h 539"/>
                <a:gd name="T54" fmla="*/ 0 w 623"/>
                <a:gd name="T55" fmla="*/ 0 h 539"/>
                <a:gd name="T56" fmla="*/ 0 w 623"/>
                <a:gd name="T57" fmla="*/ 0 h 539"/>
                <a:gd name="T58" fmla="*/ 0 w 623"/>
                <a:gd name="T59" fmla="*/ 0 h 539"/>
                <a:gd name="T60" fmla="*/ 0 w 623"/>
                <a:gd name="T61" fmla="*/ 0 h 539"/>
                <a:gd name="T62" fmla="*/ 0 w 623"/>
                <a:gd name="T63" fmla="*/ 0 h 539"/>
                <a:gd name="T64" fmla="*/ 0 w 623"/>
                <a:gd name="T65" fmla="*/ 0 h 539"/>
                <a:gd name="T66" fmla="*/ 0 w 623"/>
                <a:gd name="T67" fmla="*/ 0 h 539"/>
                <a:gd name="T68" fmla="*/ 0 w 623"/>
                <a:gd name="T69" fmla="*/ 0 h 539"/>
                <a:gd name="T70" fmla="*/ 0 w 623"/>
                <a:gd name="T71" fmla="*/ 0 h 539"/>
                <a:gd name="T72" fmla="*/ 0 w 623"/>
                <a:gd name="T73" fmla="*/ 0 h 539"/>
                <a:gd name="T74" fmla="*/ 0 w 623"/>
                <a:gd name="T75" fmla="*/ 0 h 539"/>
                <a:gd name="T76" fmla="*/ 0 w 623"/>
                <a:gd name="T77" fmla="*/ 0 h 539"/>
                <a:gd name="T78" fmla="*/ 0 w 623"/>
                <a:gd name="T79" fmla="*/ 0 h 539"/>
                <a:gd name="T80" fmla="*/ 0 w 623"/>
                <a:gd name="T81" fmla="*/ 0 h 539"/>
                <a:gd name="T82" fmla="*/ 0 w 623"/>
                <a:gd name="T83" fmla="*/ 0 h 539"/>
                <a:gd name="T84" fmla="*/ 0 w 623"/>
                <a:gd name="T85" fmla="*/ 0 h 539"/>
                <a:gd name="T86" fmla="*/ 0 w 623"/>
                <a:gd name="T87" fmla="*/ 0 h 5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3"/>
                <a:gd name="T133" fmla="*/ 0 h 539"/>
                <a:gd name="T134" fmla="*/ 623 w 623"/>
                <a:gd name="T135" fmla="*/ 539 h 5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3" h="539">
                  <a:moveTo>
                    <a:pt x="491" y="539"/>
                  </a:moveTo>
                  <a:lnTo>
                    <a:pt x="459" y="532"/>
                  </a:lnTo>
                  <a:lnTo>
                    <a:pt x="430" y="525"/>
                  </a:lnTo>
                  <a:lnTo>
                    <a:pt x="401" y="515"/>
                  </a:lnTo>
                  <a:lnTo>
                    <a:pt x="375" y="504"/>
                  </a:lnTo>
                  <a:lnTo>
                    <a:pt x="348" y="491"/>
                  </a:lnTo>
                  <a:lnTo>
                    <a:pt x="324" y="477"/>
                  </a:lnTo>
                  <a:lnTo>
                    <a:pt x="299" y="461"/>
                  </a:lnTo>
                  <a:lnTo>
                    <a:pt x="276" y="446"/>
                  </a:lnTo>
                  <a:lnTo>
                    <a:pt x="278" y="424"/>
                  </a:lnTo>
                  <a:lnTo>
                    <a:pt x="284" y="404"/>
                  </a:lnTo>
                  <a:lnTo>
                    <a:pt x="291" y="384"/>
                  </a:lnTo>
                  <a:lnTo>
                    <a:pt x="298" y="365"/>
                  </a:lnTo>
                  <a:lnTo>
                    <a:pt x="300" y="347"/>
                  </a:lnTo>
                  <a:lnTo>
                    <a:pt x="295" y="331"/>
                  </a:lnTo>
                  <a:lnTo>
                    <a:pt x="282" y="317"/>
                  </a:lnTo>
                  <a:lnTo>
                    <a:pt x="258" y="303"/>
                  </a:lnTo>
                  <a:lnTo>
                    <a:pt x="251" y="312"/>
                  </a:lnTo>
                  <a:lnTo>
                    <a:pt x="245" y="323"/>
                  </a:lnTo>
                  <a:lnTo>
                    <a:pt x="239" y="335"/>
                  </a:lnTo>
                  <a:lnTo>
                    <a:pt x="235" y="347"/>
                  </a:lnTo>
                  <a:lnTo>
                    <a:pt x="227" y="356"/>
                  </a:lnTo>
                  <a:lnTo>
                    <a:pt x="220" y="367"/>
                  </a:lnTo>
                  <a:lnTo>
                    <a:pt x="211" y="373"/>
                  </a:lnTo>
                  <a:lnTo>
                    <a:pt x="200" y="378"/>
                  </a:lnTo>
                  <a:lnTo>
                    <a:pt x="193" y="371"/>
                  </a:lnTo>
                  <a:lnTo>
                    <a:pt x="187" y="364"/>
                  </a:lnTo>
                  <a:lnTo>
                    <a:pt x="183" y="358"/>
                  </a:lnTo>
                  <a:lnTo>
                    <a:pt x="181" y="352"/>
                  </a:lnTo>
                  <a:lnTo>
                    <a:pt x="202" y="335"/>
                  </a:lnTo>
                  <a:lnTo>
                    <a:pt x="216" y="320"/>
                  </a:lnTo>
                  <a:lnTo>
                    <a:pt x="222" y="305"/>
                  </a:lnTo>
                  <a:lnTo>
                    <a:pt x="224" y="293"/>
                  </a:lnTo>
                  <a:lnTo>
                    <a:pt x="218" y="279"/>
                  </a:lnTo>
                  <a:lnTo>
                    <a:pt x="209" y="266"/>
                  </a:lnTo>
                  <a:lnTo>
                    <a:pt x="195" y="254"/>
                  </a:lnTo>
                  <a:lnTo>
                    <a:pt x="180" y="244"/>
                  </a:lnTo>
                  <a:lnTo>
                    <a:pt x="159" y="262"/>
                  </a:lnTo>
                  <a:lnTo>
                    <a:pt x="138" y="274"/>
                  </a:lnTo>
                  <a:lnTo>
                    <a:pt x="116" y="279"/>
                  </a:lnTo>
                  <a:lnTo>
                    <a:pt x="96" y="281"/>
                  </a:lnTo>
                  <a:lnTo>
                    <a:pt x="73" y="278"/>
                  </a:lnTo>
                  <a:lnTo>
                    <a:pt x="50" y="274"/>
                  </a:lnTo>
                  <a:lnTo>
                    <a:pt x="25" y="271"/>
                  </a:lnTo>
                  <a:lnTo>
                    <a:pt x="0" y="269"/>
                  </a:lnTo>
                  <a:lnTo>
                    <a:pt x="4" y="260"/>
                  </a:lnTo>
                  <a:lnTo>
                    <a:pt x="11" y="249"/>
                  </a:lnTo>
                  <a:lnTo>
                    <a:pt x="19" y="238"/>
                  </a:lnTo>
                  <a:lnTo>
                    <a:pt x="25" y="229"/>
                  </a:lnTo>
                  <a:lnTo>
                    <a:pt x="31" y="204"/>
                  </a:lnTo>
                  <a:lnTo>
                    <a:pt x="36" y="180"/>
                  </a:lnTo>
                  <a:lnTo>
                    <a:pt x="38" y="157"/>
                  </a:lnTo>
                  <a:lnTo>
                    <a:pt x="40" y="137"/>
                  </a:lnTo>
                  <a:lnTo>
                    <a:pt x="39" y="114"/>
                  </a:lnTo>
                  <a:lnTo>
                    <a:pt x="36" y="92"/>
                  </a:lnTo>
                  <a:lnTo>
                    <a:pt x="31" y="69"/>
                  </a:lnTo>
                  <a:lnTo>
                    <a:pt x="25" y="48"/>
                  </a:lnTo>
                  <a:lnTo>
                    <a:pt x="60" y="40"/>
                  </a:lnTo>
                  <a:lnTo>
                    <a:pt x="94" y="33"/>
                  </a:lnTo>
                  <a:lnTo>
                    <a:pt x="129" y="25"/>
                  </a:lnTo>
                  <a:lnTo>
                    <a:pt x="165" y="18"/>
                  </a:lnTo>
                  <a:lnTo>
                    <a:pt x="201" y="10"/>
                  </a:lnTo>
                  <a:lnTo>
                    <a:pt x="237" y="5"/>
                  </a:lnTo>
                  <a:lnTo>
                    <a:pt x="272" y="0"/>
                  </a:lnTo>
                  <a:lnTo>
                    <a:pt x="310" y="0"/>
                  </a:lnTo>
                  <a:lnTo>
                    <a:pt x="336" y="13"/>
                  </a:lnTo>
                  <a:lnTo>
                    <a:pt x="361" y="36"/>
                  </a:lnTo>
                  <a:lnTo>
                    <a:pt x="385" y="67"/>
                  </a:lnTo>
                  <a:lnTo>
                    <a:pt x="410" y="104"/>
                  </a:lnTo>
                  <a:lnTo>
                    <a:pt x="431" y="141"/>
                  </a:lnTo>
                  <a:lnTo>
                    <a:pt x="451" y="180"/>
                  </a:lnTo>
                  <a:lnTo>
                    <a:pt x="471" y="214"/>
                  </a:lnTo>
                  <a:lnTo>
                    <a:pt x="490" y="244"/>
                  </a:lnTo>
                  <a:lnTo>
                    <a:pt x="515" y="270"/>
                  </a:lnTo>
                  <a:lnTo>
                    <a:pt x="545" y="297"/>
                  </a:lnTo>
                  <a:lnTo>
                    <a:pt x="573" y="326"/>
                  </a:lnTo>
                  <a:lnTo>
                    <a:pt x="598" y="356"/>
                  </a:lnTo>
                  <a:lnTo>
                    <a:pt x="615" y="388"/>
                  </a:lnTo>
                  <a:lnTo>
                    <a:pt x="623" y="424"/>
                  </a:lnTo>
                  <a:lnTo>
                    <a:pt x="616" y="461"/>
                  </a:lnTo>
                  <a:lnTo>
                    <a:pt x="594" y="502"/>
                  </a:lnTo>
                  <a:lnTo>
                    <a:pt x="581" y="511"/>
                  </a:lnTo>
                  <a:lnTo>
                    <a:pt x="569" y="519"/>
                  </a:lnTo>
                  <a:lnTo>
                    <a:pt x="556" y="525"/>
                  </a:lnTo>
                  <a:lnTo>
                    <a:pt x="543" y="531"/>
                  </a:lnTo>
                  <a:lnTo>
                    <a:pt x="530" y="533"/>
                  </a:lnTo>
                  <a:lnTo>
                    <a:pt x="517" y="536"/>
                  </a:lnTo>
                  <a:lnTo>
                    <a:pt x="504" y="537"/>
                  </a:lnTo>
                  <a:lnTo>
                    <a:pt x="491" y="53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16"/>
            <p:cNvSpPr>
              <a:spLocks/>
            </p:cNvSpPr>
            <p:nvPr/>
          </p:nvSpPr>
          <p:spPr bwMode="auto">
            <a:xfrm>
              <a:off x="4176" y="3770"/>
              <a:ext cx="219" cy="181"/>
            </a:xfrm>
            <a:custGeom>
              <a:avLst/>
              <a:gdLst>
                <a:gd name="T0" fmla="*/ 0 w 657"/>
                <a:gd name="T1" fmla="*/ 0 h 544"/>
                <a:gd name="T2" fmla="*/ 0 w 657"/>
                <a:gd name="T3" fmla="*/ 0 h 544"/>
                <a:gd name="T4" fmla="*/ 0 w 657"/>
                <a:gd name="T5" fmla="*/ 0 h 544"/>
                <a:gd name="T6" fmla="*/ 0 w 657"/>
                <a:gd name="T7" fmla="*/ 0 h 544"/>
                <a:gd name="T8" fmla="*/ 0 w 657"/>
                <a:gd name="T9" fmla="*/ 0 h 544"/>
                <a:gd name="T10" fmla="*/ 0 w 657"/>
                <a:gd name="T11" fmla="*/ 0 h 544"/>
                <a:gd name="T12" fmla="*/ 0 w 657"/>
                <a:gd name="T13" fmla="*/ 0 h 544"/>
                <a:gd name="T14" fmla="*/ 0 w 657"/>
                <a:gd name="T15" fmla="*/ 0 h 544"/>
                <a:gd name="T16" fmla="*/ 0 w 657"/>
                <a:gd name="T17" fmla="*/ 0 h 544"/>
                <a:gd name="T18" fmla="*/ 0 w 657"/>
                <a:gd name="T19" fmla="*/ 0 h 544"/>
                <a:gd name="T20" fmla="*/ 0 w 657"/>
                <a:gd name="T21" fmla="*/ 0 h 544"/>
                <a:gd name="T22" fmla="*/ 0 w 657"/>
                <a:gd name="T23" fmla="*/ 0 h 544"/>
                <a:gd name="T24" fmla="*/ 0 w 657"/>
                <a:gd name="T25" fmla="*/ 0 h 544"/>
                <a:gd name="T26" fmla="*/ 0 w 657"/>
                <a:gd name="T27" fmla="*/ 0 h 544"/>
                <a:gd name="T28" fmla="*/ 0 w 657"/>
                <a:gd name="T29" fmla="*/ 0 h 544"/>
                <a:gd name="T30" fmla="*/ 0 w 657"/>
                <a:gd name="T31" fmla="*/ 0 h 544"/>
                <a:gd name="T32" fmla="*/ 0 w 657"/>
                <a:gd name="T33" fmla="*/ 0 h 544"/>
                <a:gd name="T34" fmla="*/ 0 w 657"/>
                <a:gd name="T35" fmla="*/ 0 h 544"/>
                <a:gd name="T36" fmla="*/ 0 w 657"/>
                <a:gd name="T37" fmla="*/ 0 h 544"/>
                <a:gd name="T38" fmla="*/ 0 w 657"/>
                <a:gd name="T39" fmla="*/ 0 h 544"/>
                <a:gd name="T40" fmla="*/ 0 w 657"/>
                <a:gd name="T41" fmla="*/ 0 h 544"/>
                <a:gd name="T42" fmla="*/ 0 w 657"/>
                <a:gd name="T43" fmla="*/ 0 h 544"/>
                <a:gd name="T44" fmla="*/ 0 w 657"/>
                <a:gd name="T45" fmla="*/ 0 h 544"/>
                <a:gd name="T46" fmla="*/ 0 w 657"/>
                <a:gd name="T47" fmla="*/ 0 h 544"/>
                <a:gd name="T48" fmla="*/ 0 w 657"/>
                <a:gd name="T49" fmla="*/ 0 h 544"/>
                <a:gd name="T50" fmla="*/ 0 w 657"/>
                <a:gd name="T51" fmla="*/ 0 h 544"/>
                <a:gd name="T52" fmla="*/ 0 w 657"/>
                <a:gd name="T53" fmla="*/ 0 h 544"/>
                <a:gd name="T54" fmla="*/ 0 w 657"/>
                <a:gd name="T55" fmla="*/ 0 h 544"/>
                <a:gd name="T56" fmla="*/ 0 w 657"/>
                <a:gd name="T57" fmla="*/ 0 h 544"/>
                <a:gd name="T58" fmla="*/ 0 w 657"/>
                <a:gd name="T59" fmla="*/ 0 h 544"/>
                <a:gd name="T60" fmla="*/ 0 w 657"/>
                <a:gd name="T61" fmla="*/ 0 h 544"/>
                <a:gd name="T62" fmla="*/ 0 w 657"/>
                <a:gd name="T63" fmla="*/ 0 h 544"/>
                <a:gd name="T64" fmla="*/ 0 w 657"/>
                <a:gd name="T65" fmla="*/ 0 h 544"/>
                <a:gd name="T66" fmla="*/ 0 w 657"/>
                <a:gd name="T67" fmla="*/ 0 h 544"/>
                <a:gd name="T68" fmla="*/ 0 w 657"/>
                <a:gd name="T69" fmla="*/ 0 h 544"/>
                <a:gd name="T70" fmla="*/ 0 w 657"/>
                <a:gd name="T71" fmla="*/ 0 h 544"/>
                <a:gd name="T72" fmla="*/ 0 w 657"/>
                <a:gd name="T73" fmla="*/ 0 h 544"/>
                <a:gd name="T74" fmla="*/ 0 w 657"/>
                <a:gd name="T75" fmla="*/ 0 h 544"/>
                <a:gd name="T76" fmla="*/ 0 w 657"/>
                <a:gd name="T77" fmla="*/ 0 h 544"/>
                <a:gd name="T78" fmla="*/ 0 w 657"/>
                <a:gd name="T79" fmla="*/ 0 h 544"/>
                <a:gd name="T80" fmla="*/ 0 w 657"/>
                <a:gd name="T81" fmla="*/ 0 h 544"/>
                <a:gd name="T82" fmla="*/ 0 w 657"/>
                <a:gd name="T83" fmla="*/ 0 h 544"/>
                <a:gd name="T84" fmla="*/ 0 w 657"/>
                <a:gd name="T85" fmla="*/ 0 h 544"/>
                <a:gd name="T86" fmla="*/ 0 w 657"/>
                <a:gd name="T87" fmla="*/ 0 h 544"/>
                <a:gd name="T88" fmla="*/ 0 w 657"/>
                <a:gd name="T89" fmla="*/ 0 h 544"/>
                <a:gd name="T90" fmla="*/ 0 w 657"/>
                <a:gd name="T91" fmla="*/ 0 h 544"/>
                <a:gd name="T92" fmla="*/ 0 w 657"/>
                <a:gd name="T93" fmla="*/ 0 h 544"/>
                <a:gd name="T94" fmla="*/ 0 w 657"/>
                <a:gd name="T95" fmla="*/ 0 h 544"/>
                <a:gd name="T96" fmla="*/ 0 w 657"/>
                <a:gd name="T97" fmla="*/ 0 h 544"/>
                <a:gd name="T98" fmla="*/ 0 w 657"/>
                <a:gd name="T99" fmla="*/ 0 h 544"/>
                <a:gd name="T100" fmla="*/ 0 w 657"/>
                <a:gd name="T101" fmla="*/ 0 h 544"/>
                <a:gd name="T102" fmla="*/ 0 w 657"/>
                <a:gd name="T103" fmla="*/ 0 h 544"/>
                <a:gd name="T104" fmla="*/ 0 w 657"/>
                <a:gd name="T105" fmla="*/ 0 h 544"/>
                <a:gd name="T106" fmla="*/ 0 w 657"/>
                <a:gd name="T107" fmla="*/ 0 h 544"/>
                <a:gd name="T108" fmla="*/ 0 w 657"/>
                <a:gd name="T109" fmla="*/ 0 h 544"/>
                <a:gd name="T110" fmla="*/ 0 w 657"/>
                <a:gd name="T111" fmla="*/ 0 h 544"/>
                <a:gd name="T112" fmla="*/ 0 w 657"/>
                <a:gd name="T113" fmla="*/ 0 h 544"/>
                <a:gd name="T114" fmla="*/ 0 w 657"/>
                <a:gd name="T115" fmla="*/ 0 h 544"/>
                <a:gd name="T116" fmla="*/ 0 w 657"/>
                <a:gd name="T117" fmla="*/ 0 h 5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57"/>
                <a:gd name="T178" fmla="*/ 0 h 544"/>
                <a:gd name="T179" fmla="*/ 657 w 657"/>
                <a:gd name="T180" fmla="*/ 544 h 5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57" h="544">
                  <a:moveTo>
                    <a:pt x="139" y="544"/>
                  </a:moveTo>
                  <a:lnTo>
                    <a:pt x="112" y="535"/>
                  </a:lnTo>
                  <a:lnTo>
                    <a:pt x="87" y="520"/>
                  </a:lnTo>
                  <a:lnTo>
                    <a:pt x="60" y="499"/>
                  </a:lnTo>
                  <a:lnTo>
                    <a:pt x="37" y="476"/>
                  </a:lnTo>
                  <a:lnTo>
                    <a:pt x="17" y="449"/>
                  </a:lnTo>
                  <a:lnTo>
                    <a:pt x="4" y="423"/>
                  </a:lnTo>
                  <a:lnTo>
                    <a:pt x="0" y="398"/>
                  </a:lnTo>
                  <a:lnTo>
                    <a:pt x="7" y="376"/>
                  </a:lnTo>
                  <a:lnTo>
                    <a:pt x="20" y="359"/>
                  </a:lnTo>
                  <a:lnTo>
                    <a:pt x="36" y="340"/>
                  </a:lnTo>
                  <a:lnTo>
                    <a:pt x="52" y="318"/>
                  </a:lnTo>
                  <a:lnTo>
                    <a:pt x="69" y="297"/>
                  </a:lnTo>
                  <a:lnTo>
                    <a:pt x="85" y="275"/>
                  </a:lnTo>
                  <a:lnTo>
                    <a:pt x="102" y="257"/>
                  </a:lnTo>
                  <a:lnTo>
                    <a:pt x="117" y="242"/>
                  </a:lnTo>
                  <a:lnTo>
                    <a:pt x="132" y="233"/>
                  </a:lnTo>
                  <a:lnTo>
                    <a:pt x="134" y="235"/>
                  </a:lnTo>
                  <a:lnTo>
                    <a:pt x="140" y="243"/>
                  </a:lnTo>
                  <a:lnTo>
                    <a:pt x="147" y="249"/>
                  </a:lnTo>
                  <a:lnTo>
                    <a:pt x="155" y="251"/>
                  </a:lnTo>
                  <a:lnTo>
                    <a:pt x="136" y="216"/>
                  </a:lnTo>
                  <a:lnTo>
                    <a:pt x="135" y="183"/>
                  </a:lnTo>
                  <a:lnTo>
                    <a:pt x="145" y="149"/>
                  </a:lnTo>
                  <a:lnTo>
                    <a:pt x="165" y="118"/>
                  </a:lnTo>
                  <a:lnTo>
                    <a:pt x="189" y="86"/>
                  </a:lnTo>
                  <a:lnTo>
                    <a:pt x="216" y="57"/>
                  </a:lnTo>
                  <a:lnTo>
                    <a:pt x="242" y="27"/>
                  </a:lnTo>
                  <a:lnTo>
                    <a:pt x="265" y="0"/>
                  </a:lnTo>
                  <a:lnTo>
                    <a:pt x="267" y="0"/>
                  </a:lnTo>
                  <a:lnTo>
                    <a:pt x="272" y="0"/>
                  </a:lnTo>
                  <a:lnTo>
                    <a:pt x="301" y="20"/>
                  </a:lnTo>
                  <a:lnTo>
                    <a:pt x="333" y="37"/>
                  </a:lnTo>
                  <a:lnTo>
                    <a:pt x="365" y="49"/>
                  </a:lnTo>
                  <a:lnTo>
                    <a:pt x="398" y="55"/>
                  </a:lnTo>
                  <a:lnTo>
                    <a:pt x="430" y="55"/>
                  </a:lnTo>
                  <a:lnTo>
                    <a:pt x="464" y="49"/>
                  </a:lnTo>
                  <a:lnTo>
                    <a:pt x="497" y="35"/>
                  </a:lnTo>
                  <a:lnTo>
                    <a:pt x="531" y="14"/>
                  </a:lnTo>
                  <a:lnTo>
                    <a:pt x="535" y="13"/>
                  </a:lnTo>
                  <a:lnTo>
                    <a:pt x="541" y="12"/>
                  </a:lnTo>
                  <a:lnTo>
                    <a:pt x="552" y="26"/>
                  </a:lnTo>
                  <a:lnTo>
                    <a:pt x="566" y="39"/>
                  </a:lnTo>
                  <a:lnTo>
                    <a:pt x="578" y="53"/>
                  </a:lnTo>
                  <a:lnTo>
                    <a:pt x="593" y="67"/>
                  </a:lnTo>
                  <a:lnTo>
                    <a:pt x="607" y="79"/>
                  </a:lnTo>
                  <a:lnTo>
                    <a:pt x="621" y="93"/>
                  </a:lnTo>
                  <a:lnTo>
                    <a:pt x="637" y="106"/>
                  </a:lnTo>
                  <a:lnTo>
                    <a:pt x="656" y="118"/>
                  </a:lnTo>
                  <a:lnTo>
                    <a:pt x="656" y="120"/>
                  </a:lnTo>
                  <a:lnTo>
                    <a:pt x="657" y="125"/>
                  </a:lnTo>
                  <a:lnTo>
                    <a:pt x="605" y="184"/>
                  </a:lnTo>
                  <a:lnTo>
                    <a:pt x="551" y="251"/>
                  </a:lnTo>
                  <a:lnTo>
                    <a:pt x="493" y="321"/>
                  </a:lnTo>
                  <a:lnTo>
                    <a:pt x="431" y="389"/>
                  </a:lnTo>
                  <a:lnTo>
                    <a:pt x="364" y="449"/>
                  </a:lnTo>
                  <a:lnTo>
                    <a:pt x="293" y="498"/>
                  </a:lnTo>
                  <a:lnTo>
                    <a:pt x="218" y="531"/>
                  </a:lnTo>
                  <a:lnTo>
                    <a:pt x="139" y="544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Freeform 117"/>
            <p:cNvSpPr>
              <a:spLocks/>
            </p:cNvSpPr>
            <p:nvPr/>
          </p:nvSpPr>
          <p:spPr bwMode="auto">
            <a:xfrm>
              <a:off x="4711" y="3908"/>
              <a:ext cx="25" cy="34"/>
            </a:xfrm>
            <a:custGeom>
              <a:avLst/>
              <a:gdLst>
                <a:gd name="T0" fmla="*/ 0 w 74"/>
                <a:gd name="T1" fmla="*/ 0 h 103"/>
                <a:gd name="T2" fmla="*/ 0 w 74"/>
                <a:gd name="T3" fmla="*/ 0 h 103"/>
                <a:gd name="T4" fmla="*/ 0 w 74"/>
                <a:gd name="T5" fmla="*/ 0 h 103"/>
                <a:gd name="T6" fmla="*/ 0 w 74"/>
                <a:gd name="T7" fmla="*/ 0 h 103"/>
                <a:gd name="T8" fmla="*/ 0 w 74"/>
                <a:gd name="T9" fmla="*/ 0 h 103"/>
                <a:gd name="T10" fmla="*/ 0 w 74"/>
                <a:gd name="T11" fmla="*/ 0 h 103"/>
                <a:gd name="T12" fmla="*/ 0 w 74"/>
                <a:gd name="T13" fmla="*/ 0 h 103"/>
                <a:gd name="T14" fmla="*/ 0 w 74"/>
                <a:gd name="T15" fmla="*/ 0 h 103"/>
                <a:gd name="T16" fmla="*/ 0 w 74"/>
                <a:gd name="T17" fmla="*/ 0 h 103"/>
                <a:gd name="T18" fmla="*/ 0 w 74"/>
                <a:gd name="T19" fmla="*/ 0 h 103"/>
                <a:gd name="T20" fmla="*/ 0 w 74"/>
                <a:gd name="T21" fmla="*/ 0 h 103"/>
                <a:gd name="T22" fmla="*/ 0 w 74"/>
                <a:gd name="T23" fmla="*/ 0 h 103"/>
                <a:gd name="T24" fmla="*/ 0 w 74"/>
                <a:gd name="T25" fmla="*/ 0 h 103"/>
                <a:gd name="T26" fmla="*/ 0 w 74"/>
                <a:gd name="T27" fmla="*/ 0 h 103"/>
                <a:gd name="T28" fmla="*/ 0 w 74"/>
                <a:gd name="T29" fmla="*/ 0 h 103"/>
                <a:gd name="T30" fmla="*/ 0 w 74"/>
                <a:gd name="T31" fmla="*/ 0 h 103"/>
                <a:gd name="T32" fmla="*/ 0 w 74"/>
                <a:gd name="T33" fmla="*/ 0 h 103"/>
                <a:gd name="T34" fmla="*/ 0 w 74"/>
                <a:gd name="T35" fmla="*/ 0 h 103"/>
                <a:gd name="T36" fmla="*/ 0 w 74"/>
                <a:gd name="T37" fmla="*/ 0 h 103"/>
                <a:gd name="T38" fmla="*/ 0 w 74"/>
                <a:gd name="T39" fmla="*/ 0 h 103"/>
                <a:gd name="T40" fmla="*/ 0 w 74"/>
                <a:gd name="T41" fmla="*/ 0 h 103"/>
                <a:gd name="T42" fmla="*/ 0 w 74"/>
                <a:gd name="T43" fmla="*/ 0 h 103"/>
                <a:gd name="T44" fmla="*/ 0 w 74"/>
                <a:gd name="T45" fmla="*/ 0 h 103"/>
                <a:gd name="T46" fmla="*/ 0 w 74"/>
                <a:gd name="T47" fmla="*/ 0 h 103"/>
                <a:gd name="T48" fmla="*/ 0 w 74"/>
                <a:gd name="T49" fmla="*/ 0 h 103"/>
                <a:gd name="T50" fmla="*/ 0 w 74"/>
                <a:gd name="T51" fmla="*/ 0 h 103"/>
                <a:gd name="T52" fmla="*/ 0 w 74"/>
                <a:gd name="T53" fmla="*/ 0 h 103"/>
                <a:gd name="T54" fmla="*/ 0 w 74"/>
                <a:gd name="T55" fmla="*/ 0 h 103"/>
                <a:gd name="T56" fmla="*/ 0 w 74"/>
                <a:gd name="T57" fmla="*/ 0 h 103"/>
                <a:gd name="T58" fmla="*/ 0 w 74"/>
                <a:gd name="T59" fmla="*/ 0 h 103"/>
                <a:gd name="T60" fmla="*/ 0 w 74"/>
                <a:gd name="T61" fmla="*/ 0 h 103"/>
                <a:gd name="T62" fmla="*/ 0 w 74"/>
                <a:gd name="T63" fmla="*/ 0 h 103"/>
                <a:gd name="T64" fmla="*/ 0 w 74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4"/>
                <a:gd name="T100" fmla="*/ 0 h 103"/>
                <a:gd name="T101" fmla="*/ 74 w 74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4" h="103">
                  <a:moveTo>
                    <a:pt x="44" y="103"/>
                  </a:moveTo>
                  <a:lnTo>
                    <a:pt x="37" y="96"/>
                  </a:lnTo>
                  <a:lnTo>
                    <a:pt x="30" y="91"/>
                  </a:lnTo>
                  <a:lnTo>
                    <a:pt x="23" y="87"/>
                  </a:lnTo>
                  <a:lnTo>
                    <a:pt x="17" y="82"/>
                  </a:lnTo>
                  <a:lnTo>
                    <a:pt x="11" y="76"/>
                  </a:lnTo>
                  <a:lnTo>
                    <a:pt x="5" y="72"/>
                  </a:lnTo>
                  <a:lnTo>
                    <a:pt x="2" y="67"/>
                  </a:lnTo>
                  <a:lnTo>
                    <a:pt x="0" y="63"/>
                  </a:lnTo>
                  <a:lnTo>
                    <a:pt x="7" y="54"/>
                  </a:lnTo>
                  <a:lnTo>
                    <a:pt x="15" y="47"/>
                  </a:lnTo>
                  <a:lnTo>
                    <a:pt x="21" y="39"/>
                  </a:lnTo>
                  <a:lnTo>
                    <a:pt x="27" y="32"/>
                  </a:lnTo>
                  <a:lnTo>
                    <a:pt x="31" y="24"/>
                  </a:lnTo>
                  <a:lnTo>
                    <a:pt x="37" y="17"/>
                  </a:lnTo>
                  <a:lnTo>
                    <a:pt x="41" y="9"/>
                  </a:lnTo>
                  <a:lnTo>
                    <a:pt x="47" y="1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7" y="5"/>
                  </a:lnTo>
                  <a:lnTo>
                    <a:pt x="63" y="10"/>
                  </a:lnTo>
                  <a:lnTo>
                    <a:pt x="69" y="16"/>
                  </a:lnTo>
                  <a:lnTo>
                    <a:pt x="74" y="22"/>
                  </a:lnTo>
                  <a:lnTo>
                    <a:pt x="72" y="31"/>
                  </a:lnTo>
                  <a:lnTo>
                    <a:pt x="70" y="41"/>
                  </a:lnTo>
                  <a:lnTo>
                    <a:pt x="68" y="51"/>
                  </a:lnTo>
                  <a:lnTo>
                    <a:pt x="66" y="62"/>
                  </a:lnTo>
                  <a:lnTo>
                    <a:pt x="62" y="72"/>
                  </a:lnTo>
                  <a:lnTo>
                    <a:pt x="58" y="82"/>
                  </a:lnTo>
                  <a:lnTo>
                    <a:pt x="53" y="92"/>
                  </a:lnTo>
                  <a:lnTo>
                    <a:pt x="48" y="103"/>
                  </a:lnTo>
                  <a:lnTo>
                    <a:pt x="46" y="103"/>
                  </a:lnTo>
                  <a:lnTo>
                    <a:pt x="44" y="10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Freeform 118"/>
            <p:cNvSpPr>
              <a:spLocks/>
            </p:cNvSpPr>
            <p:nvPr/>
          </p:nvSpPr>
          <p:spPr bwMode="auto">
            <a:xfrm>
              <a:off x="4103" y="3898"/>
              <a:ext cx="19" cy="21"/>
            </a:xfrm>
            <a:custGeom>
              <a:avLst/>
              <a:gdLst>
                <a:gd name="T0" fmla="*/ 0 w 59"/>
                <a:gd name="T1" fmla="*/ 0 h 63"/>
                <a:gd name="T2" fmla="*/ 0 w 59"/>
                <a:gd name="T3" fmla="*/ 0 h 63"/>
                <a:gd name="T4" fmla="*/ 0 w 59"/>
                <a:gd name="T5" fmla="*/ 0 h 63"/>
                <a:gd name="T6" fmla="*/ 0 w 59"/>
                <a:gd name="T7" fmla="*/ 0 h 63"/>
                <a:gd name="T8" fmla="*/ 0 w 59"/>
                <a:gd name="T9" fmla="*/ 0 h 63"/>
                <a:gd name="T10" fmla="*/ 0 w 59"/>
                <a:gd name="T11" fmla="*/ 0 h 63"/>
                <a:gd name="T12" fmla="*/ 0 w 59"/>
                <a:gd name="T13" fmla="*/ 0 h 63"/>
                <a:gd name="T14" fmla="*/ 0 w 59"/>
                <a:gd name="T15" fmla="*/ 0 h 63"/>
                <a:gd name="T16" fmla="*/ 0 w 59"/>
                <a:gd name="T17" fmla="*/ 0 h 63"/>
                <a:gd name="T18" fmla="*/ 0 w 59"/>
                <a:gd name="T19" fmla="*/ 0 h 63"/>
                <a:gd name="T20" fmla="*/ 0 w 59"/>
                <a:gd name="T21" fmla="*/ 0 h 63"/>
                <a:gd name="T22" fmla="*/ 0 w 59"/>
                <a:gd name="T23" fmla="*/ 0 h 63"/>
                <a:gd name="T24" fmla="*/ 0 w 59"/>
                <a:gd name="T25" fmla="*/ 0 h 63"/>
                <a:gd name="T26" fmla="*/ 0 w 59"/>
                <a:gd name="T27" fmla="*/ 0 h 63"/>
                <a:gd name="T28" fmla="*/ 0 w 59"/>
                <a:gd name="T29" fmla="*/ 0 h 63"/>
                <a:gd name="T30" fmla="*/ 0 w 59"/>
                <a:gd name="T31" fmla="*/ 0 h 63"/>
                <a:gd name="T32" fmla="*/ 0 w 59"/>
                <a:gd name="T33" fmla="*/ 0 h 63"/>
                <a:gd name="T34" fmla="*/ 0 w 59"/>
                <a:gd name="T35" fmla="*/ 0 h 63"/>
                <a:gd name="T36" fmla="*/ 0 w 59"/>
                <a:gd name="T37" fmla="*/ 0 h 63"/>
                <a:gd name="T38" fmla="*/ 0 w 59"/>
                <a:gd name="T39" fmla="*/ 0 h 63"/>
                <a:gd name="T40" fmla="*/ 0 w 59"/>
                <a:gd name="T41" fmla="*/ 0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9"/>
                <a:gd name="T64" fmla="*/ 0 h 63"/>
                <a:gd name="T65" fmla="*/ 59 w 59"/>
                <a:gd name="T66" fmla="*/ 63 h 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9" h="63">
                  <a:moveTo>
                    <a:pt x="18" y="63"/>
                  </a:moveTo>
                  <a:lnTo>
                    <a:pt x="9" y="56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0" y="33"/>
                  </a:lnTo>
                  <a:lnTo>
                    <a:pt x="0" y="25"/>
                  </a:lnTo>
                  <a:lnTo>
                    <a:pt x="3" y="20"/>
                  </a:lnTo>
                  <a:lnTo>
                    <a:pt x="6" y="13"/>
                  </a:lnTo>
                  <a:lnTo>
                    <a:pt x="10" y="8"/>
                  </a:lnTo>
                  <a:lnTo>
                    <a:pt x="15" y="4"/>
                  </a:lnTo>
                  <a:lnTo>
                    <a:pt x="23" y="0"/>
                  </a:lnTo>
                  <a:lnTo>
                    <a:pt x="30" y="8"/>
                  </a:lnTo>
                  <a:lnTo>
                    <a:pt x="41" y="20"/>
                  </a:lnTo>
                  <a:lnTo>
                    <a:pt x="45" y="25"/>
                  </a:lnTo>
                  <a:lnTo>
                    <a:pt x="51" y="31"/>
                  </a:lnTo>
                  <a:lnTo>
                    <a:pt x="56" y="37"/>
                  </a:lnTo>
                  <a:lnTo>
                    <a:pt x="59" y="44"/>
                  </a:lnTo>
                  <a:lnTo>
                    <a:pt x="49" y="49"/>
                  </a:lnTo>
                  <a:lnTo>
                    <a:pt x="39" y="55"/>
                  </a:lnTo>
                  <a:lnTo>
                    <a:pt x="28" y="59"/>
                  </a:lnTo>
                  <a:lnTo>
                    <a:pt x="18" y="63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19"/>
            <p:cNvSpPr>
              <a:spLocks/>
            </p:cNvSpPr>
            <p:nvPr/>
          </p:nvSpPr>
          <p:spPr bwMode="auto">
            <a:xfrm>
              <a:off x="4683" y="3886"/>
              <a:ext cx="26" cy="27"/>
            </a:xfrm>
            <a:custGeom>
              <a:avLst/>
              <a:gdLst>
                <a:gd name="T0" fmla="*/ 0 w 76"/>
                <a:gd name="T1" fmla="*/ 0 h 80"/>
                <a:gd name="T2" fmla="*/ 0 w 76"/>
                <a:gd name="T3" fmla="*/ 0 h 80"/>
                <a:gd name="T4" fmla="*/ 0 w 76"/>
                <a:gd name="T5" fmla="*/ 0 h 80"/>
                <a:gd name="T6" fmla="*/ 0 w 76"/>
                <a:gd name="T7" fmla="*/ 0 h 80"/>
                <a:gd name="T8" fmla="*/ 0 w 76"/>
                <a:gd name="T9" fmla="*/ 0 h 80"/>
                <a:gd name="T10" fmla="*/ 0 w 76"/>
                <a:gd name="T11" fmla="*/ 0 h 80"/>
                <a:gd name="T12" fmla="*/ 0 w 76"/>
                <a:gd name="T13" fmla="*/ 0 h 80"/>
                <a:gd name="T14" fmla="*/ 0 w 76"/>
                <a:gd name="T15" fmla="*/ 0 h 80"/>
                <a:gd name="T16" fmla="*/ 0 w 76"/>
                <a:gd name="T17" fmla="*/ 0 h 80"/>
                <a:gd name="T18" fmla="*/ 0 w 76"/>
                <a:gd name="T19" fmla="*/ 0 h 80"/>
                <a:gd name="T20" fmla="*/ 0 w 76"/>
                <a:gd name="T21" fmla="*/ 0 h 80"/>
                <a:gd name="T22" fmla="*/ 0 w 76"/>
                <a:gd name="T23" fmla="*/ 0 h 80"/>
                <a:gd name="T24" fmla="*/ 0 w 76"/>
                <a:gd name="T25" fmla="*/ 0 h 80"/>
                <a:gd name="T26" fmla="*/ 0 w 76"/>
                <a:gd name="T27" fmla="*/ 0 h 80"/>
                <a:gd name="T28" fmla="*/ 0 w 76"/>
                <a:gd name="T29" fmla="*/ 0 h 80"/>
                <a:gd name="T30" fmla="*/ 0 w 76"/>
                <a:gd name="T31" fmla="*/ 0 h 80"/>
                <a:gd name="T32" fmla="*/ 0 w 76"/>
                <a:gd name="T33" fmla="*/ 0 h 80"/>
                <a:gd name="T34" fmla="*/ 0 w 76"/>
                <a:gd name="T35" fmla="*/ 0 h 80"/>
                <a:gd name="T36" fmla="*/ 0 w 76"/>
                <a:gd name="T37" fmla="*/ 0 h 80"/>
                <a:gd name="T38" fmla="*/ 0 w 76"/>
                <a:gd name="T39" fmla="*/ 0 h 80"/>
                <a:gd name="T40" fmla="*/ 0 w 76"/>
                <a:gd name="T41" fmla="*/ 0 h 80"/>
                <a:gd name="T42" fmla="*/ 0 w 76"/>
                <a:gd name="T43" fmla="*/ 0 h 80"/>
                <a:gd name="T44" fmla="*/ 0 w 76"/>
                <a:gd name="T45" fmla="*/ 0 h 80"/>
                <a:gd name="T46" fmla="*/ 0 w 76"/>
                <a:gd name="T47" fmla="*/ 0 h 80"/>
                <a:gd name="T48" fmla="*/ 0 w 76"/>
                <a:gd name="T49" fmla="*/ 0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6"/>
                <a:gd name="T76" fmla="*/ 0 h 80"/>
                <a:gd name="T77" fmla="*/ 76 w 76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6" h="80">
                  <a:moveTo>
                    <a:pt x="37" y="80"/>
                  </a:moveTo>
                  <a:lnTo>
                    <a:pt x="32" y="74"/>
                  </a:lnTo>
                  <a:lnTo>
                    <a:pt x="26" y="68"/>
                  </a:lnTo>
                  <a:lnTo>
                    <a:pt x="19" y="60"/>
                  </a:lnTo>
                  <a:lnTo>
                    <a:pt x="14" y="54"/>
                  </a:lnTo>
                  <a:lnTo>
                    <a:pt x="7" y="46"/>
                  </a:lnTo>
                  <a:lnTo>
                    <a:pt x="4" y="39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7" y="25"/>
                  </a:lnTo>
                  <a:lnTo>
                    <a:pt x="14" y="22"/>
                  </a:lnTo>
                  <a:lnTo>
                    <a:pt x="19" y="18"/>
                  </a:lnTo>
                  <a:lnTo>
                    <a:pt x="26" y="16"/>
                  </a:lnTo>
                  <a:lnTo>
                    <a:pt x="32" y="13"/>
                  </a:lnTo>
                  <a:lnTo>
                    <a:pt x="39" y="9"/>
                  </a:lnTo>
                  <a:lnTo>
                    <a:pt x="45" y="5"/>
                  </a:lnTo>
                  <a:lnTo>
                    <a:pt x="51" y="0"/>
                  </a:lnTo>
                  <a:lnTo>
                    <a:pt x="66" y="6"/>
                  </a:lnTo>
                  <a:lnTo>
                    <a:pt x="74" y="16"/>
                  </a:lnTo>
                  <a:lnTo>
                    <a:pt x="76" y="28"/>
                  </a:lnTo>
                  <a:lnTo>
                    <a:pt x="74" y="43"/>
                  </a:lnTo>
                  <a:lnTo>
                    <a:pt x="67" y="56"/>
                  </a:lnTo>
                  <a:lnTo>
                    <a:pt x="58" y="68"/>
                  </a:lnTo>
                  <a:lnTo>
                    <a:pt x="48" y="76"/>
                  </a:lnTo>
                  <a:lnTo>
                    <a:pt x="37" y="80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20"/>
            <p:cNvSpPr>
              <a:spLocks/>
            </p:cNvSpPr>
            <p:nvPr/>
          </p:nvSpPr>
          <p:spPr bwMode="auto">
            <a:xfrm>
              <a:off x="4338" y="3524"/>
              <a:ext cx="311" cy="363"/>
            </a:xfrm>
            <a:custGeom>
              <a:avLst/>
              <a:gdLst>
                <a:gd name="T0" fmla="*/ 0 w 934"/>
                <a:gd name="T1" fmla="*/ 0 h 1089"/>
                <a:gd name="T2" fmla="*/ 0 w 934"/>
                <a:gd name="T3" fmla="*/ 0 h 1089"/>
                <a:gd name="T4" fmla="*/ 0 w 934"/>
                <a:gd name="T5" fmla="*/ 0 h 1089"/>
                <a:gd name="T6" fmla="*/ 0 w 934"/>
                <a:gd name="T7" fmla="*/ 0 h 1089"/>
                <a:gd name="T8" fmla="*/ 0 w 934"/>
                <a:gd name="T9" fmla="*/ 0 h 1089"/>
                <a:gd name="T10" fmla="*/ 0 w 934"/>
                <a:gd name="T11" fmla="*/ 0 h 1089"/>
                <a:gd name="T12" fmla="*/ 0 w 934"/>
                <a:gd name="T13" fmla="*/ 0 h 1089"/>
                <a:gd name="T14" fmla="*/ 0 w 934"/>
                <a:gd name="T15" fmla="*/ 0 h 1089"/>
                <a:gd name="T16" fmla="*/ 0 w 934"/>
                <a:gd name="T17" fmla="*/ 0 h 1089"/>
                <a:gd name="T18" fmla="*/ 0 w 934"/>
                <a:gd name="T19" fmla="*/ 0 h 1089"/>
                <a:gd name="T20" fmla="*/ 0 w 934"/>
                <a:gd name="T21" fmla="*/ 0 h 1089"/>
                <a:gd name="T22" fmla="*/ 0 w 934"/>
                <a:gd name="T23" fmla="*/ 0 h 1089"/>
                <a:gd name="T24" fmla="*/ 0 w 934"/>
                <a:gd name="T25" fmla="*/ 0 h 1089"/>
                <a:gd name="T26" fmla="*/ 0 w 934"/>
                <a:gd name="T27" fmla="*/ 0 h 1089"/>
                <a:gd name="T28" fmla="*/ 0 w 934"/>
                <a:gd name="T29" fmla="*/ 0 h 1089"/>
                <a:gd name="T30" fmla="*/ 0 w 934"/>
                <a:gd name="T31" fmla="*/ 0 h 1089"/>
                <a:gd name="T32" fmla="*/ 0 w 934"/>
                <a:gd name="T33" fmla="*/ 0 h 1089"/>
                <a:gd name="T34" fmla="*/ 0 w 934"/>
                <a:gd name="T35" fmla="*/ 0 h 1089"/>
                <a:gd name="T36" fmla="*/ 0 w 934"/>
                <a:gd name="T37" fmla="*/ 0 h 1089"/>
                <a:gd name="T38" fmla="*/ 0 w 934"/>
                <a:gd name="T39" fmla="*/ 0 h 1089"/>
                <a:gd name="T40" fmla="*/ 0 w 934"/>
                <a:gd name="T41" fmla="*/ 0 h 1089"/>
                <a:gd name="T42" fmla="*/ 0 w 934"/>
                <a:gd name="T43" fmla="*/ 0 h 1089"/>
                <a:gd name="T44" fmla="*/ 0 w 934"/>
                <a:gd name="T45" fmla="*/ 0 h 1089"/>
                <a:gd name="T46" fmla="*/ 0 w 934"/>
                <a:gd name="T47" fmla="*/ 0 h 1089"/>
                <a:gd name="T48" fmla="*/ 0 w 934"/>
                <a:gd name="T49" fmla="*/ 0 h 1089"/>
                <a:gd name="T50" fmla="*/ 0 w 934"/>
                <a:gd name="T51" fmla="*/ 0 h 1089"/>
                <a:gd name="T52" fmla="*/ 0 w 934"/>
                <a:gd name="T53" fmla="*/ 0 h 1089"/>
                <a:gd name="T54" fmla="*/ 0 w 934"/>
                <a:gd name="T55" fmla="*/ 0 h 1089"/>
                <a:gd name="T56" fmla="*/ 0 w 934"/>
                <a:gd name="T57" fmla="*/ 0 h 1089"/>
                <a:gd name="T58" fmla="*/ 0 w 934"/>
                <a:gd name="T59" fmla="*/ 0 h 1089"/>
                <a:gd name="T60" fmla="*/ 0 w 934"/>
                <a:gd name="T61" fmla="*/ 0 h 1089"/>
                <a:gd name="T62" fmla="*/ 0 w 934"/>
                <a:gd name="T63" fmla="*/ 0 h 1089"/>
                <a:gd name="T64" fmla="*/ 0 w 934"/>
                <a:gd name="T65" fmla="*/ 0 h 1089"/>
                <a:gd name="T66" fmla="*/ 0 w 934"/>
                <a:gd name="T67" fmla="*/ 0 h 1089"/>
                <a:gd name="T68" fmla="*/ 0 w 934"/>
                <a:gd name="T69" fmla="*/ 0 h 1089"/>
                <a:gd name="T70" fmla="*/ 0 w 934"/>
                <a:gd name="T71" fmla="*/ 0 h 1089"/>
                <a:gd name="T72" fmla="*/ 0 w 934"/>
                <a:gd name="T73" fmla="*/ 0 h 1089"/>
                <a:gd name="T74" fmla="*/ 0 w 934"/>
                <a:gd name="T75" fmla="*/ 0 h 1089"/>
                <a:gd name="T76" fmla="*/ 0 w 934"/>
                <a:gd name="T77" fmla="*/ 0 h 1089"/>
                <a:gd name="T78" fmla="*/ 0 w 934"/>
                <a:gd name="T79" fmla="*/ 0 h 1089"/>
                <a:gd name="T80" fmla="*/ 0 w 934"/>
                <a:gd name="T81" fmla="*/ 0 h 1089"/>
                <a:gd name="T82" fmla="*/ 0 w 934"/>
                <a:gd name="T83" fmla="*/ 0 h 1089"/>
                <a:gd name="T84" fmla="*/ 0 w 934"/>
                <a:gd name="T85" fmla="*/ 0 h 1089"/>
                <a:gd name="T86" fmla="*/ 0 w 934"/>
                <a:gd name="T87" fmla="*/ 0 h 1089"/>
                <a:gd name="T88" fmla="*/ 0 w 934"/>
                <a:gd name="T89" fmla="*/ 0 h 1089"/>
                <a:gd name="T90" fmla="*/ 0 w 934"/>
                <a:gd name="T91" fmla="*/ 0 h 1089"/>
                <a:gd name="T92" fmla="*/ 0 w 934"/>
                <a:gd name="T93" fmla="*/ 0 h 108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34"/>
                <a:gd name="T142" fmla="*/ 0 h 1089"/>
                <a:gd name="T143" fmla="*/ 934 w 934"/>
                <a:gd name="T144" fmla="*/ 1089 h 108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34" h="1089">
                  <a:moveTo>
                    <a:pt x="824" y="1089"/>
                  </a:moveTo>
                  <a:lnTo>
                    <a:pt x="759" y="1081"/>
                  </a:lnTo>
                  <a:lnTo>
                    <a:pt x="694" y="1069"/>
                  </a:lnTo>
                  <a:lnTo>
                    <a:pt x="629" y="1052"/>
                  </a:lnTo>
                  <a:lnTo>
                    <a:pt x="566" y="1029"/>
                  </a:lnTo>
                  <a:lnTo>
                    <a:pt x="503" y="1000"/>
                  </a:lnTo>
                  <a:lnTo>
                    <a:pt x="445" y="970"/>
                  </a:lnTo>
                  <a:lnTo>
                    <a:pt x="390" y="934"/>
                  </a:lnTo>
                  <a:lnTo>
                    <a:pt x="344" y="897"/>
                  </a:lnTo>
                  <a:lnTo>
                    <a:pt x="344" y="892"/>
                  </a:lnTo>
                  <a:lnTo>
                    <a:pt x="344" y="890"/>
                  </a:lnTo>
                  <a:lnTo>
                    <a:pt x="353" y="883"/>
                  </a:lnTo>
                  <a:lnTo>
                    <a:pt x="362" y="878"/>
                  </a:lnTo>
                  <a:lnTo>
                    <a:pt x="371" y="870"/>
                  </a:lnTo>
                  <a:lnTo>
                    <a:pt x="379" y="862"/>
                  </a:lnTo>
                  <a:lnTo>
                    <a:pt x="373" y="862"/>
                  </a:lnTo>
                  <a:lnTo>
                    <a:pt x="362" y="865"/>
                  </a:lnTo>
                  <a:lnTo>
                    <a:pt x="346" y="868"/>
                  </a:lnTo>
                  <a:lnTo>
                    <a:pt x="329" y="873"/>
                  </a:lnTo>
                  <a:lnTo>
                    <a:pt x="309" y="876"/>
                  </a:lnTo>
                  <a:lnTo>
                    <a:pt x="291" y="880"/>
                  </a:lnTo>
                  <a:lnTo>
                    <a:pt x="276" y="882"/>
                  </a:lnTo>
                  <a:lnTo>
                    <a:pt x="267" y="884"/>
                  </a:lnTo>
                  <a:lnTo>
                    <a:pt x="240" y="874"/>
                  </a:lnTo>
                  <a:lnTo>
                    <a:pt x="209" y="862"/>
                  </a:lnTo>
                  <a:lnTo>
                    <a:pt x="177" y="845"/>
                  </a:lnTo>
                  <a:lnTo>
                    <a:pt x="146" y="825"/>
                  </a:lnTo>
                  <a:lnTo>
                    <a:pt x="115" y="802"/>
                  </a:lnTo>
                  <a:lnTo>
                    <a:pt x="90" y="781"/>
                  </a:lnTo>
                  <a:lnTo>
                    <a:pt x="70" y="758"/>
                  </a:lnTo>
                  <a:lnTo>
                    <a:pt x="61" y="736"/>
                  </a:lnTo>
                  <a:lnTo>
                    <a:pt x="66" y="711"/>
                  </a:lnTo>
                  <a:lnTo>
                    <a:pt x="68" y="687"/>
                  </a:lnTo>
                  <a:lnTo>
                    <a:pt x="66" y="664"/>
                  </a:lnTo>
                  <a:lnTo>
                    <a:pt x="60" y="641"/>
                  </a:lnTo>
                  <a:lnTo>
                    <a:pt x="50" y="619"/>
                  </a:lnTo>
                  <a:lnTo>
                    <a:pt x="36" y="602"/>
                  </a:lnTo>
                  <a:lnTo>
                    <a:pt x="19" y="587"/>
                  </a:lnTo>
                  <a:lnTo>
                    <a:pt x="0" y="577"/>
                  </a:lnTo>
                  <a:lnTo>
                    <a:pt x="0" y="574"/>
                  </a:lnTo>
                  <a:lnTo>
                    <a:pt x="0" y="571"/>
                  </a:lnTo>
                  <a:lnTo>
                    <a:pt x="0" y="567"/>
                  </a:lnTo>
                  <a:lnTo>
                    <a:pt x="0" y="561"/>
                  </a:lnTo>
                  <a:lnTo>
                    <a:pt x="0" y="550"/>
                  </a:lnTo>
                  <a:lnTo>
                    <a:pt x="1" y="536"/>
                  </a:lnTo>
                  <a:lnTo>
                    <a:pt x="2" y="517"/>
                  </a:lnTo>
                  <a:lnTo>
                    <a:pt x="5" y="492"/>
                  </a:lnTo>
                  <a:lnTo>
                    <a:pt x="54" y="457"/>
                  </a:lnTo>
                  <a:lnTo>
                    <a:pt x="105" y="423"/>
                  </a:lnTo>
                  <a:lnTo>
                    <a:pt x="152" y="385"/>
                  </a:lnTo>
                  <a:lnTo>
                    <a:pt x="197" y="344"/>
                  </a:lnTo>
                  <a:lnTo>
                    <a:pt x="234" y="297"/>
                  </a:lnTo>
                  <a:lnTo>
                    <a:pt x="265" y="248"/>
                  </a:lnTo>
                  <a:lnTo>
                    <a:pt x="288" y="192"/>
                  </a:lnTo>
                  <a:lnTo>
                    <a:pt x="300" y="133"/>
                  </a:lnTo>
                  <a:lnTo>
                    <a:pt x="298" y="115"/>
                  </a:lnTo>
                  <a:lnTo>
                    <a:pt x="297" y="98"/>
                  </a:lnTo>
                  <a:lnTo>
                    <a:pt x="296" y="81"/>
                  </a:lnTo>
                  <a:lnTo>
                    <a:pt x="295" y="64"/>
                  </a:lnTo>
                  <a:lnTo>
                    <a:pt x="291" y="46"/>
                  </a:lnTo>
                  <a:lnTo>
                    <a:pt x="289" y="31"/>
                  </a:lnTo>
                  <a:lnTo>
                    <a:pt x="287" y="15"/>
                  </a:lnTo>
                  <a:lnTo>
                    <a:pt x="284" y="0"/>
                  </a:lnTo>
                  <a:lnTo>
                    <a:pt x="292" y="4"/>
                  </a:lnTo>
                  <a:lnTo>
                    <a:pt x="307" y="19"/>
                  </a:lnTo>
                  <a:lnTo>
                    <a:pt x="324" y="40"/>
                  </a:lnTo>
                  <a:lnTo>
                    <a:pt x="344" y="64"/>
                  </a:lnTo>
                  <a:lnTo>
                    <a:pt x="361" y="86"/>
                  </a:lnTo>
                  <a:lnTo>
                    <a:pt x="378" y="109"/>
                  </a:lnTo>
                  <a:lnTo>
                    <a:pt x="389" y="126"/>
                  </a:lnTo>
                  <a:lnTo>
                    <a:pt x="397" y="136"/>
                  </a:lnTo>
                  <a:lnTo>
                    <a:pt x="448" y="239"/>
                  </a:lnTo>
                  <a:lnTo>
                    <a:pt x="494" y="341"/>
                  </a:lnTo>
                  <a:lnTo>
                    <a:pt x="535" y="440"/>
                  </a:lnTo>
                  <a:lnTo>
                    <a:pt x="579" y="536"/>
                  </a:lnTo>
                  <a:lnTo>
                    <a:pt x="629" y="625"/>
                  </a:lnTo>
                  <a:lnTo>
                    <a:pt x="694" y="708"/>
                  </a:lnTo>
                  <a:lnTo>
                    <a:pt x="774" y="783"/>
                  </a:lnTo>
                  <a:lnTo>
                    <a:pt x="878" y="850"/>
                  </a:lnTo>
                  <a:lnTo>
                    <a:pt x="897" y="864"/>
                  </a:lnTo>
                  <a:lnTo>
                    <a:pt x="912" y="878"/>
                  </a:lnTo>
                  <a:lnTo>
                    <a:pt x="922" y="890"/>
                  </a:lnTo>
                  <a:lnTo>
                    <a:pt x="929" y="904"/>
                  </a:lnTo>
                  <a:lnTo>
                    <a:pt x="931" y="919"/>
                  </a:lnTo>
                  <a:lnTo>
                    <a:pt x="932" y="938"/>
                  </a:lnTo>
                  <a:lnTo>
                    <a:pt x="932" y="960"/>
                  </a:lnTo>
                  <a:lnTo>
                    <a:pt x="934" y="989"/>
                  </a:lnTo>
                  <a:lnTo>
                    <a:pt x="926" y="1018"/>
                  </a:lnTo>
                  <a:lnTo>
                    <a:pt x="920" y="1040"/>
                  </a:lnTo>
                  <a:lnTo>
                    <a:pt x="912" y="1056"/>
                  </a:lnTo>
                  <a:lnTo>
                    <a:pt x="904" y="1069"/>
                  </a:lnTo>
                  <a:lnTo>
                    <a:pt x="891" y="1076"/>
                  </a:lnTo>
                  <a:lnTo>
                    <a:pt x="875" y="1081"/>
                  </a:lnTo>
                  <a:lnTo>
                    <a:pt x="853" y="1085"/>
                  </a:lnTo>
                  <a:lnTo>
                    <a:pt x="824" y="1089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Freeform 121"/>
            <p:cNvSpPr>
              <a:spLocks/>
            </p:cNvSpPr>
            <p:nvPr/>
          </p:nvSpPr>
          <p:spPr bwMode="auto">
            <a:xfrm>
              <a:off x="4081" y="3862"/>
              <a:ext cx="17" cy="19"/>
            </a:xfrm>
            <a:custGeom>
              <a:avLst/>
              <a:gdLst>
                <a:gd name="T0" fmla="*/ 0 w 50"/>
                <a:gd name="T1" fmla="*/ 0 h 56"/>
                <a:gd name="T2" fmla="*/ 0 w 50"/>
                <a:gd name="T3" fmla="*/ 0 h 56"/>
                <a:gd name="T4" fmla="*/ 0 w 50"/>
                <a:gd name="T5" fmla="*/ 0 h 56"/>
                <a:gd name="T6" fmla="*/ 0 w 50"/>
                <a:gd name="T7" fmla="*/ 0 h 56"/>
                <a:gd name="T8" fmla="*/ 0 w 50"/>
                <a:gd name="T9" fmla="*/ 0 h 56"/>
                <a:gd name="T10" fmla="*/ 0 w 50"/>
                <a:gd name="T11" fmla="*/ 0 h 56"/>
                <a:gd name="T12" fmla="*/ 0 w 50"/>
                <a:gd name="T13" fmla="*/ 0 h 56"/>
                <a:gd name="T14" fmla="*/ 0 w 50"/>
                <a:gd name="T15" fmla="*/ 0 h 56"/>
                <a:gd name="T16" fmla="*/ 0 w 50"/>
                <a:gd name="T17" fmla="*/ 0 h 56"/>
                <a:gd name="T18" fmla="*/ 0 w 50"/>
                <a:gd name="T19" fmla="*/ 0 h 56"/>
                <a:gd name="T20" fmla="*/ 0 w 50"/>
                <a:gd name="T21" fmla="*/ 0 h 56"/>
                <a:gd name="T22" fmla="*/ 0 w 50"/>
                <a:gd name="T23" fmla="*/ 0 h 56"/>
                <a:gd name="T24" fmla="*/ 0 w 50"/>
                <a:gd name="T25" fmla="*/ 0 h 56"/>
                <a:gd name="T26" fmla="*/ 0 w 50"/>
                <a:gd name="T27" fmla="*/ 0 h 56"/>
                <a:gd name="T28" fmla="*/ 0 w 50"/>
                <a:gd name="T29" fmla="*/ 0 h 56"/>
                <a:gd name="T30" fmla="*/ 0 w 50"/>
                <a:gd name="T31" fmla="*/ 0 h 56"/>
                <a:gd name="T32" fmla="*/ 0 w 50"/>
                <a:gd name="T33" fmla="*/ 0 h 56"/>
                <a:gd name="T34" fmla="*/ 0 w 50"/>
                <a:gd name="T35" fmla="*/ 0 h 56"/>
                <a:gd name="T36" fmla="*/ 0 w 50"/>
                <a:gd name="T37" fmla="*/ 0 h 56"/>
                <a:gd name="T38" fmla="*/ 0 w 50"/>
                <a:gd name="T39" fmla="*/ 0 h 56"/>
                <a:gd name="T40" fmla="*/ 0 w 50"/>
                <a:gd name="T41" fmla="*/ 0 h 56"/>
                <a:gd name="T42" fmla="*/ 0 w 50"/>
                <a:gd name="T43" fmla="*/ 0 h 56"/>
                <a:gd name="T44" fmla="*/ 0 w 50"/>
                <a:gd name="T45" fmla="*/ 0 h 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56"/>
                <a:gd name="T71" fmla="*/ 50 w 50"/>
                <a:gd name="T72" fmla="*/ 56 h 5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56">
                  <a:moveTo>
                    <a:pt x="15" y="56"/>
                  </a:moveTo>
                  <a:lnTo>
                    <a:pt x="12" y="49"/>
                  </a:lnTo>
                  <a:lnTo>
                    <a:pt x="8" y="42"/>
                  </a:lnTo>
                  <a:lnTo>
                    <a:pt x="5" y="37"/>
                  </a:lnTo>
                  <a:lnTo>
                    <a:pt x="4" y="3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8" y="6"/>
                  </a:lnTo>
                  <a:lnTo>
                    <a:pt x="16" y="1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2" y="0"/>
                  </a:lnTo>
                  <a:lnTo>
                    <a:pt x="39" y="4"/>
                  </a:lnTo>
                  <a:lnTo>
                    <a:pt x="42" y="12"/>
                  </a:lnTo>
                  <a:lnTo>
                    <a:pt x="46" y="22"/>
                  </a:lnTo>
                  <a:lnTo>
                    <a:pt x="48" y="31"/>
                  </a:lnTo>
                  <a:lnTo>
                    <a:pt x="50" y="41"/>
                  </a:lnTo>
                  <a:lnTo>
                    <a:pt x="38" y="45"/>
                  </a:lnTo>
                  <a:lnTo>
                    <a:pt x="30" y="49"/>
                  </a:lnTo>
                  <a:lnTo>
                    <a:pt x="24" y="52"/>
                  </a:lnTo>
                  <a:lnTo>
                    <a:pt x="21" y="54"/>
                  </a:lnTo>
                  <a:lnTo>
                    <a:pt x="16" y="55"/>
                  </a:lnTo>
                  <a:lnTo>
                    <a:pt x="15" y="56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Freeform 122"/>
            <p:cNvSpPr>
              <a:spLocks/>
            </p:cNvSpPr>
            <p:nvPr/>
          </p:nvSpPr>
          <p:spPr bwMode="auto">
            <a:xfrm>
              <a:off x="4238" y="3639"/>
              <a:ext cx="118" cy="145"/>
            </a:xfrm>
            <a:custGeom>
              <a:avLst/>
              <a:gdLst>
                <a:gd name="T0" fmla="*/ 0 w 356"/>
                <a:gd name="T1" fmla="*/ 0 h 434"/>
                <a:gd name="T2" fmla="*/ 0 w 356"/>
                <a:gd name="T3" fmla="*/ 0 h 434"/>
                <a:gd name="T4" fmla="*/ 0 w 356"/>
                <a:gd name="T5" fmla="*/ 0 h 434"/>
                <a:gd name="T6" fmla="*/ 0 w 356"/>
                <a:gd name="T7" fmla="*/ 0 h 434"/>
                <a:gd name="T8" fmla="*/ 0 w 356"/>
                <a:gd name="T9" fmla="*/ 0 h 434"/>
                <a:gd name="T10" fmla="*/ 0 w 356"/>
                <a:gd name="T11" fmla="*/ 0 h 434"/>
                <a:gd name="T12" fmla="*/ 0 w 356"/>
                <a:gd name="T13" fmla="*/ 0 h 434"/>
                <a:gd name="T14" fmla="*/ 0 w 356"/>
                <a:gd name="T15" fmla="*/ 0 h 434"/>
                <a:gd name="T16" fmla="*/ 0 w 356"/>
                <a:gd name="T17" fmla="*/ 0 h 434"/>
                <a:gd name="T18" fmla="*/ 0 w 356"/>
                <a:gd name="T19" fmla="*/ 0 h 434"/>
                <a:gd name="T20" fmla="*/ 0 w 356"/>
                <a:gd name="T21" fmla="*/ 0 h 434"/>
                <a:gd name="T22" fmla="*/ 0 w 356"/>
                <a:gd name="T23" fmla="*/ 0 h 434"/>
                <a:gd name="T24" fmla="*/ 0 w 356"/>
                <a:gd name="T25" fmla="*/ 0 h 434"/>
                <a:gd name="T26" fmla="*/ 0 w 356"/>
                <a:gd name="T27" fmla="*/ 0 h 434"/>
                <a:gd name="T28" fmla="*/ 0 w 356"/>
                <a:gd name="T29" fmla="*/ 0 h 434"/>
                <a:gd name="T30" fmla="*/ 0 w 356"/>
                <a:gd name="T31" fmla="*/ 0 h 434"/>
                <a:gd name="T32" fmla="*/ 0 w 356"/>
                <a:gd name="T33" fmla="*/ 0 h 434"/>
                <a:gd name="T34" fmla="*/ 0 w 356"/>
                <a:gd name="T35" fmla="*/ 0 h 434"/>
                <a:gd name="T36" fmla="*/ 0 w 356"/>
                <a:gd name="T37" fmla="*/ 0 h 434"/>
                <a:gd name="T38" fmla="*/ 0 w 356"/>
                <a:gd name="T39" fmla="*/ 0 h 434"/>
                <a:gd name="T40" fmla="*/ 0 w 356"/>
                <a:gd name="T41" fmla="*/ 0 h 434"/>
                <a:gd name="T42" fmla="*/ 0 w 356"/>
                <a:gd name="T43" fmla="*/ 0 h 434"/>
                <a:gd name="T44" fmla="*/ 0 w 356"/>
                <a:gd name="T45" fmla="*/ 0 h 434"/>
                <a:gd name="T46" fmla="*/ 0 w 356"/>
                <a:gd name="T47" fmla="*/ 0 h 434"/>
                <a:gd name="T48" fmla="*/ 0 w 356"/>
                <a:gd name="T49" fmla="*/ 0 h 434"/>
                <a:gd name="T50" fmla="*/ 0 w 356"/>
                <a:gd name="T51" fmla="*/ 0 h 434"/>
                <a:gd name="T52" fmla="*/ 0 w 356"/>
                <a:gd name="T53" fmla="*/ 0 h 434"/>
                <a:gd name="T54" fmla="*/ 0 w 356"/>
                <a:gd name="T55" fmla="*/ 0 h 434"/>
                <a:gd name="T56" fmla="*/ 0 w 356"/>
                <a:gd name="T57" fmla="*/ 0 h 434"/>
                <a:gd name="T58" fmla="*/ 0 w 356"/>
                <a:gd name="T59" fmla="*/ 0 h 434"/>
                <a:gd name="T60" fmla="*/ 0 w 356"/>
                <a:gd name="T61" fmla="*/ 0 h 434"/>
                <a:gd name="T62" fmla="*/ 0 w 356"/>
                <a:gd name="T63" fmla="*/ 0 h 434"/>
                <a:gd name="T64" fmla="*/ 0 w 356"/>
                <a:gd name="T65" fmla="*/ 0 h 434"/>
                <a:gd name="T66" fmla="*/ 0 w 356"/>
                <a:gd name="T67" fmla="*/ 0 h 434"/>
                <a:gd name="T68" fmla="*/ 0 w 356"/>
                <a:gd name="T69" fmla="*/ 0 h 434"/>
                <a:gd name="T70" fmla="*/ 0 w 356"/>
                <a:gd name="T71" fmla="*/ 0 h 434"/>
                <a:gd name="T72" fmla="*/ 0 w 356"/>
                <a:gd name="T73" fmla="*/ 0 h 434"/>
                <a:gd name="T74" fmla="*/ 0 w 356"/>
                <a:gd name="T75" fmla="*/ 0 h 434"/>
                <a:gd name="T76" fmla="*/ 0 w 356"/>
                <a:gd name="T77" fmla="*/ 0 h 434"/>
                <a:gd name="T78" fmla="*/ 0 w 356"/>
                <a:gd name="T79" fmla="*/ 0 h 4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56"/>
                <a:gd name="T121" fmla="*/ 0 h 434"/>
                <a:gd name="T122" fmla="*/ 356 w 356"/>
                <a:gd name="T123" fmla="*/ 434 h 43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56" h="434">
                  <a:moveTo>
                    <a:pt x="213" y="434"/>
                  </a:moveTo>
                  <a:lnTo>
                    <a:pt x="175" y="426"/>
                  </a:lnTo>
                  <a:lnTo>
                    <a:pt x="144" y="414"/>
                  </a:lnTo>
                  <a:lnTo>
                    <a:pt x="115" y="398"/>
                  </a:lnTo>
                  <a:lnTo>
                    <a:pt x="95" y="380"/>
                  </a:lnTo>
                  <a:lnTo>
                    <a:pt x="77" y="356"/>
                  </a:lnTo>
                  <a:lnTo>
                    <a:pt x="63" y="330"/>
                  </a:lnTo>
                  <a:lnTo>
                    <a:pt x="52" y="299"/>
                  </a:lnTo>
                  <a:lnTo>
                    <a:pt x="45" y="266"/>
                  </a:lnTo>
                  <a:lnTo>
                    <a:pt x="41" y="263"/>
                  </a:lnTo>
                  <a:lnTo>
                    <a:pt x="39" y="261"/>
                  </a:lnTo>
                  <a:lnTo>
                    <a:pt x="37" y="262"/>
                  </a:lnTo>
                  <a:lnTo>
                    <a:pt x="34" y="264"/>
                  </a:lnTo>
                  <a:lnTo>
                    <a:pt x="38" y="282"/>
                  </a:lnTo>
                  <a:lnTo>
                    <a:pt x="41" y="298"/>
                  </a:lnTo>
                  <a:lnTo>
                    <a:pt x="44" y="310"/>
                  </a:lnTo>
                  <a:lnTo>
                    <a:pt x="47" y="319"/>
                  </a:lnTo>
                  <a:lnTo>
                    <a:pt x="48" y="324"/>
                  </a:lnTo>
                  <a:lnTo>
                    <a:pt x="49" y="330"/>
                  </a:lnTo>
                  <a:lnTo>
                    <a:pt x="49" y="333"/>
                  </a:lnTo>
                  <a:lnTo>
                    <a:pt x="50" y="337"/>
                  </a:lnTo>
                  <a:lnTo>
                    <a:pt x="29" y="332"/>
                  </a:lnTo>
                  <a:lnTo>
                    <a:pt x="14" y="322"/>
                  </a:lnTo>
                  <a:lnTo>
                    <a:pt x="6" y="307"/>
                  </a:lnTo>
                  <a:lnTo>
                    <a:pt x="3" y="289"/>
                  </a:lnTo>
                  <a:lnTo>
                    <a:pt x="0" y="270"/>
                  </a:lnTo>
                  <a:lnTo>
                    <a:pt x="3" y="250"/>
                  </a:lnTo>
                  <a:lnTo>
                    <a:pt x="6" y="232"/>
                  </a:lnTo>
                  <a:lnTo>
                    <a:pt x="9" y="218"/>
                  </a:lnTo>
                  <a:lnTo>
                    <a:pt x="13" y="218"/>
                  </a:lnTo>
                  <a:lnTo>
                    <a:pt x="16" y="218"/>
                  </a:lnTo>
                  <a:lnTo>
                    <a:pt x="20" y="225"/>
                  </a:lnTo>
                  <a:lnTo>
                    <a:pt x="23" y="230"/>
                  </a:lnTo>
                  <a:lnTo>
                    <a:pt x="25" y="233"/>
                  </a:lnTo>
                  <a:lnTo>
                    <a:pt x="31" y="238"/>
                  </a:lnTo>
                  <a:lnTo>
                    <a:pt x="26" y="213"/>
                  </a:lnTo>
                  <a:lnTo>
                    <a:pt x="23" y="193"/>
                  </a:lnTo>
                  <a:lnTo>
                    <a:pt x="17" y="175"/>
                  </a:lnTo>
                  <a:lnTo>
                    <a:pt x="15" y="160"/>
                  </a:lnTo>
                  <a:lnTo>
                    <a:pt x="12" y="144"/>
                  </a:lnTo>
                  <a:lnTo>
                    <a:pt x="13" y="127"/>
                  </a:lnTo>
                  <a:lnTo>
                    <a:pt x="17" y="108"/>
                  </a:lnTo>
                  <a:lnTo>
                    <a:pt x="26" y="85"/>
                  </a:lnTo>
                  <a:lnTo>
                    <a:pt x="53" y="48"/>
                  </a:lnTo>
                  <a:lnTo>
                    <a:pt x="80" y="22"/>
                  </a:lnTo>
                  <a:lnTo>
                    <a:pt x="107" y="4"/>
                  </a:lnTo>
                  <a:lnTo>
                    <a:pt x="135" y="0"/>
                  </a:lnTo>
                  <a:lnTo>
                    <a:pt x="162" y="3"/>
                  </a:lnTo>
                  <a:lnTo>
                    <a:pt x="193" y="17"/>
                  </a:lnTo>
                  <a:lnTo>
                    <a:pt x="225" y="40"/>
                  </a:lnTo>
                  <a:lnTo>
                    <a:pt x="261" y="73"/>
                  </a:lnTo>
                  <a:lnTo>
                    <a:pt x="271" y="90"/>
                  </a:lnTo>
                  <a:lnTo>
                    <a:pt x="282" y="113"/>
                  </a:lnTo>
                  <a:lnTo>
                    <a:pt x="287" y="136"/>
                  </a:lnTo>
                  <a:lnTo>
                    <a:pt x="292" y="164"/>
                  </a:lnTo>
                  <a:lnTo>
                    <a:pt x="291" y="189"/>
                  </a:lnTo>
                  <a:lnTo>
                    <a:pt x="287" y="214"/>
                  </a:lnTo>
                  <a:lnTo>
                    <a:pt x="277" y="236"/>
                  </a:lnTo>
                  <a:lnTo>
                    <a:pt x="263" y="254"/>
                  </a:lnTo>
                  <a:lnTo>
                    <a:pt x="263" y="256"/>
                  </a:lnTo>
                  <a:lnTo>
                    <a:pt x="264" y="259"/>
                  </a:lnTo>
                  <a:lnTo>
                    <a:pt x="271" y="257"/>
                  </a:lnTo>
                  <a:lnTo>
                    <a:pt x="279" y="254"/>
                  </a:lnTo>
                  <a:lnTo>
                    <a:pt x="286" y="248"/>
                  </a:lnTo>
                  <a:lnTo>
                    <a:pt x="293" y="242"/>
                  </a:lnTo>
                  <a:lnTo>
                    <a:pt x="310" y="248"/>
                  </a:lnTo>
                  <a:lnTo>
                    <a:pt x="326" y="261"/>
                  </a:lnTo>
                  <a:lnTo>
                    <a:pt x="338" y="278"/>
                  </a:lnTo>
                  <a:lnTo>
                    <a:pt x="349" y="298"/>
                  </a:lnTo>
                  <a:lnTo>
                    <a:pt x="353" y="321"/>
                  </a:lnTo>
                  <a:lnTo>
                    <a:pt x="356" y="344"/>
                  </a:lnTo>
                  <a:lnTo>
                    <a:pt x="352" y="366"/>
                  </a:lnTo>
                  <a:lnTo>
                    <a:pt x="345" y="387"/>
                  </a:lnTo>
                  <a:lnTo>
                    <a:pt x="329" y="402"/>
                  </a:lnTo>
                  <a:lnTo>
                    <a:pt x="315" y="413"/>
                  </a:lnTo>
                  <a:lnTo>
                    <a:pt x="300" y="420"/>
                  </a:lnTo>
                  <a:lnTo>
                    <a:pt x="285" y="427"/>
                  </a:lnTo>
                  <a:lnTo>
                    <a:pt x="268" y="429"/>
                  </a:lnTo>
                  <a:lnTo>
                    <a:pt x="252" y="431"/>
                  </a:lnTo>
                  <a:lnTo>
                    <a:pt x="233" y="432"/>
                  </a:lnTo>
                  <a:lnTo>
                    <a:pt x="213" y="434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Freeform 123"/>
            <p:cNvSpPr>
              <a:spLocks/>
            </p:cNvSpPr>
            <p:nvPr/>
          </p:nvSpPr>
          <p:spPr bwMode="auto">
            <a:xfrm>
              <a:off x="4259" y="3436"/>
              <a:ext cx="174" cy="246"/>
            </a:xfrm>
            <a:custGeom>
              <a:avLst/>
              <a:gdLst>
                <a:gd name="T0" fmla="*/ 0 w 521"/>
                <a:gd name="T1" fmla="*/ 0 h 739"/>
                <a:gd name="T2" fmla="*/ 0 w 521"/>
                <a:gd name="T3" fmla="*/ 0 h 739"/>
                <a:gd name="T4" fmla="*/ 0 w 521"/>
                <a:gd name="T5" fmla="*/ 0 h 739"/>
                <a:gd name="T6" fmla="*/ 0 w 521"/>
                <a:gd name="T7" fmla="*/ 0 h 739"/>
                <a:gd name="T8" fmla="*/ 0 w 521"/>
                <a:gd name="T9" fmla="*/ 0 h 739"/>
                <a:gd name="T10" fmla="*/ 0 w 521"/>
                <a:gd name="T11" fmla="*/ 0 h 739"/>
                <a:gd name="T12" fmla="*/ 0 w 521"/>
                <a:gd name="T13" fmla="*/ 0 h 739"/>
                <a:gd name="T14" fmla="*/ 0 w 521"/>
                <a:gd name="T15" fmla="*/ 0 h 739"/>
                <a:gd name="T16" fmla="*/ 0 w 521"/>
                <a:gd name="T17" fmla="*/ 0 h 739"/>
                <a:gd name="T18" fmla="*/ 0 w 521"/>
                <a:gd name="T19" fmla="*/ 0 h 739"/>
                <a:gd name="T20" fmla="*/ 0 w 521"/>
                <a:gd name="T21" fmla="*/ 0 h 739"/>
                <a:gd name="T22" fmla="*/ 0 w 521"/>
                <a:gd name="T23" fmla="*/ 0 h 739"/>
                <a:gd name="T24" fmla="*/ 0 w 521"/>
                <a:gd name="T25" fmla="*/ 0 h 739"/>
                <a:gd name="T26" fmla="*/ 0 w 521"/>
                <a:gd name="T27" fmla="*/ 0 h 739"/>
                <a:gd name="T28" fmla="*/ 0 w 521"/>
                <a:gd name="T29" fmla="*/ 0 h 739"/>
                <a:gd name="T30" fmla="*/ 0 w 521"/>
                <a:gd name="T31" fmla="*/ 0 h 739"/>
                <a:gd name="T32" fmla="*/ 0 w 521"/>
                <a:gd name="T33" fmla="*/ 0 h 739"/>
                <a:gd name="T34" fmla="*/ 0 w 521"/>
                <a:gd name="T35" fmla="*/ 0 h 739"/>
                <a:gd name="T36" fmla="*/ 0 w 521"/>
                <a:gd name="T37" fmla="*/ 0 h 739"/>
                <a:gd name="T38" fmla="*/ 0 w 521"/>
                <a:gd name="T39" fmla="*/ 0 h 739"/>
                <a:gd name="T40" fmla="*/ 0 w 521"/>
                <a:gd name="T41" fmla="*/ 0 h 739"/>
                <a:gd name="T42" fmla="*/ 0 w 521"/>
                <a:gd name="T43" fmla="*/ 0 h 739"/>
                <a:gd name="T44" fmla="*/ 0 w 521"/>
                <a:gd name="T45" fmla="*/ 0 h 739"/>
                <a:gd name="T46" fmla="*/ 0 w 521"/>
                <a:gd name="T47" fmla="*/ 0 h 739"/>
                <a:gd name="T48" fmla="*/ 0 w 521"/>
                <a:gd name="T49" fmla="*/ 0 h 739"/>
                <a:gd name="T50" fmla="*/ 0 w 521"/>
                <a:gd name="T51" fmla="*/ 0 h 739"/>
                <a:gd name="T52" fmla="*/ 0 w 521"/>
                <a:gd name="T53" fmla="*/ 0 h 739"/>
                <a:gd name="T54" fmla="*/ 0 w 521"/>
                <a:gd name="T55" fmla="*/ 0 h 739"/>
                <a:gd name="T56" fmla="*/ 0 w 521"/>
                <a:gd name="T57" fmla="*/ 0 h 739"/>
                <a:gd name="T58" fmla="*/ 0 w 521"/>
                <a:gd name="T59" fmla="*/ 0 h 739"/>
                <a:gd name="T60" fmla="*/ 0 w 521"/>
                <a:gd name="T61" fmla="*/ 0 h 739"/>
                <a:gd name="T62" fmla="*/ 0 w 521"/>
                <a:gd name="T63" fmla="*/ 0 h 739"/>
                <a:gd name="T64" fmla="*/ 0 w 521"/>
                <a:gd name="T65" fmla="*/ 0 h 739"/>
                <a:gd name="T66" fmla="*/ 0 w 521"/>
                <a:gd name="T67" fmla="*/ 0 h 739"/>
                <a:gd name="T68" fmla="*/ 0 w 521"/>
                <a:gd name="T69" fmla="*/ 0 h 739"/>
                <a:gd name="T70" fmla="*/ 0 w 521"/>
                <a:gd name="T71" fmla="*/ 0 h 739"/>
                <a:gd name="T72" fmla="*/ 0 w 521"/>
                <a:gd name="T73" fmla="*/ 0 h 739"/>
                <a:gd name="T74" fmla="*/ 0 w 521"/>
                <a:gd name="T75" fmla="*/ 0 h 73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21"/>
                <a:gd name="T115" fmla="*/ 0 h 739"/>
                <a:gd name="T116" fmla="*/ 521 w 521"/>
                <a:gd name="T117" fmla="*/ 739 h 73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21" h="739">
                  <a:moveTo>
                    <a:pt x="237" y="739"/>
                  </a:moveTo>
                  <a:lnTo>
                    <a:pt x="222" y="709"/>
                  </a:lnTo>
                  <a:lnTo>
                    <a:pt x="209" y="685"/>
                  </a:lnTo>
                  <a:lnTo>
                    <a:pt x="193" y="665"/>
                  </a:lnTo>
                  <a:lnTo>
                    <a:pt x="177" y="648"/>
                  </a:lnTo>
                  <a:lnTo>
                    <a:pt x="157" y="631"/>
                  </a:lnTo>
                  <a:lnTo>
                    <a:pt x="136" y="618"/>
                  </a:lnTo>
                  <a:lnTo>
                    <a:pt x="112" y="605"/>
                  </a:lnTo>
                  <a:lnTo>
                    <a:pt x="86" y="595"/>
                  </a:lnTo>
                  <a:lnTo>
                    <a:pt x="81" y="592"/>
                  </a:lnTo>
                  <a:lnTo>
                    <a:pt x="78" y="588"/>
                  </a:lnTo>
                  <a:lnTo>
                    <a:pt x="125" y="550"/>
                  </a:lnTo>
                  <a:lnTo>
                    <a:pt x="165" y="509"/>
                  </a:lnTo>
                  <a:lnTo>
                    <a:pt x="195" y="464"/>
                  </a:lnTo>
                  <a:lnTo>
                    <a:pt x="214" y="416"/>
                  </a:lnTo>
                  <a:lnTo>
                    <a:pt x="222" y="365"/>
                  </a:lnTo>
                  <a:lnTo>
                    <a:pt x="220" y="314"/>
                  </a:lnTo>
                  <a:lnTo>
                    <a:pt x="206" y="261"/>
                  </a:lnTo>
                  <a:lnTo>
                    <a:pt x="184" y="208"/>
                  </a:lnTo>
                  <a:lnTo>
                    <a:pt x="178" y="202"/>
                  </a:lnTo>
                  <a:lnTo>
                    <a:pt x="176" y="199"/>
                  </a:lnTo>
                  <a:lnTo>
                    <a:pt x="172" y="196"/>
                  </a:lnTo>
                  <a:lnTo>
                    <a:pt x="169" y="193"/>
                  </a:lnTo>
                  <a:lnTo>
                    <a:pt x="169" y="198"/>
                  </a:lnTo>
                  <a:lnTo>
                    <a:pt x="169" y="204"/>
                  </a:lnTo>
                  <a:lnTo>
                    <a:pt x="198" y="255"/>
                  </a:lnTo>
                  <a:lnTo>
                    <a:pt x="214" y="308"/>
                  </a:lnTo>
                  <a:lnTo>
                    <a:pt x="215" y="358"/>
                  </a:lnTo>
                  <a:lnTo>
                    <a:pt x="205" y="410"/>
                  </a:lnTo>
                  <a:lnTo>
                    <a:pt x="182" y="457"/>
                  </a:lnTo>
                  <a:lnTo>
                    <a:pt x="152" y="503"/>
                  </a:lnTo>
                  <a:lnTo>
                    <a:pt x="113" y="545"/>
                  </a:lnTo>
                  <a:lnTo>
                    <a:pt x="70" y="584"/>
                  </a:lnTo>
                  <a:lnTo>
                    <a:pt x="65" y="584"/>
                  </a:lnTo>
                  <a:lnTo>
                    <a:pt x="63" y="584"/>
                  </a:lnTo>
                  <a:lnTo>
                    <a:pt x="41" y="530"/>
                  </a:lnTo>
                  <a:lnTo>
                    <a:pt x="28" y="470"/>
                  </a:lnTo>
                  <a:lnTo>
                    <a:pt x="17" y="406"/>
                  </a:lnTo>
                  <a:lnTo>
                    <a:pt x="13" y="340"/>
                  </a:lnTo>
                  <a:lnTo>
                    <a:pt x="8" y="273"/>
                  </a:lnTo>
                  <a:lnTo>
                    <a:pt x="6" y="209"/>
                  </a:lnTo>
                  <a:lnTo>
                    <a:pt x="4" y="148"/>
                  </a:lnTo>
                  <a:lnTo>
                    <a:pt x="0" y="94"/>
                  </a:lnTo>
                  <a:lnTo>
                    <a:pt x="43" y="99"/>
                  </a:lnTo>
                  <a:lnTo>
                    <a:pt x="91" y="100"/>
                  </a:lnTo>
                  <a:lnTo>
                    <a:pt x="140" y="95"/>
                  </a:lnTo>
                  <a:lnTo>
                    <a:pt x="190" y="87"/>
                  </a:lnTo>
                  <a:lnTo>
                    <a:pt x="237" y="73"/>
                  </a:lnTo>
                  <a:lnTo>
                    <a:pt x="283" y="54"/>
                  </a:lnTo>
                  <a:lnTo>
                    <a:pt x="324" y="29"/>
                  </a:lnTo>
                  <a:lnTo>
                    <a:pt x="361" y="0"/>
                  </a:lnTo>
                  <a:lnTo>
                    <a:pt x="365" y="0"/>
                  </a:lnTo>
                  <a:lnTo>
                    <a:pt x="369" y="0"/>
                  </a:lnTo>
                  <a:lnTo>
                    <a:pt x="406" y="41"/>
                  </a:lnTo>
                  <a:lnTo>
                    <a:pt x="437" y="87"/>
                  </a:lnTo>
                  <a:lnTo>
                    <a:pt x="465" y="136"/>
                  </a:lnTo>
                  <a:lnTo>
                    <a:pt x="488" y="189"/>
                  </a:lnTo>
                  <a:lnTo>
                    <a:pt x="503" y="242"/>
                  </a:lnTo>
                  <a:lnTo>
                    <a:pt x="514" y="298"/>
                  </a:lnTo>
                  <a:lnTo>
                    <a:pt x="519" y="356"/>
                  </a:lnTo>
                  <a:lnTo>
                    <a:pt x="521" y="414"/>
                  </a:lnTo>
                  <a:lnTo>
                    <a:pt x="509" y="456"/>
                  </a:lnTo>
                  <a:lnTo>
                    <a:pt x="493" y="497"/>
                  </a:lnTo>
                  <a:lnTo>
                    <a:pt x="472" y="534"/>
                  </a:lnTo>
                  <a:lnTo>
                    <a:pt x="447" y="570"/>
                  </a:lnTo>
                  <a:lnTo>
                    <a:pt x="417" y="602"/>
                  </a:lnTo>
                  <a:lnTo>
                    <a:pt x="386" y="633"/>
                  </a:lnTo>
                  <a:lnTo>
                    <a:pt x="353" y="661"/>
                  </a:lnTo>
                  <a:lnTo>
                    <a:pt x="320" y="689"/>
                  </a:lnTo>
                  <a:lnTo>
                    <a:pt x="310" y="694"/>
                  </a:lnTo>
                  <a:lnTo>
                    <a:pt x="300" y="701"/>
                  </a:lnTo>
                  <a:lnTo>
                    <a:pt x="288" y="708"/>
                  </a:lnTo>
                  <a:lnTo>
                    <a:pt x="277" y="717"/>
                  </a:lnTo>
                  <a:lnTo>
                    <a:pt x="266" y="723"/>
                  </a:lnTo>
                  <a:lnTo>
                    <a:pt x="255" y="730"/>
                  </a:lnTo>
                  <a:lnTo>
                    <a:pt x="245" y="734"/>
                  </a:lnTo>
                  <a:lnTo>
                    <a:pt x="237" y="739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4116" y="3507"/>
              <a:ext cx="157" cy="132"/>
            </a:xfrm>
            <a:custGeom>
              <a:avLst/>
              <a:gdLst>
                <a:gd name="T0" fmla="*/ 0 w 470"/>
                <a:gd name="T1" fmla="*/ 0 h 396"/>
                <a:gd name="T2" fmla="*/ 0 w 470"/>
                <a:gd name="T3" fmla="*/ 0 h 396"/>
                <a:gd name="T4" fmla="*/ 0 w 470"/>
                <a:gd name="T5" fmla="*/ 0 h 396"/>
                <a:gd name="T6" fmla="*/ 0 w 470"/>
                <a:gd name="T7" fmla="*/ 0 h 396"/>
                <a:gd name="T8" fmla="*/ 0 w 470"/>
                <a:gd name="T9" fmla="*/ 0 h 396"/>
                <a:gd name="T10" fmla="*/ 0 w 470"/>
                <a:gd name="T11" fmla="*/ 0 h 396"/>
                <a:gd name="T12" fmla="*/ 0 w 470"/>
                <a:gd name="T13" fmla="*/ 0 h 396"/>
                <a:gd name="T14" fmla="*/ 0 w 470"/>
                <a:gd name="T15" fmla="*/ 0 h 396"/>
                <a:gd name="T16" fmla="*/ 0 w 470"/>
                <a:gd name="T17" fmla="*/ 0 h 396"/>
                <a:gd name="T18" fmla="*/ 0 w 470"/>
                <a:gd name="T19" fmla="*/ 0 h 396"/>
                <a:gd name="T20" fmla="*/ 0 w 470"/>
                <a:gd name="T21" fmla="*/ 0 h 396"/>
                <a:gd name="T22" fmla="*/ 0 w 470"/>
                <a:gd name="T23" fmla="*/ 0 h 396"/>
                <a:gd name="T24" fmla="*/ 0 w 470"/>
                <a:gd name="T25" fmla="*/ 0 h 396"/>
                <a:gd name="T26" fmla="*/ 0 w 470"/>
                <a:gd name="T27" fmla="*/ 0 h 396"/>
                <a:gd name="T28" fmla="*/ 0 w 470"/>
                <a:gd name="T29" fmla="*/ 0 h 396"/>
                <a:gd name="T30" fmla="*/ 0 w 470"/>
                <a:gd name="T31" fmla="*/ 0 h 396"/>
                <a:gd name="T32" fmla="*/ 0 w 470"/>
                <a:gd name="T33" fmla="*/ 0 h 396"/>
                <a:gd name="T34" fmla="*/ 0 w 470"/>
                <a:gd name="T35" fmla="*/ 0 h 396"/>
                <a:gd name="T36" fmla="*/ 0 w 470"/>
                <a:gd name="T37" fmla="*/ 0 h 396"/>
                <a:gd name="T38" fmla="*/ 0 w 470"/>
                <a:gd name="T39" fmla="*/ 0 h 396"/>
                <a:gd name="T40" fmla="*/ 0 w 470"/>
                <a:gd name="T41" fmla="*/ 0 h 396"/>
                <a:gd name="T42" fmla="*/ 0 w 470"/>
                <a:gd name="T43" fmla="*/ 0 h 396"/>
                <a:gd name="T44" fmla="*/ 0 w 470"/>
                <a:gd name="T45" fmla="*/ 0 h 396"/>
                <a:gd name="T46" fmla="*/ 0 w 470"/>
                <a:gd name="T47" fmla="*/ 0 h 396"/>
                <a:gd name="T48" fmla="*/ 0 w 470"/>
                <a:gd name="T49" fmla="*/ 0 h 396"/>
                <a:gd name="T50" fmla="*/ 0 w 470"/>
                <a:gd name="T51" fmla="*/ 0 h 396"/>
                <a:gd name="T52" fmla="*/ 0 w 470"/>
                <a:gd name="T53" fmla="*/ 0 h 396"/>
                <a:gd name="T54" fmla="*/ 0 w 470"/>
                <a:gd name="T55" fmla="*/ 0 h 396"/>
                <a:gd name="T56" fmla="*/ 0 w 470"/>
                <a:gd name="T57" fmla="*/ 0 h 396"/>
                <a:gd name="T58" fmla="*/ 0 w 470"/>
                <a:gd name="T59" fmla="*/ 0 h 396"/>
                <a:gd name="T60" fmla="*/ 0 w 470"/>
                <a:gd name="T61" fmla="*/ 0 h 396"/>
                <a:gd name="T62" fmla="*/ 0 w 470"/>
                <a:gd name="T63" fmla="*/ 0 h 396"/>
                <a:gd name="T64" fmla="*/ 0 w 470"/>
                <a:gd name="T65" fmla="*/ 0 h 396"/>
                <a:gd name="T66" fmla="*/ 0 w 470"/>
                <a:gd name="T67" fmla="*/ 0 h 396"/>
                <a:gd name="T68" fmla="*/ 0 w 470"/>
                <a:gd name="T69" fmla="*/ 0 h 396"/>
                <a:gd name="T70" fmla="*/ 0 w 470"/>
                <a:gd name="T71" fmla="*/ 0 h 396"/>
                <a:gd name="T72" fmla="*/ 0 w 470"/>
                <a:gd name="T73" fmla="*/ 0 h 39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70"/>
                <a:gd name="T112" fmla="*/ 0 h 396"/>
                <a:gd name="T113" fmla="*/ 470 w 470"/>
                <a:gd name="T114" fmla="*/ 396 h 39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70" h="396">
                  <a:moveTo>
                    <a:pt x="264" y="396"/>
                  </a:moveTo>
                  <a:lnTo>
                    <a:pt x="230" y="391"/>
                  </a:lnTo>
                  <a:lnTo>
                    <a:pt x="196" y="385"/>
                  </a:lnTo>
                  <a:lnTo>
                    <a:pt x="163" y="376"/>
                  </a:lnTo>
                  <a:lnTo>
                    <a:pt x="130" y="368"/>
                  </a:lnTo>
                  <a:lnTo>
                    <a:pt x="95" y="358"/>
                  </a:lnTo>
                  <a:lnTo>
                    <a:pt x="64" y="350"/>
                  </a:lnTo>
                  <a:lnTo>
                    <a:pt x="30" y="342"/>
                  </a:lnTo>
                  <a:lnTo>
                    <a:pt x="0" y="339"/>
                  </a:lnTo>
                  <a:lnTo>
                    <a:pt x="7" y="311"/>
                  </a:lnTo>
                  <a:lnTo>
                    <a:pt x="15" y="288"/>
                  </a:lnTo>
                  <a:lnTo>
                    <a:pt x="20" y="266"/>
                  </a:lnTo>
                  <a:lnTo>
                    <a:pt x="25" y="245"/>
                  </a:lnTo>
                  <a:lnTo>
                    <a:pt x="26" y="224"/>
                  </a:lnTo>
                  <a:lnTo>
                    <a:pt x="26" y="202"/>
                  </a:lnTo>
                  <a:lnTo>
                    <a:pt x="24" y="177"/>
                  </a:lnTo>
                  <a:lnTo>
                    <a:pt x="19" y="151"/>
                  </a:lnTo>
                  <a:lnTo>
                    <a:pt x="52" y="159"/>
                  </a:lnTo>
                  <a:lnTo>
                    <a:pt x="86" y="163"/>
                  </a:lnTo>
                  <a:lnTo>
                    <a:pt x="120" y="166"/>
                  </a:lnTo>
                  <a:lnTo>
                    <a:pt x="156" y="168"/>
                  </a:lnTo>
                  <a:lnTo>
                    <a:pt x="190" y="168"/>
                  </a:lnTo>
                  <a:lnTo>
                    <a:pt x="225" y="171"/>
                  </a:lnTo>
                  <a:lnTo>
                    <a:pt x="261" y="177"/>
                  </a:lnTo>
                  <a:lnTo>
                    <a:pt x="296" y="189"/>
                  </a:lnTo>
                  <a:lnTo>
                    <a:pt x="300" y="192"/>
                  </a:lnTo>
                  <a:lnTo>
                    <a:pt x="304" y="194"/>
                  </a:lnTo>
                  <a:lnTo>
                    <a:pt x="307" y="195"/>
                  </a:lnTo>
                  <a:lnTo>
                    <a:pt x="312" y="198"/>
                  </a:lnTo>
                  <a:lnTo>
                    <a:pt x="306" y="189"/>
                  </a:lnTo>
                  <a:lnTo>
                    <a:pt x="302" y="182"/>
                  </a:lnTo>
                  <a:lnTo>
                    <a:pt x="297" y="177"/>
                  </a:lnTo>
                  <a:lnTo>
                    <a:pt x="292" y="174"/>
                  </a:lnTo>
                  <a:lnTo>
                    <a:pt x="281" y="168"/>
                  </a:lnTo>
                  <a:lnTo>
                    <a:pt x="271" y="165"/>
                  </a:lnTo>
                  <a:lnTo>
                    <a:pt x="271" y="160"/>
                  </a:lnTo>
                  <a:lnTo>
                    <a:pt x="271" y="159"/>
                  </a:lnTo>
                  <a:lnTo>
                    <a:pt x="276" y="156"/>
                  </a:lnTo>
                  <a:lnTo>
                    <a:pt x="283" y="156"/>
                  </a:lnTo>
                  <a:lnTo>
                    <a:pt x="291" y="154"/>
                  </a:lnTo>
                  <a:lnTo>
                    <a:pt x="300" y="156"/>
                  </a:lnTo>
                  <a:lnTo>
                    <a:pt x="307" y="156"/>
                  </a:lnTo>
                  <a:lnTo>
                    <a:pt x="316" y="156"/>
                  </a:lnTo>
                  <a:lnTo>
                    <a:pt x="325" y="156"/>
                  </a:lnTo>
                  <a:lnTo>
                    <a:pt x="335" y="156"/>
                  </a:lnTo>
                  <a:lnTo>
                    <a:pt x="324" y="150"/>
                  </a:lnTo>
                  <a:lnTo>
                    <a:pt x="315" y="144"/>
                  </a:lnTo>
                  <a:lnTo>
                    <a:pt x="316" y="140"/>
                  </a:lnTo>
                  <a:lnTo>
                    <a:pt x="317" y="136"/>
                  </a:lnTo>
                  <a:lnTo>
                    <a:pt x="332" y="120"/>
                  </a:lnTo>
                  <a:lnTo>
                    <a:pt x="348" y="104"/>
                  </a:lnTo>
                  <a:lnTo>
                    <a:pt x="362" y="88"/>
                  </a:lnTo>
                  <a:lnTo>
                    <a:pt x="377" y="72"/>
                  </a:lnTo>
                  <a:lnTo>
                    <a:pt x="388" y="54"/>
                  </a:lnTo>
                  <a:lnTo>
                    <a:pt x="401" y="37"/>
                  </a:lnTo>
                  <a:lnTo>
                    <a:pt x="411" y="18"/>
                  </a:lnTo>
                  <a:lnTo>
                    <a:pt x="422" y="0"/>
                  </a:lnTo>
                  <a:lnTo>
                    <a:pt x="424" y="0"/>
                  </a:lnTo>
                  <a:lnTo>
                    <a:pt x="427" y="0"/>
                  </a:lnTo>
                  <a:lnTo>
                    <a:pt x="430" y="42"/>
                  </a:lnTo>
                  <a:lnTo>
                    <a:pt x="435" y="85"/>
                  </a:lnTo>
                  <a:lnTo>
                    <a:pt x="438" y="128"/>
                  </a:lnTo>
                  <a:lnTo>
                    <a:pt x="443" y="173"/>
                  </a:lnTo>
                  <a:lnTo>
                    <a:pt x="446" y="217"/>
                  </a:lnTo>
                  <a:lnTo>
                    <a:pt x="453" y="261"/>
                  </a:lnTo>
                  <a:lnTo>
                    <a:pt x="460" y="306"/>
                  </a:lnTo>
                  <a:lnTo>
                    <a:pt x="470" y="351"/>
                  </a:lnTo>
                  <a:lnTo>
                    <a:pt x="445" y="365"/>
                  </a:lnTo>
                  <a:lnTo>
                    <a:pt x="420" y="376"/>
                  </a:lnTo>
                  <a:lnTo>
                    <a:pt x="395" y="383"/>
                  </a:lnTo>
                  <a:lnTo>
                    <a:pt x="370" y="390"/>
                  </a:lnTo>
                  <a:lnTo>
                    <a:pt x="344" y="392"/>
                  </a:lnTo>
                  <a:lnTo>
                    <a:pt x="317" y="395"/>
                  </a:lnTo>
                  <a:lnTo>
                    <a:pt x="290" y="395"/>
                  </a:lnTo>
                  <a:lnTo>
                    <a:pt x="264" y="396"/>
                  </a:lnTo>
                  <a:close/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25"/>
            <p:cNvSpPr>
              <a:spLocks/>
            </p:cNvSpPr>
            <p:nvPr/>
          </p:nvSpPr>
          <p:spPr bwMode="auto">
            <a:xfrm>
              <a:off x="3948" y="3488"/>
              <a:ext cx="174" cy="132"/>
            </a:xfrm>
            <a:custGeom>
              <a:avLst/>
              <a:gdLst>
                <a:gd name="T0" fmla="*/ 0 w 523"/>
                <a:gd name="T1" fmla="*/ 0 h 396"/>
                <a:gd name="T2" fmla="*/ 0 w 523"/>
                <a:gd name="T3" fmla="*/ 0 h 396"/>
                <a:gd name="T4" fmla="*/ 0 w 523"/>
                <a:gd name="T5" fmla="*/ 0 h 396"/>
                <a:gd name="T6" fmla="*/ 0 w 523"/>
                <a:gd name="T7" fmla="*/ 0 h 396"/>
                <a:gd name="T8" fmla="*/ 0 w 523"/>
                <a:gd name="T9" fmla="*/ 0 h 396"/>
                <a:gd name="T10" fmla="*/ 0 w 523"/>
                <a:gd name="T11" fmla="*/ 0 h 396"/>
                <a:gd name="T12" fmla="*/ 0 w 523"/>
                <a:gd name="T13" fmla="*/ 0 h 396"/>
                <a:gd name="T14" fmla="*/ 0 w 523"/>
                <a:gd name="T15" fmla="*/ 0 h 396"/>
                <a:gd name="T16" fmla="*/ 0 w 523"/>
                <a:gd name="T17" fmla="*/ 0 h 396"/>
                <a:gd name="T18" fmla="*/ 0 w 523"/>
                <a:gd name="T19" fmla="*/ 0 h 396"/>
                <a:gd name="T20" fmla="*/ 0 w 523"/>
                <a:gd name="T21" fmla="*/ 0 h 396"/>
                <a:gd name="T22" fmla="*/ 0 w 523"/>
                <a:gd name="T23" fmla="*/ 0 h 396"/>
                <a:gd name="T24" fmla="*/ 0 w 523"/>
                <a:gd name="T25" fmla="*/ 0 h 396"/>
                <a:gd name="T26" fmla="*/ 0 w 523"/>
                <a:gd name="T27" fmla="*/ 0 h 396"/>
                <a:gd name="T28" fmla="*/ 0 w 523"/>
                <a:gd name="T29" fmla="*/ 0 h 396"/>
                <a:gd name="T30" fmla="*/ 0 w 523"/>
                <a:gd name="T31" fmla="*/ 0 h 396"/>
                <a:gd name="T32" fmla="*/ 0 w 523"/>
                <a:gd name="T33" fmla="*/ 0 h 396"/>
                <a:gd name="T34" fmla="*/ 0 w 523"/>
                <a:gd name="T35" fmla="*/ 0 h 396"/>
                <a:gd name="T36" fmla="*/ 0 w 523"/>
                <a:gd name="T37" fmla="*/ 0 h 396"/>
                <a:gd name="T38" fmla="*/ 0 w 523"/>
                <a:gd name="T39" fmla="*/ 0 h 396"/>
                <a:gd name="T40" fmla="*/ 0 w 523"/>
                <a:gd name="T41" fmla="*/ 0 h 396"/>
                <a:gd name="T42" fmla="*/ 0 w 523"/>
                <a:gd name="T43" fmla="*/ 0 h 396"/>
                <a:gd name="T44" fmla="*/ 0 w 523"/>
                <a:gd name="T45" fmla="*/ 0 h 396"/>
                <a:gd name="T46" fmla="*/ 0 w 523"/>
                <a:gd name="T47" fmla="*/ 0 h 396"/>
                <a:gd name="T48" fmla="*/ 0 w 523"/>
                <a:gd name="T49" fmla="*/ 0 h 396"/>
                <a:gd name="T50" fmla="*/ 0 w 523"/>
                <a:gd name="T51" fmla="*/ 0 h 396"/>
                <a:gd name="T52" fmla="*/ 0 w 523"/>
                <a:gd name="T53" fmla="*/ 0 h 396"/>
                <a:gd name="T54" fmla="*/ 0 w 523"/>
                <a:gd name="T55" fmla="*/ 0 h 396"/>
                <a:gd name="T56" fmla="*/ 0 w 523"/>
                <a:gd name="T57" fmla="*/ 0 h 396"/>
                <a:gd name="T58" fmla="*/ 0 w 523"/>
                <a:gd name="T59" fmla="*/ 0 h 396"/>
                <a:gd name="T60" fmla="*/ 0 w 523"/>
                <a:gd name="T61" fmla="*/ 0 h 396"/>
                <a:gd name="T62" fmla="*/ 0 w 523"/>
                <a:gd name="T63" fmla="*/ 0 h 396"/>
                <a:gd name="T64" fmla="*/ 0 w 523"/>
                <a:gd name="T65" fmla="*/ 0 h 396"/>
                <a:gd name="T66" fmla="*/ 0 w 523"/>
                <a:gd name="T67" fmla="*/ 0 h 396"/>
                <a:gd name="T68" fmla="*/ 0 w 523"/>
                <a:gd name="T69" fmla="*/ 0 h 396"/>
                <a:gd name="T70" fmla="*/ 0 w 523"/>
                <a:gd name="T71" fmla="*/ 0 h 396"/>
                <a:gd name="T72" fmla="*/ 0 w 523"/>
                <a:gd name="T73" fmla="*/ 0 h 396"/>
                <a:gd name="T74" fmla="*/ 0 w 523"/>
                <a:gd name="T75" fmla="*/ 0 h 396"/>
                <a:gd name="T76" fmla="*/ 0 w 523"/>
                <a:gd name="T77" fmla="*/ 0 h 396"/>
                <a:gd name="T78" fmla="*/ 0 w 523"/>
                <a:gd name="T79" fmla="*/ 0 h 396"/>
                <a:gd name="T80" fmla="*/ 0 w 523"/>
                <a:gd name="T81" fmla="*/ 0 h 396"/>
                <a:gd name="T82" fmla="*/ 0 w 523"/>
                <a:gd name="T83" fmla="*/ 0 h 396"/>
                <a:gd name="T84" fmla="*/ 0 w 523"/>
                <a:gd name="T85" fmla="*/ 0 h 396"/>
                <a:gd name="T86" fmla="*/ 0 w 523"/>
                <a:gd name="T87" fmla="*/ 0 h 396"/>
                <a:gd name="T88" fmla="*/ 0 w 523"/>
                <a:gd name="T89" fmla="*/ 0 h 39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23"/>
                <a:gd name="T136" fmla="*/ 0 h 396"/>
                <a:gd name="T137" fmla="*/ 523 w 523"/>
                <a:gd name="T138" fmla="*/ 396 h 39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23" h="396">
                  <a:moveTo>
                    <a:pt x="440" y="396"/>
                  </a:moveTo>
                  <a:lnTo>
                    <a:pt x="408" y="383"/>
                  </a:lnTo>
                  <a:lnTo>
                    <a:pt x="379" y="371"/>
                  </a:lnTo>
                  <a:lnTo>
                    <a:pt x="353" y="356"/>
                  </a:lnTo>
                  <a:lnTo>
                    <a:pt x="329" y="342"/>
                  </a:lnTo>
                  <a:lnTo>
                    <a:pt x="303" y="329"/>
                  </a:lnTo>
                  <a:lnTo>
                    <a:pt x="277" y="320"/>
                  </a:lnTo>
                  <a:lnTo>
                    <a:pt x="249" y="313"/>
                  </a:lnTo>
                  <a:lnTo>
                    <a:pt x="217" y="314"/>
                  </a:lnTo>
                  <a:lnTo>
                    <a:pt x="218" y="300"/>
                  </a:lnTo>
                  <a:lnTo>
                    <a:pt x="220" y="286"/>
                  </a:lnTo>
                  <a:lnTo>
                    <a:pt x="221" y="268"/>
                  </a:lnTo>
                  <a:lnTo>
                    <a:pt x="222" y="253"/>
                  </a:lnTo>
                  <a:lnTo>
                    <a:pt x="221" y="235"/>
                  </a:lnTo>
                  <a:lnTo>
                    <a:pt x="220" y="221"/>
                  </a:lnTo>
                  <a:lnTo>
                    <a:pt x="214" y="207"/>
                  </a:lnTo>
                  <a:lnTo>
                    <a:pt x="208" y="199"/>
                  </a:lnTo>
                  <a:lnTo>
                    <a:pt x="202" y="208"/>
                  </a:lnTo>
                  <a:lnTo>
                    <a:pt x="202" y="225"/>
                  </a:lnTo>
                  <a:lnTo>
                    <a:pt x="203" y="245"/>
                  </a:lnTo>
                  <a:lnTo>
                    <a:pt x="204" y="268"/>
                  </a:lnTo>
                  <a:lnTo>
                    <a:pt x="202" y="291"/>
                  </a:lnTo>
                  <a:lnTo>
                    <a:pt x="195" y="315"/>
                  </a:lnTo>
                  <a:lnTo>
                    <a:pt x="179" y="337"/>
                  </a:lnTo>
                  <a:lnTo>
                    <a:pt x="155" y="355"/>
                  </a:lnTo>
                  <a:lnTo>
                    <a:pt x="121" y="355"/>
                  </a:lnTo>
                  <a:lnTo>
                    <a:pt x="94" y="348"/>
                  </a:lnTo>
                  <a:lnTo>
                    <a:pt x="71" y="334"/>
                  </a:lnTo>
                  <a:lnTo>
                    <a:pt x="53" y="317"/>
                  </a:lnTo>
                  <a:lnTo>
                    <a:pt x="36" y="295"/>
                  </a:lnTo>
                  <a:lnTo>
                    <a:pt x="23" y="272"/>
                  </a:lnTo>
                  <a:lnTo>
                    <a:pt x="11" y="246"/>
                  </a:lnTo>
                  <a:lnTo>
                    <a:pt x="0" y="222"/>
                  </a:lnTo>
                  <a:lnTo>
                    <a:pt x="8" y="143"/>
                  </a:lnTo>
                  <a:lnTo>
                    <a:pt x="34" y="84"/>
                  </a:lnTo>
                  <a:lnTo>
                    <a:pt x="73" y="41"/>
                  </a:lnTo>
                  <a:lnTo>
                    <a:pt x="124" y="13"/>
                  </a:lnTo>
                  <a:lnTo>
                    <a:pt x="182" y="0"/>
                  </a:lnTo>
                  <a:lnTo>
                    <a:pt x="249" y="1"/>
                  </a:lnTo>
                  <a:lnTo>
                    <a:pt x="317" y="13"/>
                  </a:lnTo>
                  <a:lnTo>
                    <a:pt x="387" y="40"/>
                  </a:lnTo>
                  <a:lnTo>
                    <a:pt x="365" y="51"/>
                  </a:lnTo>
                  <a:lnTo>
                    <a:pt x="348" y="59"/>
                  </a:lnTo>
                  <a:lnTo>
                    <a:pt x="332" y="65"/>
                  </a:lnTo>
                  <a:lnTo>
                    <a:pt x="320" y="73"/>
                  </a:lnTo>
                  <a:lnTo>
                    <a:pt x="309" y="81"/>
                  </a:lnTo>
                  <a:lnTo>
                    <a:pt x="300" y="93"/>
                  </a:lnTo>
                  <a:lnTo>
                    <a:pt x="290" y="111"/>
                  </a:lnTo>
                  <a:lnTo>
                    <a:pt x="280" y="138"/>
                  </a:lnTo>
                  <a:lnTo>
                    <a:pt x="277" y="163"/>
                  </a:lnTo>
                  <a:lnTo>
                    <a:pt x="278" y="189"/>
                  </a:lnTo>
                  <a:lnTo>
                    <a:pt x="283" y="214"/>
                  </a:lnTo>
                  <a:lnTo>
                    <a:pt x="292" y="238"/>
                  </a:lnTo>
                  <a:lnTo>
                    <a:pt x="303" y="258"/>
                  </a:lnTo>
                  <a:lnTo>
                    <a:pt x="320" y="276"/>
                  </a:lnTo>
                  <a:lnTo>
                    <a:pt x="342" y="291"/>
                  </a:lnTo>
                  <a:lnTo>
                    <a:pt x="369" y="304"/>
                  </a:lnTo>
                  <a:lnTo>
                    <a:pt x="387" y="301"/>
                  </a:lnTo>
                  <a:lnTo>
                    <a:pt x="405" y="298"/>
                  </a:lnTo>
                  <a:lnTo>
                    <a:pt x="417" y="292"/>
                  </a:lnTo>
                  <a:lnTo>
                    <a:pt x="428" y="286"/>
                  </a:lnTo>
                  <a:lnTo>
                    <a:pt x="435" y="274"/>
                  </a:lnTo>
                  <a:lnTo>
                    <a:pt x="443" y="262"/>
                  </a:lnTo>
                  <a:lnTo>
                    <a:pt x="448" y="247"/>
                  </a:lnTo>
                  <a:lnTo>
                    <a:pt x="454" y="230"/>
                  </a:lnTo>
                  <a:lnTo>
                    <a:pt x="450" y="230"/>
                  </a:lnTo>
                  <a:lnTo>
                    <a:pt x="449" y="230"/>
                  </a:lnTo>
                  <a:lnTo>
                    <a:pt x="418" y="272"/>
                  </a:lnTo>
                  <a:lnTo>
                    <a:pt x="383" y="286"/>
                  </a:lnTo>
                  <a:lnTo>
                    <a:pt x="345" y="274"/>
                  </a:lnTo>
                  <a:lnTo>
                    <a:pt x="316" y="246"/>
                  </a:lnTo>
                  <a:lnTo>
                    <a:pt x="294" y="202"/>
                  </a:lnTo>
                  <a:lnTo>
                    <a:pt x="291" y="155"/>
                  </a:lnTo>
                  <a:lnTo>
                    <a:pt x="309" y="106"/>
                  </a:lnTo>
                  <a:lnTo>
                    <a:pt x="357" y="62"/>
                  </a:lnTo>
                  <a:lnTo>
                    <a:pt x="392" y="58"/>
                  </a:lnTo>
                  <a:lnTo>
                    <a:pt x="423" y="67"/>
                  </a:lnTo>
                  <a:lnTo>
                    <a:pt x="447" y="85"/>
                  </a:lnTo>
                  <a:lnTo>
                    <a:pt x="468" y="114"/>
                  </a:lnTo>
                  <a:lnTo>
                    <a:pt x="484" y="145"/>
                  </a:lnTo>
                  <a:lnTo>
                    <a:pt x="499" y="181"/>
                  </a:lnTo>
                  <a:lnTo>
                    <a:pt x="510" y="216"/>
                  </a:lnTo>
                  <a:lnTo>
                    <a:pt x="523" y="250"/>
                  </a:lnTo>
                  <a:lnTo>
                    <a:pt x="522" y="271"/>
                  </a:lnTo>
                  <a:lnTo>
                    <a:pt x="520" y="295"/>
                  </a:lnTo>
                  <a:lnTo>
                    <a:pt x="514" y="319"/>
                  </a:lnTo>
                  <a:lnTo>
                    <a:pt x="507" y="342"/>
                  </a:lnTo>
                  <a:lnTo>
                    <a:pt x="496" y="363"/>
                  </a:lnTo>
                  <a:lnTo>
                    <a:pt x="482" y="380"/>
                  </a:lnTo>
                  <a:lnTo>
                    <a:pt x="463" y="391"/>
                  </a:lnTo>
                  <a:lnTo>
                    <a:pt x="440" y="396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26"/>
            <p:cNvSpPr>
              <a:spLocks/>
            </p:cNvSpPr>
            <p:nvPr/>
          </p:nvSpPr>
          <p:spPr bwMode="auto">
            <a:xfrm>
              <a:off x="4100" y="3596"/>
              <a:ext cx="8" cy="3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0 h 7"/>
                <a:gd name="T4" fmla="*/ 0 w 22"/>
                <a:gd name="T5" fmla="*/ 0 h 7"/>
                <a:gd name="T6" fmla="*/ 0 w 22"/>
                <a:gd name="T7" fmla="*/ 0 h 7"/>
                <a:gd name="T8" fmla="*/ 0 w 22"/>
                <a:gd name="T9" fmla="*/ 0 h 7"/>
                <a:gd name="T10" fmla="*/ 0 w 22"/>
                <a:gd name="T11" fmla="*/ 0 h 7"/>
                <a:gd name="T12" fmla="*/ 0 w 22"/>
                <a:gd name="T13" fmla="*/ 0 h 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7"/>
                <a:gd name="T23" fmla="*/ 22 w 22"/>
                <a:gd name="T24" fmla="*/ 7 h 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7">
                  <a:moveTo>
                    <a:pt x="0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10" y="6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7"/>
            <p:cNvSpPr>
              <a:spLocks/>
            </p:cNvSpPr>
            <p:nvPr/>
          </p:nvSpPr>
          <p:spPr bwMode="auto">
            <a:xfrm>
              <a:off x="4387" y="3405"/>
              <a:ext cx="123" cy="149"/>
            </a:xfrm>
            <a:custGeom>
              <a:avLst/>
              <a:gdLst>
                <a:gd name="T0" fmla="*/ 0 w 369"/>
                <a:gd name="T1" fmla="*/ 0 h 445"/>
                <a:gd name="T2" fmla="*/ 0 w 369"/>
                <a:gd name="T3" fmla="*/ 0 h 445"/>
                <a:gd name="T4" fmla="*/ 0 w 369"/>
                <a:gd name="T5" fmla="*/ 0 h 445"/>
                <a:gd name="T6" fmla="*/ 0 w 369"/>
                <a:gd name="T7" fmla="*/ 0 h 445"/>
                <a:gd name="T8" fmla="*/ 0 w 369"/>
                <a:gd name="T9" fmla="*/ 0 h 445"/>
                <a:gd name="T10" fmla="*/ 0 w 369"/>
                <a:gd name="T11" fmla="*/ 0 h 445"/>
                <a:gd name="T12" fmla="*/ 0 w 369"/>
                <a:gd name="T13" fmla="*/ 0 h 445"/>
                <a:gd name="T14" fmla="*/ 0 w 369"/>
                <a:gd name="T15" fmla="*/ 0 h 445"/>
                <a:gd name="T16" fmla="*/ 0 w 369"/>
                <a:gd name="T17" fmla="*/ 0 h 445"/>
                <a:gd name="T18" fmla="*/ 0 w 369"/>
                <a:gd name="T19" fmla="*/ 0 h 445"/>
                <a:gd name="T20" fmla="*/ 0 w 369"/>
                <a:gd name="T21" fmla="*/ 0 h 445"/>
                <a:gd name="T22" fmla="*/ 0 w 369"/>
                <a:gd name="T23" fmla="*/ 0 h 445"/>
                <a:gd name="T24" fmla="*/ 0 w 369"/>
                <a:gd name="T25" fmla="*/ 0 h 445"/>
                <a:gd name="T26" fmla="*/ 0 w 369"/>
                <a:gd name="T27" fmla="*/ 0 h 445"/>
                <a:gd name="T28" fmla="*/ 0 w 369"/>
                <a:gd name="T29" fmla="*/ 0 h 445"/>
                <a:gd name="T30" fmla="*/ 0 w 369"/>
                <a:gd name="T31" fmla="*/ 0 h 445"/>
                <a:gd name="T32" fmla="*/ 0 w 369"/>
                <a:gd name="T33" fmla="*/ 0 h 445"/>
                <a:gd name="T34" fmla="*/ 0 w 369"/>
                <a:gd name="T35" fmla="*/ 0 h 445"/>
                <a:gd name="T36" fmla="*/ 0 w 369"/>
                <a:gd name="T37" fmla="*/ 0 h 445"/>
                <a:gd name="T38" fmla="*/ 0 w 369"/>
                <a:gd name="T39" fmla="*/ 0 h 445"/>
                <a:gd name="T40" fmla="*/ 0 w 369"/>
                <a:gd name="T41" fmla="*/ 0 h 445"/>
                <a:gd name="T42" fmla="*/ 0 w 369"/>
                <a:gd name="T43" fmla="*/ 0 h 445"/>
                <a:gd name="T44" fmla="*/ 0 w 369"/>
                <a:gd name="T45" fmla="*/ 0 h 445"/>
                <a:gd name="T46" fmla="*/ 0 w 369"/>
                <a:gd name="T47" fmla="*/ 0 h 445"/>
                <a:gd name="T48" fmla="*/ 0 w 369"/>
                <a:gd name="T49" fmla="*/ 0 h 445"/>
                <a:gd name="T50" fmla="*/ 0 w 369"/>
                <a:gd name="T51" fmla="*/ 0 h 445"/>
                <a:gd name="T52" fmla="*/ 0 w 369"/>
                <a:gd name="T53" fmla="*/ 0 h 445"/>
                <a:gd name="T54" fmla="*/ 0 w 369"/>
                <a:gd name="T55" fmla="*/ 0 h 445"/>
                <a:gd name="T56" fmla="*/ 0 w 369"/>
                <a:gd name="T57" fmla="*/ 0 h 445"/>
                <a:gd name="T58" fmla="*/ 0 w 369"/>
                <a:gd name="T59" fmla="*/ 0 h 445"/>
                <a:gd name="T60" fmla="*/ 0 w 369"/>
                <a:gd name="T61" fmla="*/ 0 h 445"/>
                <a:gd name="T62" fmla="*/ 0 w 369"/>
                <a:gd name="T63" fmla="*/ 0 h 445"/>
                <a:gd name="T64" fmla="*/ 0 w 369"/>
                <a:gd name="T65" fmla="*/ 0 h 445"/>
                <a:gd name="T66" fmla="*/ 0 w 369"/>
                <a:gd name="T67" fmla="*/ 0 h 445"/>
                <a:gd name="T68" fmla="*/ 0 w 369"/>
                <a:gd name="T69" fmla="*/ 0 h 445"/>
                <a:gd name="T70" fmla="*/ 0 w 369"/>
                <a:gd name="T71" fmla="*/ 0 h 445"/>
                <a:gd name="T72" fmla="*/ 0 w 369"/>
                <a:gd name="T73" fmla="*/ 0 h 4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9"/>
                <a:gd name="T112" fmla="*/ 0 h 445"/>
                <a:gd name="T113" fmla="*/ 369 w 369"/>
                <a:gd name="T114" fmla="*/ 445 h 4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9" h="445">
                  <a:moveTo>
                    <a:pt x="252" y="445"/>
                  </a:moveTo>
                  <a:lnTo>
                    <a:pt x="217" y="430"/>
                  </a:lnTo>
                  <a:lnTo>
                    <a:pt x="186" y="403"/>
                  </a:lnTo>
                  <a:lnTo>
                    <a:pt x="158" y="364"/>
                  </a:lnTo>
                  <a:lnTo>
                    <a:pt x="133" y="318"/>
                  </a:lnTo>
                  <a:lnTo>
                    <a:pt x="109" y="269"/>
                  </a:lnTo>
                  <a:lnTo>
                    <a:pt x="90" y="223"/>
                  </a:lnTo>
                  <a:lnTo>
                    <a:pt x="71" y="182"/>
                  </a:lnTo>
                  <a:lnTo>
                    <a:pt x="57" y="151"/>
                  </a:lnTo>
                  <a:lnTo>
                    <a:pt x="28" y="117"/>
                  </a:lnTo>
                  <a:lnTo>
                    <a:pt x="11" y="98"/>
                  </a:lnTo>
                  <a:lnTo>
                    <a:pt x="1" y="86"/>
                  </a:lnTo>
                  <a:lnTo>
                    <a:pt x="0" y="82"/>
                  </a:lnTo>
                  <a:lnTo>
                    <a:pt x="1" y="77"/>
                  </a:lnTo>
                  <a:lnTo>
                    <a:pt x="6" y="70"/>
                  </a:lnTo>
                  <a:lnTo>
                    <a:pt x="13" y="57"/>
                  </a:lnTo>
                  <a:lnTo>
                    <a:pt x="21" y="34"/>
                  </a:lnTo>
                  <a:lnTo>
                    <a:pt x="32" y="33"/>
                  </a:lnTo>
                  <a:lnTo>
                    <a:pt x="42" y="33"/>
                  </a:lnTo>
                  <a:lnTo>
                    <a:pt x="52" y="31"/>
                  </a:lnTo>
                  <a:lnTo>
                    <a:pt x="63" y="31"/>
                  </a:lnTo>
                  <a:lnTo>
                    <a:pt x="74" y="29"/>
                  </a:lnTo>
                  <a:lnTo>
                    <a:pt x="84" y="27"/>
                  </a:lnTo>
                  <a:lnTo>
                    <a:pt x="94" y="24"/>
                  </a:lnTo>
                  <a:lnTo>
                    <a:pt x="106" y="20"/>
                  </a:lnTo>
                  <a:lnTo>
                    <a:pt x="140" y="0"/>
                  </a:lnTo>
                  <a:lnTo>
                    <a:pt x="170" y="0"/>
                  </a:lnTo>
                  <a:lnTo>
                    <a:pt x="199" y="11"/>
                  </a:lnTo>
                  <a:lnTo>
                    <a:pt x="227" y="31"/>
                  </a:lnTo>
                  <a:lnTo>
                    <a:pt x="255" y="54"/>
                  </a:lnTo>
                  <a:lnTo>
                    <a:pt x="284" y="76"/>
                  </a:lnTo>
                  <a:lnTo>
                    <a:pt x="317" y="92"/>
                  </a:lnTo>
                  <a:lnTo>
                    <a:pt x="356" y="98"/>
                  </a:lnTo>
                  <a:lnTo>
                    <a:pt x="355" y="116"/>
                  </a:lnTo>
                  <a:lnTo>
                    <a:pt x="354" y="137"/>
                  </a:lnTo>
                  <a:lnTo>
                    <a:pt x="352" y="159"/>
                  </a:lnTo>
                  <a:lnTo>
                    <a:pt x="349" y="182"/>
                  </a:lnTo>
                  <a:lnTo>
                    <a:pt x="342" y="202"/>
                  </a:lnTo>
                  <a:lnTo>
                    <a:pt x="336" y="224"/>
                  </a:lnTo>
                  <a:lnTo>
                    <a:pt x="325" y="242"/>
                  </a:lnTo>
                  <a:lnTo>
                    <a:pt x="313" y="258"/>
                  </a:lnTo>
                  <a:lnTo>
                    <a:pt x="264" y="255"/>
                  </a:lnTo>
                  <a:lnTo>
                    <a:pt x="229" y="234"/>
                  </a:lnTo>
                  <a:lnTo>
                    <a:pt x="202" y="201"/>
                  </a:lnTo>
                  <a:lnTo>
                    <a:pt x="183" y="164"/>
                  </a:lnTo>
                  <a:lnTo>
                    <a:pt x="164" y="124"/>
                  </a:lnTo>
                  <a:lnTo>
                    <a:pt x="144" y="88"/>
                  </a:lnTo>
                  <a:lnTo>
                    <a:pt x="118" y="61"/>
                  </a:lnTo>
                  <a:lnTo>
                    <a:pt x="84" y="51"/>
                  </a:lnTo>
                  <a:lnTo>
                    <a:pt x="84" y="53"/>
                  </a:lnTo>
                  <a:lnTo>
                    <a:pt x="84" y="57"/>
                  </a:lnTo>
                  <a:lnTo>
                    <a:pt x="112" y="68"/>
                  </a:lnTo>
                  <a:lnTo>
                    <a:pt x="135" y="93"/>
                  </a:lnTo>
                  <a:lnTo>
                    <a:pt x="152" y="125"/>
                  </a:lnTo>
                  <a:lnTo>
                    <a:pt x="169" y="162"/>
                  </a:lnTo>
                  <a:lnTo>
                    <a:pt x="188" y="199"/>
                  </a:lnTo>
                  <a:lnTo>
                    <a:pt x="211" y="232"/>
                  </a:lnTo>
                  <a:lnTo>
                    <a:pt x="243" y="258"/>
                  </a:lnTo>
                  <a:lnTo>
                    <a:pt x="289" y="274"/>
                  </a:lnTo>
                  <a:lnTo>
                    <a:pt x="306" y="272"/>
                  </a:lnTo>
                  <a:lnTo>
                    <a:pt x="320" y="271"/>
                  </a:lnTo>
                  <a:lnTo>
                    <a:pt x="330" y="268"/>
                  </a:lnTo>
                  <a:lnTo>
                    <a:pt x="340" y="268"/>
                  </a:lnTo>
                  <a:lnTo>
                    <a:pt x="347" y="266"/>
                  </a:lnTo>
                  <a:lnTo>
                    <a:pt x="353" y="266"/>
                  </a:lnTo>
                  <a:lnTo>
                    <a:pt x="357" y="266"/>
                  </a:lnTo>
                  <a:lnTo>
                    <a:pt x="363" y="266"/>
                  </a:lnTo>
                  <a:lnTo>
                    <a:pt x="369" y="296"/>
                  </a:lnTo>
                  <a:lnTo>
                    <a:pt x="369" y="326"/>
                  </a:lnTo>
                  <a:lnTo>
                    <a:pt x="362" y="356"/>
                  </a:lnTo>
                  <a:lnTo>
                    <a:pt x="352" y="384"/>
                  </a:lnTo>
                  <a:lnTo>
                    <a:pt x="333" y="407"/>
                  </a:lnTo>
                  <a:lnTo>
                    <a:pt x="312" y="428"/>
                  </a:lnTo>
                  <a:lnTo>
                    <a:pt x="283" y="439"/>
                  </a:lnTo>
                  <a:lnTo>
                    <a:pt x="252" y="445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28"/>
            <p:cNvSpPr>
              <a:spLocks/>
            </p:cNvSpPr>
            <p:nvPr/>
          </p:nvSpPr>
          <p:spPr bwMode="auto">
            <a:xfrm>
              <a:off x="4790" y="3358"/>
              <a:ext cx="194" cy="136"/>
            </a:xfrm>
            <a:custGeom>
              <a:avLst/>
              <a:gdLst>
                <a:gd name="T0" fmla="*/ 0 w 583"/>
                <a:gd name="T1" fmla="*/ 0 h 410"/>
                <a:gd name="T2" fmla="*/ 0 w 583"/>
                <a:gd name="T3" fmla="*/ 0 h 410"/>
                <a:gd name="T4" fmla="*/ 0 w 583"/>
                <a:gd name="T5" fmla="*/ 0 h 410"/>
                <a:gd name="T6" fmla="*/ 0 w 583"/>
                <a:gd name="T7" fmla="*/ 0 h 410"/>
                <a:gd name="T8" fmla="*/ 0 w 583"/>
                <a:gd name="T9" fmla="*/ 0 h 410"/>
                <a:gd name="T10" fmla="*/ 0 w 583"/>
                <a:gd name="T11" fmla="*/ 0 h 410"/>
                <a:gd name="T12" fmla="*/ 0 w 583"/>
                <a:gd name="T13" fmla="*/ 0 h 410"/>
                <a:gd name="T14" fmla="*/ 0 w 583"/>
                <a:gd name="T15" fmla="*/ 0 h 410"/>
                <a:gd name="T16" fmla="*/ 0 w 583"/>
                <a:gd name="T17" fmla="*/ 0 h 410"/>
                <a:gd name="T18" fmla="*/ 0 w 583"/>
                <a:gd name="T19" fmla="*/ 0 h 410"/>
                <a:gd name="T20" fmla="*/ 0 w 583"/>
                <a:gd name="T21" fmla="*/ 0 h 410"/>
                <a:gd name="T22" fmla="*/ 0 w 583"/>
                <a:gd name="T23" fmla="*/ 0 h 410"/>
                <a:gd name="T24" fmla="*/ 0 w 583"/>
                <a:gd name="T25" fmla="*/ 0 h 410"/>
                <a:gd name="T26" fmla="*/ 0 w 583"/>
                <a:gd name="T27" fmla="*/ 0 h 410"/>
                <a:gd name="T28" fmla="*/ 0 w 583"/>
                <a:gd name="T29" fmla="*/ 0 h 410"/>
                <a:gd name="T30" fmla="*/ 0 w 583"/>
                <a:gd name="T31" fmla="*/ 0 h 410"/>
                <a:gd name="T32" fmla="*/ 0 w 583"/>
                <a:gd name="T33" fmla="*/ 0 h 410"/>
                <a:gd name="T34" fmla="*/ 0 w 583"/>
                <a:gd name="T35" fmla="*/ 0 h 410"/>
                <a:gd name="T36" fmla="*/ 0 w 583"/>
                <a:gd name="T37" fmla="*/ 0 h 410"/>
                <a:gd name="T38" fmla="*/ 0 w 583"/>
                <a:gd name="T39" fmla="*/ 0 h 410"/>
                <a:gd name="T40" fmla="*/ 0 w 583"/>
                <a:gd name="T41" fmla="*/ 0 h 410"/>
                <a:gd name="T42" fmla="*/ 0 w 583"/>
                <a:gd name="T43" fmla="*/ 0 h 410"/>
                <a:gd name="T44" fmla="*/ 0 w 583"/>
                <a:gd name="T45" fmla="*/ 0 h 410"/>
                <a:gd name="T46" fmla="*/ 0 w 583"/>
                <a:gd name="T47" fmla="*/ 0 h 410"/>
                <a:gd name="T48" fmla="*/ 0 w 583"/>
                <a:gd name="T49" fmla="*/ 0 h 410"/>
                <a:gd name="T50" fmla="*/ 0 w 583"/>
                <a:gd name="T51" fmla="*/ 0 h 410"/>
                <a:gd name="T52" fmla="*/ 0 w 583"/>
                <a:gd name="T53" fmla="*/ 0 h 410"/>
                <a:gd name="T54" fmla="*/ 0 w 583"/>
                <a:gd name="T55" fmla="*/ 0 h 410"/>
                <a:gd name="T56" fmla="*/ 0 w 583"/>
                <a:gd name="T57" fmla="*/ 0 h 410"/>
                <a:gd name="T58" fmla="*/ 0 w 583"/>
                <a:gd name="T59" fmla="*/ 0 h 410"/>
                <a:gd name="T60" fmla="*/ 0 w 583"/>
                <a:gd name="T61" fmla="*/ 0 h 410"/>
                <a:gd name="T62" fmla="*/ 0 w 583"/>
                <a:gd name="T63" fmla="*/ 0 h 410"/>
                <a:gd name="T64" fmla="*/ 0 w 583"/>
                <a:gd name="T65" fmla="*/ 0 h 410"/>
                <a:gd name="T66" fmla="*/ 0 w 583"/>
                <a:gd name="T67" fmla="*/ 0 h 410"/>
                <a:gd name="T68" fmla="*/ 0 w 583"/>
                <a:gd name="T69" fmla="*/ 0 h 410"/>
                <a:gd name="T70" fmla="*/ 0 w 583"/>
                <a:gd name="T71" fmla="*/ 0 h 410"/>
                <a:gd name="T72" fmla="*/ 0 w 583"/>
                <a:gd name="T73" fmla="*/ 0 h 410"/>
                <a:gd name="T74" fmla="*/ 0 w 583"/>
                <a:gd name="T75" fmla="*/ 0 h 410"/>
                <a:gd name="T76" fmla="*/ 0 w 583"/>
                <a:gd name="T77" fmla="*/ 0 h 410"/>
                <a:gd name="T78" fmla="*/ 0 w 583"/>
                <a:gd name="T79" fmla="*/ 0 h 410"/>
                <a:gd name="T80" fmla="*/ 0 w 583"/>
                <a:gd name="T81" fmla="*/ 0 h 410"/>
                <a:gd name="T82" fmla="*/ 0 w 583"/>
                <a:gd name="T83" fmla="*/ 0 h 410"/>
                <a:gd name="T84" fmla="*/ 0 w 583"/>
                <a:gd name="T85" fmla="*/ 0 h 410"/>
                <a:gd name="T86" fmla="*/ 0 w 583"/>
                <a:gd name="T87" fmla="*/ 0 h 410"/>
                <a:gd name="T88" fmla="*/ 0 w 583"/>
                <a:gd name="T89" fmla="*/ 0 h 410"/>
                <a:gd name="T90" fmla="*/ 0 w 583"/>
                <a:gd name="T91" fmla="*/ 0 h 410"/>
                <a:gd name="T92" fmla="*/ 0 w 583"/>
                <a:gd name="T93" fmla="*/ 0 h 410"/>
                <a:gd name="T94" fmla="*/ 0 w 583"/>
                <a:gd name="T95" fmla="*/ 0 h 410"/>
                <a:gd name="T96" fmla="*/ 0 w 583"/>
                <a:gd name="T97" fmla="*/ 0 h 410"/>
                <a:gd name="T98" fmla="*/ 0 w 583"/>
                <a:gd name="T99" fmla="*/ 0 h 410"/>
                <a:gd name="T100" fmla="*/ 0 w 583"/>
                <a:gd name="T101" fmla="*/ 0 h 410"/>
                <a:gd name="T102" fmla="*/ 0 w 583"/>
                <a:gd name="T103" fmla="*/ 0 h 410"/>
                <a:gd name="T104" fmla="*/ 0 w 583"/>
                <a:gd name="T105" fmla="*/ 0 h 410"/>
                <a:gd name="T106" fmla="*/ 0 w 583"/>
                <a:gd name="T107" fmla="*/ 0 h 410"/>
                <a:gd name="T108" fmla="*/ 0 w 583"/>
                <a:gd name="T109" fmla="*/ 0 h 410"/>
                <a:gd name="T110" fmla="*/ 0 w 583"/>
                <a:gd name="T111" fmla="*/ 0 h 410"/>
                <a:gd name="T112" fmla="*/ 0 w 583"/>
                <a:gd name="T113" fmla="*/ 0 h 410"/>
                <a:gd name="T114" fmla="*/ 0 w 583"/>
                <a:gd name="T115" fmla="*/ 0 h 41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3"/>
                <a:gd name="T175" fmla="*/ 0 h 410"/>
                <a:gd name="T176" fmla="*/ 583 w 583"/>
                <a:gd name="T177" fmla="*/ 410 h 41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3" h="410">
                  <a:moveTo>
                    <a:pt x="71" y="410"/>
                  </a:moveTo>
                  <a:lnTo>
                    <a:pt x="45" y="400"/>
                  </a:lnTo>
                  <a:lnTo>
                    <a:pt x="26" y="385"/>
                  </a:lnTo>
                  <a:lnTo>
                    <a:pt x="11" y="365"/>
                  </a:lnTo>
                  <a:lnTo>
                    <a:pt x="5" y="342"/>
                  </a:lnTo>
                  <a:lnTo>
                    <a:pt x="0" y="317"/>
                  </a:lnTo>
                  <a:lnTo>
                    <a:pt x="0" y="292"/>
                  </a:lnTo>
                  <a:lnTo>
                    <a:pt x="4" y="268"/>
                  </a:lnTo>
                  <a:lnTo>
                    <a:pt x="10" y="247"/>
                  </a:lnTo>
                  <a:lnTo>
                    <a:pt x="23" y="223"/>
                  </a:lnTo>
                  <a:lnTo>
                    <a:pt x="37" y="202"/>
                  </a:lnTo>
                  <a:lnTo>
                    <a:pt x="50" y="180"/>
                  </a:lnTo>
                  <a:lnTo>
                    <a:pt x="65" y="160"/>
                  </a:lnTo>
                  <a:lnTo>
                    <a:pt x="80" y="139"/>
                  </a:lnTo>
                  <a:lnTo>
                    <a:pt x="97" y="120"/>
                  </a:lnTo>
                  <a:lnTo>
                    <a:pt x="114" y="102"/>
                  </a:lnTo>
                  <a:lnTo>
                    <a:pt x="133" y="85"/>
                  </a:lnTo>
                  <a:lnTo>
                    <a:pt x="149" y="73"/>
                  </a:lnTo>
                  <a:lnTo>
                    <a:pt x="173" y="61"/>
                  </a:lnTo>
                  <a:lnTo>
                    <a:pt x="198" y="47"/>
                  </a:lnTo>
                  <a:lnTo>
                    <a:pt x="227" y="33"/>
                  </a:lnTo>
                  <a:lnTo>
                    <a:pt x="253" y="20"/>
                  </a:lnTo>
                  <a:lnTo>
                    <a:pt x="279" y="9"/>
                  </a:lnTo>
                  <a:lnTo>
                    <a:pt x="302" y="3"/>
                  </a:lnTo>
                  <a:lnTo>
                    <a:pt x="321" y="0"/>
                  </a:lnTo>
                  <a:lnTo>
                    <a:pt x="321" y="8"/>
                  </a:lnTo>
                  <a:lnTo>
                    <a:pt x="317" y="19"/>
                  </a:lnTo>
                  <a:lnTo>
                    <a:pt x="310" y="30"/>
                  </a:lnTo>
                  <a:lnTo>
                    <a:pt x="306" y="42"/>
                  </a:lnTo>
                  <a:lnTo>
                    <a:pt x="314" y="39"/>
                  </a:lnTo>
                  <a:lnTo>
                    <a:pt x="325" y="36"/>
                  </a:lnTo>
                  <a:lnTo>
                    <a:pt x="334" y="31"/>
                  </a:lnTo>
                  <a:lnTo>
                    <a:pt x="344" y="29"/>
                  </a:lnTo>
                  <a:lnTo>
                    <a:pt x="351" y="26"/>
                  </a:lnTo>
                  <a:lnTo>
                    <a:pt x="359" y="28"/>
                  </a:lnTo>
                  <a:lnTo>
                    <a:pt x="364" y="32"/>
                  </a:lnTo>
                  <a:lnTo>
                    <a:pt x="369" y="42"/>
                  </a:lnTo>
                  <a:lnTo>
                    <a:pt x="379" y="39"/>
                  </a:lnTo>
                  <a:lnTo>
                    <a:pt x="391" y="37"/>
                  </a:lnTo>
                  <a:lnTo>
                    <a:pt x="402" y="33"/>
                  </a:lnTo>
                  <a:lnTo>
                    <a:pt x="415" y="31"/>
                  </a:lnTo>
                  <a:lnTo>
                    <a:pt x="425" y="28"/>
                  </a:lnTo>
                  <a:lnTo>
                    <a:pt x="437" y="24"/>
                  </a:lnTo>
                  <a:lnTo>
                    <a:pt x="449" y="21"/>
                  </a:lnTo>
                  <a:lnTo>
                    <a:pt x="462" y="19"/>
                  </a:lnTo>
                  <a:lnTo>
                    <a:pt x="464" y="22"/>
                  </a:lnTo>
                  <a:lnTo>
                    <a:pt x="466" y="25"/>
                  </a:lnTo>
                  <a:lnTo>
                    <a:pt x="459" y="33"/>
                  </a:lnTo>
                  <a:lnTo>
                    <a:pt x="456" y="38"/>
                  </a:lnTo>
                  <a:lnTo>
                    <a:pt x="454" y="40"/>
                  </a:lnTo>
                  <a:lnTo>
                    <a:pt x="454" y="45"/>
                  </a:lnTo>
                  <a:lnTo>
                    <a:pt x="469" y="42"/>
                  </a:lnTo>
                  <a:lnTo>
                    <a:pt x="485" y="39"/>
                  </a:lnTo>
                  <a:lnTo>
                    <a:pt x="500" y="34"/>
                  </a:lnTo>
                  <a:lnTo>
                    <a:pt x="516" y="31"/>
                  </a:lnTo>
                  <a:lnTo>
                    <a:pt x="532" y="26"/>
                  </a:lnTo>
                  <a:lnTo>
                    <a:pt x="548" y="23"/>
                  </a:lnTo>
                  <a:lnTo>
                    <a:pt x="565" y="20"/>
                  </a:lnTo>
                  <a:lnTo>
                    <a:pt x="583" y="19"/>
                  </a:lnTo>
                  <a:lnTo>
                    <a:pt x="583" y="21"/>
                  </a:lnTo>
                  <a:lnTo>
                    <a:pt x="583" y="25"/>
                  </a:lnTo>
                  <a:lnTo>
                    <a:pt x="567" y="36"/>
                  </a:lnTo>
                  <a:lnTo>
                    <a:pt x="552" y="47"/>
                  </a:lnTo>
                  <a:lnTo>
                    <a:pt x="535" y="57"/>
                  </a:lnTo>
                  <a:lnTo>
                    <a:pt x="518" y="67"/>
                  </a:lnTo>
                  <a:lnTo>
                    <a:pt x="500" y="78"/>
                  </a:lnTo>
                  <a:lnTo>
                    <a:pt x="483" y="88"/>
                  </a:lnTo>
                  <a:lnTo>
                    <a:pt x="466" y="98"/>
                  </a:lnTo>
                  <a:lnTo>
                    <a:pt x="452" y="111"/>
                  </a:lnTo>
                  <a:lnTo>
                    <a:pt x="452" y="114"/>
                  </a:lnTo>
                  <a:lnTo>
                    <a:pt x="452" y="119"/>
                  </a:lnTo>
                  <a:lnTo>
                    <a:pt x="461" y="119"/>
                  </a:lnTo>
                  <a:lnTo>
                    <a:pt x="470" y="121"/>
                  </a:lnTo>
                  <a:lnTo>
                    <a:pt x="470" y="123"/>
                  </a:lnTo>
                  <a:lnTo>
                    <a:pt x="473" y="128"/>
                  </a:lnTo>
                  <a:lnTo>
                    <a:pt x="467" y="131"/>
                  </a:lnTo>
                  <a:lnTo>
                    <a:pt x="462" y="135"/>
                  </a:lnTo>
                  <a:lnTo>
                    <a:pt x="460" y="139"/>
                  </a:lnTo>
                  <a:lnTo>
                    <a:pt x="461" y="147"/>
                  </a:lnTo>
                  <a:lnTo>
                    <a:pt x="465" y="146"/>
                  </a:lnTo>
                  <a:lnTo>
                    <a:pt x="472" y="145"/>
                  </a:lnTo>
                  <a:lnTo>
                    <a:pt x="480" y="143"/>
                  </a:lnTo>
                  <a:lnTo>
                    <a:pt x="490" y="141"/>
                  </a:lnTo>
                  <a:lnTo>
                    <a:pt x="499" y="140"/>
                  </a:lnTo>
                  <a:lnTo>
                    <a:pt x="508" y="140"/>
                  </a:lnTo>
                  <a:lnTo>
                    <a:pt x="515" y="140"/>
                  </a:lnTo>
                  <a:lnTo>
                    <a:pt x="522" y="144"/>
                  </a:lnTo>
                  <a:lnTo>
                    <a:pt x="511" y="149"/>
                  </a:lnTo>
                  <a:lnTo>
                    <a:pt x="500" y="155"/>
                  </a:lnTo>
                  <a:lnTo>
                    <a:pt x="487" y="161"/>
                  </a:lnTo>
                  <a:lnTo>
                    <a:pt x="475" y="168"/>
                  </a:lnTo>
                  <a:lnTo>
                    <a:pt x="462" y="173"/>
                  </a:lnTo>
                  <a:lnTo>
                    <a:pt x="453" y="181"/>
                  </a:lnTo>
                  <a:lnTo>
                    <a:pt x="446" y="190"/>
                  </a:lnTo>
                  <a:lnTo>
                    <a:pt x="443" y="202"/>
                  </a:lnTo>
                  <a:lnTo>
                    <a:pt x="451" y="200"/>
                  </a:lnTo>
                  <a:lnTo>
                    <a:pt x="461" y="200"/>
                  </a:lnTo>
                  <a:lnTo>
                    <a:pt x="464" y="202"/>
                  </a:lnTo>
                  <a:lnTo>
                    <a:pt x="466" y="205"/>
                  </a:lnTo>
                  <a:lnTo>
                    <a:pt x="458" y="210"/>
                  </a:lnTo>
                  <a:lnTo>
                    <a:pt x="451" y="215"/>
                  </a:lnTo>
                  <a:lnTo>
                    <a:pt x="446" y="222"/>
                  </a:lnTo>
                  <a:lnTo>
                    <a:pt x="444" y="233"/>
                  </a:lnTo>
                  <a:lnTo>
                    <a:pt x="452" y="231"/>
                  </a:lnTo>
                  <a:lnTo>
                    <a:pt x="461" y="231"/>
                  </a:lnTo>
                  <a:lnTo>
                    <a:pt x="469" y="231"/>
                  </a:lnTo>
                  <a:lnTo>
                    <a:pt x="480" y="231"/>
                  </a:lnTo>
                  <a:lnTo>
                    <a:pt x="481" y="235"/>
                  </a:lnTo>
                  <a:lnTo>
                    <a:pt x="482" y="239"/>
                  </a:lnTo>
                  <a:lnTo>
                    <a:pt x="429" y="269"/>
                  </a:lnTo>
                  <a:lnTo>
                    <a:pt x="382" y="300"/>
                  </a:lnTo>
                  <a:lnTo>
                    <a:pt x="334" y="327"/>
                  </a:lnTo>
                  <a:lnTo>
                    <a:pt x="286" y="353"/>
                  </a:lnTo>
                  <a:lnTo>
                    <a:pt x="236" y="375"/>
                  </a:lnTo>
                  <a:lnTo>
                    <a:pt x="185" y="392"/>
                  </a:lnTo>
                  <a:lnTo>
                    <a:pt x="129" y="404"/>
                  </a:lnTo>
                  <a:lnTo>
                    <a:pt x="71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9"/>
            <p:cNvSpPr>
              <a:spLocks/>
            </p:cNvSpPr>
            <p:nvPr/>
          </p:nvSpPr>
          <p:spPr bwMode="auto">
            <a:xfrm>
              <a:off x="4794" y="3365"/>
              <a:ext cx="173" cy="125"/>
            </a:xfrm>
            <a:custGeom>
              <a:avLst/>
              <a:gdLst>
                <a:gd name="T0" fmla="*/ 0 w 521"/>
                <a:gd name="T1" fmla="*/ 0 h 376"/>
                <a:gd name="T2" fmla="*/ 0 w 521"/>
                <a:gd name="T3" fmla="*/ 0 h 376"/>
                <a:gd name="T4" fmla="*/ 0 w 521"/>
                <a:gd name="T5" fmla="*/ 0 h 376"/>
                <a:gd name="T6" fmla="*/ 0 w 521"/>
                <a:gd name="T7" fmla="*/ 0 h 376"/>
                <a:gd name="T8" fmla="*/ 0 w 521"/>
                <a:gd name="T9" fmla="*/ 0 h 376"/>
                <a:gd name="T10" fmla="*/ 0 w 521"/>
                <a:gd name="T11" fmla="*/ 0 h 376"/>
                <a:gd name="T12" fmla="*/ 0 w 521"/>
                <a:gd name="T13" fmla="*/ 0 h 376"/>
                <a:gd name="T14" fmla="*/ 0 w 521"/>
                <a:gd name="T15" fmla="*/ 0 h 376"/>
                <a:gd name="T16" fmla="*/ 0 w 521"/>
                <a:gd name="T17" fmla="*/ 0 h 376"/>
                <a:gd name="T18" fmla="*/ 0 w 521"/>
                <a:gd name="T19" fmla="*/ 0 h 376"/>
                <a:gd name="T20" fmla="*/ 0 w 521"/>
                <a:gd name="T21" fmla="*/ 0 h 376"/>
                <a:gd name="T22" fmla="*/ 0 w 521"/>
                <a:gd name="T23" fmla="*/ 0 h 376"/>
                <a:gd name="T24" fmla="*/ 0 w 521"/>
                <a:gd name="T25" fmla="*/ 0 h 376"/>
                <a:gd name="T26" fmla="*/ 0 w 521"/>
                <a:gd name="T27" fmla="*/ 0 h 376"/>
                <a:gd name="T28" fmla="*/ 0 w 521"/>
                <a:gd name="T29" fmla="*/ 0 h 376"/>
                <a:gd name="T30" fmla="*/ 0 w 521"/>
                <a:gd name="T31" fmla="*/ 0 h 376"/>
                <a:gd name="T32" fmla="*/ 0 w 521"/>
                <a:gd name="T33" fmla="*/ 0 h 376"/>
                <a:gd name="T34" fmla="*/ 0 w 521"/>
                <a:gd name="T35" fmla="*/ 0 h 376"/>
                <a:gd name="T36" fmla="*/ 0 w 521"/>
                <a:gd name="T37" fmla="*/ 0 h 376"/>
                <a:gd name="T38" fmla="*/ 0 w 521"/>
                <a:gd name="T39" fmla="*/ 0 h 376"/>
                <a:gd name="T40" fmla="*/ 0 w 521"/>
                <a:gd name="T41" fmla="*/ 0 h 376"/>
                <a:gd name="T42" fmla="*/ 0 w 521"/>
                <a:gd name="T43" fmla="*/ 0 h 376"/>
                <a:gd name="T44" fmla="*/ 0 w 521"/>
                <a:gd name="T45" fmla="*/ 0 h 376"/>
                <a:gd name="T46" fmla="*/ 0 w 521"/>
                <a:gd name="T47" fmla="*/ 0 h 376"/>
                <a:gd name="T48" fmla="*/ 0 w 521"/>
                <a:gd name="T49" fmla="*/ 0 h 376"/>
                <a:gd name="T50" fmla="*/ 0 w 521"/>
                <a:gd name="T51" fmla="*/ 0 h 376"/>
                <a:gd name="T52" fmla="*/ 0 w 521"/>
                <a:gd name="T53" fmla="*/ 0 h 376"/>
                <a:gd name="T54" fmla="*/ 0 w 521"/>
                <a:gd name="T55" fmla="*/ 0 h 376"/>
                <a:gd name="T56" fmla="*/ 0 w 521"/>
                <a:gd name="T57" fmla="*/ 0 h 376"/>
                <a:gd name="T58" fmla="*/ 0 w 521"/>
                <a:gd name="T59" fmla="*/ 0 h 376"/>
                <a:gd name="T60" fmla="*/ 0 w 521"/>
                <a:gd name="T61" fmla="*/ 0 h 376"/>
                <a:gd name="T62" fmla="*/ 0 w 521"/>
                <a:gd name="T63" fmla="*/ 0 h 376"/>
                <a:gd name="T64" fmla="*/ 0 w 521"/>
                <a:gd name="T65" fmla="*/ 0 h 376"/>
                <a:gd name="T66" fmla="*/ 0 w 521"/>
                <a:gd name="T67" fmla="*/ 0 h 376"/>
                <a:gd name="T68" fmla="*/ 0 w 521"/>
                <a:gd name="T69" fmla="*/ 0 h 376"/>
                <a:gd name="T70" fmla="*/ 0 w 521"/>
                <a:gd name="T71" fmla="*/ 0 h 376"/>
                <a:gd name="T72" fmla="*/ 0 w 521"/>
                <a:gd name="T73" fmla="*/ 0 h 376"/>
                <a:gd name="T74" fmla="*/ 0 w 521"/>
                <a:gd name="T75" fmla="*/ 0 h 376"/>
                <a:gd name="T76" fmla="*/ 0 w 521"/>
                <a:gd name="T77" fmla="*/ 0 h 376"/>
                <a:gd name="T78" fmla="*/ 0 w 521"/>
                <a:gd name="T79" fmla="*/ 0 h 376"/>
                <a:gd name="T80" fmla="*/ 0 w 521"/>
                <a:gd name="T81" fmla="*/ 0 h 376"/>
                <a:gd name="T82" fmla="*/ 0 w 521"/>
                <a:gd name="T83" fmla="*/ 0 h 376"/>
                <a:gd name="T84" fmla="*/ 0 w 521"/>
                <a:gd name="T85" fmla="*/ 0 h 376"/>
                <a:gd name="T86" fmla="*/ 0 w 521"/>
                <a:gd name="T87" fmla="*/ 0 h 376"/>
                <a:gd name="T88" fmla="*/ 0 w 521"/>
                <a:gd name="T89" fmla="*/ 0 h 376"/>
                <a:gd name="T90" fmla="*/ 0 w 521"/>
                <a:gd name="T91" fmla="*/ 0 h 376"/>
                <a:gd name="T92" fmla="*/ 0 w 521"/>
                <a:gd name="T93" fmla="*/ 0 h 37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1"/>
                <a:gd name="T142" fmla="*/ 0 h 376"/>
                <a:gd name="T143" fmla="*/ 521 w 521"/>
                <a:gd name="T144" fmla="*/ 376 h 37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1" h="376">
                  <a:moveTo>
                    <a:pt x="62" y="376"/>
                  </a:moveTo>
                  <a:lnTo>
                    <a:pt x="47" y="370"/>
                  </a:lnTo>
                  <a:lnTo>
                    <a:pt x="36" y="364"/>
                  </a:lnTo>
                  <a:lnTo>
                    <a:pt x="27" y="355"/>
                  </a:lnTo>
                  <a:lnTo>
                    <a:pt x="20" y="346"/>
                  </a:lnTo>
                  <a:lnTo>
                    <a:pt x="13" y="336"/>
                  </a:lnTo>
                  <a:lnTo>
                    <a:pt x="8" y="326"/>
                  </a:lnTo>
                  <a:lnTo>
                    <a:pt x="4" y="314"/>
                  </a:lnTo>
                  <a:lnTo>
                    <a:pt x="0" y="305"/>
                  </a:lnTo>
                  <a:lnTo>
                    <a:pt x="4" y="253"/>
                  </a:lnTo>
                  <a:lnTo>
                    <a:pt x="23" y="201"/>
                  </a:lnTo>
                  <a:lnTo>
                    <a:pt x="54" y="151"/>
                  </a:lnTo>
                  <a:lnTo>
                    <a:pt x="95" y="106"/>
                  </a:lnTo>
                  <a:lnTo>
                    <a:pt x="141" y="65"/>
                  </a:lnTo>
                  <a:lnTo>
                    <a:pt x="191" y="33"/>
                  </a:lnTo>
                  <a:lnTo>
                    <a:pt x="240" y="10"/>
                  </a:lnTo>
                  <a:lnTo>
                    <a:pt x="289" y="0"/>
                  </a:lnTo>
                  <a:lnTo>
                    <a:pt x="285" y="10"/>
                  </a:lnTo>
                  <a:lnTo>
                    <a:pt x="286" y="18"/>
                  </a:lnTo>
                  <a:lnTo>
                    <a:pt x="287" y="25"/>
                  </a:lnTo>
                  <a:lnTo>
                    <a:pt x="289" y="33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69" y="36"/>
                  </a:lnTo>
                  <a:lnTo>
                    <a:pt x="275" y="37"/>
                  </a:lnTo>
                  <a:lnTo>
                    <a:pt x="277" y="37"/>
                  </a:lnTo>
                  <a:lnTo>
                    <a:pt x="283" y="37"/>
                  </a:lnTo>
                  <a:lnTo>
                    <a:pt x="289" y="39"/>
                  </a:lnTo>
                  <a:lnTo>
                    <a:pt x="299" y="40"/>
                  </a:lnTo>
                  <a:lnTo>
                    <a:pt x="294" y="36"/>
                  </a:lnTo>
                  <a:lnTo>
                    <a:pt x="292" y="35"/>
                  </a:lnTo>
                  <a:lnTo>
                    <a:pt x="292" y="32"/>
                  </a:lnTo>
                  <a:lnTo>
                    <a:pt x="299" y="31"/>
                  </a:lnTo>
                  <a:lnTo>
                    <a:pt x="305" y="28"/>
                  </a:lnTo>
                  <a:lnTo>
                    <a:pt x="314" y="26"/>
                  </a:lnTo>
                  <a:lnTo>
                    <a:pt x="326" y="23"/>
                  </a:lnTo>
                  <a:lnTo>
                    <a:pt x="344" y="20"/>
                  </a:lnTo>
                  <a:lnTo>
                    <a:pt x="347" y="27"/>
                  </a:lnTo>
                  <a:lnTo>
                    <a:pt x="355" y="31"/>
                  </a:lnTo>
                  <a:lnTo>
                    <a:pt x="365" y="31"/>
                  </a:lnTo>
                  <a:lnTo>
                    <a:pt x="380" y="30"/>
                  </a:lnTo>
                  <a:lnTo>
                    <a:pt x="392" y="26"/>
                  </a:lnTo>
                  <a:lnTo>
                    <a:pt x="406" y="23"/>
                  </a:lnTo>
                  <a:lnTo>
                    <a:pt x="417" y="20"/>
                  </a:lnTo>
                  <a:lnTo>
                    <a:pt x="425" y="20"/>
                  </a:lnTo>
                  <a:lnTo>
                    <a:pt x="425" y="23"/>
                  </a:lnTo>
                  <a:lnTo>
                    <a:pt x="426" y="28"/>
                  </a:lnTo>
                  <a:lnTo>
                    <a:pt x="437" y="32"/>
                  </a:lnTo>
                  <a:lnTo>
                    <a:pt x="449" y="33"/>
                  </a:lnTo>
                  <a:lnTo>
                    <a:pt x="461" y="31"/>
                  </a:lnTo>
                  <a:lnTo>
                    <a:pt x="473" y="28"/>
                  </a:lnTo>
                  <a:lnTo>
                    <a:pt x="484" y="24"/>
                  </a:lnTo>
                  <a:lnTo>
                    <a:pt x="497" y="20"/>
                  </a:lnTo>
                  <a:lnTo>
                    <a:pt x="508" y="18"/>
                  </a:lnTo>
                  <a:lnTo>
                    <a:pt x="521" y="20"/>
                  </a:lnTo>
                  <a:lnTo>
                    <a:pt x="510" y="26"/>
                  </a:lnTo>
                  <a:lnTo>
                    <a:pt x="497" y="34"/>
                  </a:lnTo>
                  <a:lnTo>
                    <a:pt x="481" y="43"/>
                  </a:lnTo>
                  <a:lnTo>
                    <a:pt x="466" y="53"/>
                  </a:lnTo>
                  <a:lnTo>
                    <a:pt x="450" y="64"/>
                  </a:lnTo>
                  <a:lnTo>
                    <a:pt x="439" y="74"/>
                  </a:lnTo>
                  <a:lnTo>
                    <a:pt x="431" y="85"/>
                  </a:lnTo>
                  <a:lnTo>
                    <a:pt x="429" y="97"/>
                  </a:lnTo>
                  <a:lnTo>
                    <a:pt x="432" y="101"/>
                  </a:lnTo>
                  <a:lnTo>
                    <a:pt x="435" y="107"/>
                  </a:lnTo>
                  <a:lnTo>
                    <a:pt x="435" y="110"/>
                  </a:lnTo>
                  <a:lnTo>
                    <a:pt x="435" y="114"/>
                  </a:lnTo>
                  <a:lnTo>
                    <a:pt x="435" y="118"/>
                  </a:lnTo>
                  <a:lnTo>
                    <a:pt x="437" y="125"/>
                  </a:lnTo>
                  <a:lnTo>
                    <a:pt x="439" y="127"/>
                  </a:lnTo>
                  <a:lnTo>
                    <a:pt x="443" y="130"/>
                  </a:lnTo>
                  <a:lnTo>
                    <a:pt x="448" y="133"/>
                  </a:lnTo>
                  <a:lnTo>
                    <a:pt x="454" y="139"/>
                  </a:lnTo>
                  <a:lnTo>
                    <a:pt x="447" y="143"/>
                  </a:lnTo>
                  <a:lnTo>
                    <a:pt x="440" y="148"/>
                  </a:lnTo>
                  <a:lnTo>
                    <a:pt x="433" y="152"/>
                  </a:lnTo>
                  <a:lnTo>
                    <a:pt x="429" y="157"/>
                  </a:lnTo>
                  <a:lnTo>
                    <a:pt x="424" y="160"/>
                  </a:lnTo>
                  <a:lnTo>
                    <a:pt x="421" y="167"/>
                  </a:lnTo>
                  <a:lnTo>
                    <a:pt x="418" y="174"/>
                  </a:lnTo>
                  <a:lnTo>
                    <a:pt x="418" y="184"/>
                  </a:lnTo>
                  <a:lnTo>
                    <a:pt x="422" y="195"/>
                  </a:lnTo>
                  <a:lnTo>
                    <a:pt x="421" y="205"/>
                  </a:lnTo>
                  <a:lnTo>
                    <a:pt x="420" y="209"/>
                  </a:lnTo>
                  <a:lnTo>
                    <a:pt x="421" y="215"/>
                  </a:lnTo>
                  <a:lnTo>
                    <a:pt x="424" y="220"/>
                  </a:lnTo>
                  <a:lnTo>
                    <a:pt x="432" y="225"/>
                  </a:lnTo>
                  <a:lnTo>
                    <a:pt x="389" y="254"/>
                  </a:lnTo>
                  <a:lnTo>
                    <a:pt x="346" y="281"/>
                  </a:lnTo>
                  <a:lnTo>
                    <a:pt x="300" y="306"/>
                  </a:lnTo>
                  <a:lnTo>
                    <a:pt x="256" y="328"/>
                  </a:lnTo>
                  <a:lnTo>
                    <a:pt x="208" y="345"/>
                  </a:lnTo>
                  <a:lnTo>
                    <a:pt x="160" y="360"/>
                  </a:lnTo>
                  <a:lnTo>
                    <a:pt x="111" y="369"/>
                  </a:lnTo>
                  <a:lnTo>
                    <a:pt x="62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Freeform 130"/>
            <p:cNvSpPr>
              <a:spLocks/>
            </p:cNvSpPr>
            <p:nvPr/>
          </p:nvSpPr>
          <p:spPr bwMode="auto">
            <a:xfrm>
              <a:off x="4230" y="3405"/>
              <a:ext cx="162" cy="61"/>
            </a:xfrm>
            <a:custGeom>
              <a:avLst/>
              <a:gdLst>
                <a:gd name="T0" fmla="*/ 0 w 487"/>
                <a:gd name="T1" fmla="*/ 0 h 184"/>
                <a:gd name="T2" fmla="*/ 0 w 487"/>
                <a:gd name="T3" fmla="*/ 0 h 184"/>
                <a:gd name="T4" fmla="*/ 0 w 487"/>
                <a:gd name="T5" fmla="*/ 0 h 184"/>
                <a:gd name="T6" fmla="*/ 0 w 487"/>
                <a:gd name="T7" fmla="*/ 0 h 184"/>
                <a:gd name="T8" fmla="*/ 0 w 487"/>
                <a:gd name="T9" fmla="*/ 0 h 184"/>
                <a:gd name="T10" fmla="*/ 0 w 487"/>
                <a:gd name="T11" fmla="*/ 0 h 184"/>
                <a:gd name="T12" fmla="*/ 0 w 487"/>
                <a:gd name="T13" fmla="*/ 0 h 184"/>
                <a:gd name="T14" fmla="*/ 0 w 487"/>
                <a:gd name="T15" fmla="*/ 0 h 184"/>
                <a:gd name="T16" fmla="*/ 0 w 487"/>
                <a:gd name="T17" fmla="*/ 0 h 184"/>
                <a:gd name="T18" fmla="*/ 0 w 487"/>
                <a:gd name="T19" fmla="*/ 0 h 184"/>
                <a:gd name="T20" fmla="*/ 0 w 487"/>
                <a:gd name="T21" fmla="*/ 0 h 184"/>
                <a:gd name="T22" fmla="*/ 0 w 487"/>
                <a:gd name="T23" fmla="*/ 0 h 184"/>
                <a:gd name="T24" fmla="*/ 0 w 487"/>
                <a:gd name="T25" fmla="*/ 0 h 184"/>
                <a:gd name="T26" fmla="*/ 0 w 487"/>
                <a:gd name="T27" fmla="*/ 0 h 184"/>
                <a:gd name="T28" fmla="*/ 0 w 487"/>
                <a:gd name="T29" fmla="*/ 0 h 184"/>
                <a:gd name="T30" fmla="*/ 0 w 487"/>
                <a:gd name="T31" fmla="*/ 0 h 184"/>
                <a:gd name="T32" fmla="*/ 0 w 487"/>
                <a:gd name="T33" fmla="*/ 0 h 184"/>
                <a:gd name="T34" fmla="*/ 0 w 487"/>
                <a:gd name="T35" fmla="*/ 0 h 184"/>
                <a:gd name="T36" fmla="*/ 0 w 487"/>
                <a:gd name="T37" fmla="*/ 0 h 184"/>
                <a:gd name="T38" fmla="*/ 0 w 487"/>
                <a:gd name="T39" fmla="*/ 0 h 184"/>
                <a:gd name="T40" fmla="*/ 0 w 487"/>
                <a:gd name="T41" fmla="*/ 0 h 184"/>
                <a:gd name="T42" fmla="*/ 0 w 487"/>
                <a:gd name="T43" fmla="*/ 0 h 184"/>
                <a:gd name="T44" fmla="*/ 0 w 487"/>
                <a:gd name="T45" fmla="*/ 0 h 184"/>
                <a:gd name="T46" fmla="*/ 0 w 487"/>
                <a:gd name="T47" fmla="*/ 0 h 184"/>
                <a:gd name="T48" fmla="*/ 0 w 487"/>
                <a:gd name="T49" fmla="*/ 0 h 184"/>
                <a:gd name="T50" fmla="*/ 0 w 487"/>
                <a:gd name="T51" fmla="*/ 0 h 184"/>
                <a:gd name="T52" fmla="*/ 0 w 487"/>
                <a:gd name="T53" fmla="*/ 0 h 184"/>
                <a:gd name="T54" fmla="*/ 0 w 487"/>
                <a:gd name="T55" fmla="*/ 0 h 184"/>
                <a:gd name="T56" fmla="*/ 0 w 487"/>
                <a:gd name="T57" fmla="*/ 0 h 184"/>
                <a:gd name="T58" fmla="*/ 0 w 487"/>
                <a:gd name="T59" fmla="*/ 0 h 184"/>
                <a:gd name="T60" fmla="*/ 0 w 487"/>
                <a:gd name="T61" fmla="*/ 0 h 184"/>
                <a:gd name="T62" fmla="*/ 0 w 487"/>
                <a:gd name="T63" fmla="*/ 0 h 184"/>
                <a:gd name="T64" fmla="*/ 0 w 487"/>
                <a:gd name="T65" fmla="*/ 0 h 1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7"/>
                <a:gd name="T100" fmla="*/ 0 h 184"/>
                <a:gd name="T101" fmla="*/ 487 w 487"/>
                <a:gd name="T102" fmla="*/ 184 h 1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7" h="184">
                  <a:moveTo>
                    <a:pt x="154" y="184"/>
                  </a:moveTo>
                  <a:lnTo>
                    <a:pt x="124" y="178"/>
                  </a:lnTo>
                  <a:lnTo>
                    <a:pt x="99" y="172"/>
                  </a:lnTo>
                  <a:lnTo>
                    <a:pt x="76" y="166"/>
                  </a:lnTo>
                  <a:lnTo>
                    <a:pt x="56" y="158"/>
                  </a:lnTo>
                  <a:lnTo>
                    <a:pt x="38" y="145"/>
                  </a:lnTo>
                  <a:lnTo>
                    <a:pt x="23" y="130"/>
                  </a:lnTo>
                  <a:lnTo>
                    <a:pt x="9" y="111"/>
                  </a:lnTo>
                  <a:lnTo>
                    <a:pt x="0" y="87"/>
                  </a:lnTo>
                  <a:lnTo>
                    <a:pt x="45" y="88"/>
                  </a:lnTo>
                  <a:lnTo>
                    <a:pt x="90" y="88"/>
                  </a:lnTo>
                  <a:lnTo>
                    <a:pt x="134" y="86"/>
                  </a:lnTo>
                  <a:lnTo>
                    <a:pt x="177" y="82"/>
                  </a:lnTo>
                  <a:lnTo>
                    <a:pt x="218" y="74"/>
                  </a:lnTo>
                  <a:lnTo>
                    <a:pt x="260" y="63"/>
                  </a:lnTo>
                  <a:lnTo>
                    <a:pt x="302" y="48"/>
                  </a:lnTo>
                  <a:lnTo>
                    <a:pt x="347" y="31"/>
                  </a:lnTo>
                  <a:lnTo>
                    <a:pt x="369" y="14"/>
                  </a:lnTo>
                  <a:lnTo>
                    <a:pt x="386" y="4"/>
                  </a:lnTo>
                  <a:lnTo>
                    <a:pt x="398" y="0"/>
                  </a:lnTo>
                  <a:lnTo>
                    <a:pt x="408" y="2"/>
                  </a:lnTo>
                  <a:lnTo>
                    <a:pt x="417" y="6"/>
                  </a:lnTo>
                  <a:lnTo>
                    <a:pt x="432" y="14"/>
                  </a:lnTo>
                  <a:lnTo>
                    <a:pt x="454" y="24"/>
                  </a:lnTo>
                  <a:lnTo>
                    <a:pt x="487" y="36"/>
                  </a:lnTo>
                  <a:lnTo>
                    <a:pt x="452" y="69"/>
                  </a:lnTo>
                  <a:lnTo>
                    <a:pt x="417" y="100"/>
                  </a:lnTo>
                  <a:lnTo>
                    <a:pt x="377" y="125"/>
                  </a:lnTo>
                  <a:lnTo>
                    <a:pt x="337" y="146"/>
                  </a:lnTo>
                  <a:lnTo>
                    <a:pt x="293" y="162"/>
                  </a:lnTo>
                  <a:lnTo>
                    <a:pt x="249" y="174"/>
                  </a:lnTo>
                  <a:lnTo>
                    <a:pt x="201" y="180"/>
                  </a:lnTo>
                  <a:lnTo>
                    <a:pt x="154" y="184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Freeform 131"/>
            <p:cNvSpPr>
              <a:spLocks/>
            </p:cNvSpPr>
            <p:nvPr/>
          </p:nvSpPr>
          <p:spPr bwMode="auto">
            <a:xfrm>
              <a:off x="4148" y="3189"/>
              <a:ext cx="212" cy="241"/>
            </a:xfrm>
            <a:custGeom>
              <a:avLst/>
              <a:gdLst>
                <a:gd name="T0" fmla="*/ 0 w 636"/>
                <a:gd name="T1" fmla="*/ 0 h 723"/>
                <a:gd name="T2" fmla="*/ 0 w 636"/>
                <a:gd name="T3" fmla="*/ 0 h 723"/>
                <a:gd name="T4" fmla="*/ 0 w 636"/>
                <a:gd name="T5" fmla="*/ 0 h 723"/>
                <a:gd name="T6" fmla="*/ 0 w 636"/>
                <a:gd name="T7" fmla="*/ 0 h 723"/>
                <a:gd name="T8" fmla="*/ 0 w 636"/>
                <a:gd name="T9" fmla="*/ 0 h 723"/>
                <a:gd name="T10" fmla="*/ 0 w 636"/>
                <a:gd name="T11" fmla="*/ 0 h 723"/>
                <a:gd name="T12" fmla="*/ 0 w 636"/>
                <a:gd name="T13" fmla="*/ 0 h 723"/>
                <a:gd name="T14" fmla="*/ 0 w 636"/>
                <a:gd name="T15" fmla="*/ 0 h 723"/>
                <a:gd name="T16" fmla="*/ 0 w 636"/>
                <a:gd name="T17" fmla="*/ 0 h 723"/>
                <a:gd name="T18" fmla="*/ 0 w 636"/>
                <a:gd name="T19" fmla="*/ 0 h 723"/>
                <a:gd name="T20" fmla="*/ 0 w 636"/>
                <a:gd name="T21" fmla="*/ 0 h 723"/>
                <a:gd name="T22" fmla="*/ 0 w 636"/>
                <a:gd name="T23" fmla="*/ 0 h 723"/>
                <a:gd name="T24" fmla="*/ 0 w 636"/>
                <a:gd name="T25" fmla="*/ 0 h 723"/>
                <a:gd name="T26" fmla="*/ 0 w 636"/>
                <a:gd name="T27" fmla="*/ 0 h 723"/>
                <a:gd name="T28" fmla="*/ 0 w 636"/>
                <a:gd name="T29" fmla="*/ 0 h 723"/>
                <a:gd name="T30" fmla="*/ 0 w 636"/>
                <a:gd name="T31" fmla="*/ 0 h 723"/>
                <a:gd name="T32" fmla="*/ 0 w 636"/>
                <a:gd name="T33" fmla="*/ 0 h 723"/>
                <a:gd name="T34" fmla="*/ 0 w 636"/>
                <a:gd name="T35" fmla="*/ 0 h 723"/>
                <a:gd name="T36" fmla="*/ 0 w 636"/>
                <a:gd name="T37" fmla="*/ 0 h 723"/>
                <a:gd name="T38" fmla="*/ 0 w 636"/>
                <a:gd name="T39" fmla="*/ 0 h 723"/>
                <a:gd name="T40" fmla="*/ 0 w 636"/>
                <a:gd name="T41" fmla="*/ 0 h 723"/>
                <a:gd name="T42" fmla="*/ 0 w 636"/>
                <a:gd name="T43" fmla="*/ 0 h 723"/>
                <a:gd name="T44" fmla="*/ 0 w 636"/>
                <a:gd name="T45" fmla="*/ 0 h 723"/>
                <a:gd name="T46" fmla="*/ 0 w 636"/>
                <a:gd name="T47" fmla="*/ 0 h 723"/>
                <a:gd name="T48" fmla="*/ 0 w 636"/>
                <a:gd name="T49" fmla="*/ 0 h 723"/>
                <a:gd name="T50" fmla="*/ 0 w 636"/>
                <a:gd name="T51" fmla="*/ 0 h 723"/>
                <a:gd name="T52" fmla="*/ 0 w 636"/>
                <a:gd name="T53" fmla="*/ 0 h 723"/>
                <a:gd name="T54" fmla="*/ 0 w 636"/>
                <a:gd name="T55" fmla="*/ 0 h 723"/>
                <a:gd name="T56" fmla="*/ 0 w 636"/>
                <a:gd name="T57" fmla="*/ 0 h 723"/>
                <a:gd name="T58" fmla="*/ 0 w 636"/>
                <a:gd name="T59" fmla="*/ 0 h 723"/>
                <a:gd name="T60" fmla="*/ 0 w 636"/>
                <a:gd name="T61" fmla="*/ 0 h 723"/>
                <a:gd name="T62" fmla="*/ 0 w 636"/>
                <a:gd name="T63" fmla="*/ 0 h 723"/>
                <a:gd name="T64" fmla="*/ 0 w 636"/>
                <a:gd name="T65" fmla="*/ 0 h 723"/>
                <a:gd name="T66" fmla="*/ 0 w 636"/>
                <a:gd name="T67" fmla="*/ 0 h 723"/>
                <a:gd name="T68" fmla="*/ 0 w 636"/>
                <a:gd name="T69" fmla="*/ 0 h 723"/>
                <a:gd name="T70" fmla="*/ 0 w 636"/>
                <a:gd name="T71" fmla="*/ 0 h 723"/>
                <a:gd name="T72" fmla="*/ 0 w 636"/>
                <a:gd name="T73" fmla="*/ 0 h 723"/>
                <a:gd name="T74" fmla="*/ 0 w 636"/>
                <a:gd name="T75" fmla="*/ 0 h 723"/>
                <a:gd name="T76" fmla="*/ 0 w 636"/>
                <a:gd name="T77" fmla="*/ 0 h 723"/>
                <a:gd name="T78" fmla="*/ 0 w 636"/>
                <a:gd name="T79" fmla="*/ 0 h 723"/>
                <a:gd name="T80" fmla="*/ 0 w 636"/>
                <a:gd name="T81" fmla="*/ 0 h 723"/>
                <a:gd name="T82" fmla="*/ 0 w 636"/>
                <a:gd name="T83" fmla="*/ 0 h 723"/>
                <a:gd name="T84" fmla="*/ 0 w 636"/>
                <a:gd name="T85" fmla="*/ 0 h 723"/>
                <a:gd name="T86" fmla="*/ 0 w 636"/>
                <a:gd name="T87" fmla="*/ 0 h 723"/>
                <a:gd name="T88" fmla="*/ 0 w 636"/>
                <a:gd name="T89" fmla="*/ 0 h 723"/>
                <a:gd name="T90" fmla="*/ 0 w 636"/>
                <a:gd name="T91" fmla="*/ 0 h 723"/>
                <a:gd name="T92" fmla="*/ 0 w 636"/>
                <a:gd name="T93" fmla="*/ 0 h 723"/>
                <a:gd name="T94" fmla="*/ 0 w 636"/>
                <a:gd name="T95" fmla="*/ 0 h 723"/>
                <a:gd name="T96" fmla="*/ 0 w 636"/>
                <a:gd name="T97" fmla="*/ 0 h 723"/>
                <a:gd name="T98" fmla="*/ 0 w 636"/>
                <a:gd name="T99" fmla="*/ 0 h 723"/>
                <a:gd name="T100" fmla="*/ 0 w 636"/>
                <a:gd name="T101" fmla="*/ 0 h 723"/>
                <a:gd name="T102" fmla="*/ 0 w 636"/>
                <a:gd name="T103" fmla="*/ 0 h 723"/>
                <a:gd name="T104" fmla="*/ 0 w 636"/>
                <a:gd name="T105" fmla="*/ 0 h 7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36"/>
                <a:gd name="T160" fmla="*/ 0 h 723"/>
                <a:gd name="T161" fmla="*/ 636 w 636"/>
                <a:gd name="T162" fmla="*/ 723 h 72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36" h="723">
                  <a:moveTo>
                    <a:pt x="292" y="723"/>
                  </a:moveTo>
                  <a:lnTo>
                    <a:pt x="241" y="712"/>
                  </a:lnTo>
                  <a:lnTo>
                    <a:pt x="193" y="700"/>
                  </a:lnTo>
                  <a:lnTo>
                    <a:pt x="149" y="682"/>
                  </a:lnTo>
                  <a:lnTo>
                    <a:pt x="111" y="660"/>
                  </a:lnTo>
                  <a:lnTo>
                    <a:pt x="76" y="632"/>
                  </a:lnTo>
                  <a:lnTo>
                    <a:pt x="46" y="597"/>
                  </a:lnTo>
                  <a:lnTo>
                    <a:pt x="20" y="558"/>
                  </a:lnTo>
                  <a:lnTo>
                    <a:pt x="1" y="512"/>
                  </a:lnTo>
                  <a:lnTo>
                    <a:pt x="0" y="481"/>
                  </a:lnTo>
                  <a:lnTo>
                    <a:pt x="3" y="451"/>
                  </a:lnTo>
                  <a:lnTo>
                    <a:pt x="9" y="419"/>
                  </a:lnTo>
                  <a:lnTo>
                    <a:pt x="17" y="387"/>
                  </a:lnTo>
                  <a:lnTo>
                    <a:pt x="26" y="354"/>
                  </a:lnTo>
                  <a:lnTo>
                    <a:pt x="37" y="325"/>
                  </a:lnTo>
                  <a:lnTo>
                    <a:pt x="50" y="298"/>
                  </a:lnTo>
                  <a:lnTo>
                    <a:pt x="66" y="275"/>
                  </a:lnTo>
                  <a:lnTo>
                    <a:pt x="72" y="293"/>
                  </a:lnTo>
                  <a:lnTo>
                    <a:pt x="78" y="312"/>
                  </a:lnTo>
                  <a:lnTo>
                    <a:pt x="83" y="330"/>
                  </a:lnTo>
                  <a:lnTo>
                    <a:pt x="88" y="349"/>
                  </a:lnTo>
                  <a:lnTo>
                    <a:pt x="93" y="366"/>
                  </a:lnTo>
                  <a:lnTo>
                    <a:pt x="101" y="386"/>
                  </a:lnTo>
                  <a:lnTo>
                    <a:pt x="111" y="405"/>
                  </a:lnTo>
                  <a:lnTo>
                    <a:pt x="125" y="427"/>
                  </a:lnTo>
                  <a:lnTo>
                    <a:pt x="124" y="431"/>
                  </a:lnTo>
                  <a:lnTo>
                    <a:pt x="123" y="439"/>
                  </a:lnTo>
                  <a:lnTo>
                    <a:pt x="121" y="443"/>
                  </a:lnTo>
                  <a:lnTo>
                    <a:pt x="120" y="449"/>
                  </a:lnTo>
                  <a:lnTo>
                    <a:pt x="119" y="456"/>
                  </a:lnTo>
                  <a:lnTo>
                    <a:pt x="119" y="465"/>
                  </a:lnTo>
                  <a:lnTo>
                    <a:pt x="125" y="476"/>
                  </a:lnTo>
                  <a:lnTo>
                    <a:pt x="134" y="487"/>
                  </a:lnTo>
                  <a:lnTo>
                    <a:pt x="144" y="495"/>
                  </a:lnTo>
                  <a:lnTo>
                    <a:pt x="158" y="503"/>
                  </a:lnTo>
                  <a:lnTo>
                    <a:pt x="171" y="506"/>
                  </a:lnTo>
                  <a:lnTo>
                    <a:pt x="187" y="510"/>
                  </a:lnTo>
                  <a:lnTo>
                    <a:pt x="203" y="510"/>
                  </a:lnTo>
                  <a:lnTo>
                    <a:pt x="220" y="506"/>
                  </a:lnTo>
                  <a:lnTo>
                    <a:pt x="220" y="504"/>
                  </a:lnTo>
                  <a:lnTo>
                    <a:pt x="220" y="502"/>
                  </a:lnTo>
                  <a:lnTo>
                    <a:pt x="191" y="499"/>
                  </a:lnTo>
                  <a:lnTo>
                    <a:pt x="168" y="495"/>
                  </a:lnTo>
                  <a:lnTo>
                    <a:pt x="149" y="487"/>
                  </a:lnTo>
                  <a:lnTo>
                    <a:pt x="137" y="478"/>
                  </a:lnTo>
                  <a:lnTo>
                    <a:pt x="130" y="464"/>
                  </a:lnTo>
                  <a:lnTo>
                    <a:pt x="133" y="451"/>
                  </a:lnTo>
                  <a:lnTo>
                    <a:pt x="143" y="433"/>
                  </a:lnTo>
                  <a:lnTo>
                    <a:pt x="164" y="416"/>
                  </a:lnTo>
                  <a:lnTo>
                    <a:pt x="184" y="375"/>
                  </a:lnTo>
                  <a:lnTo>
                    <a:pt x="198" y="321"/>
                  </a:lnTo>
                  <a:lnTo>
                    <a:pt x="203" y="258"/>
                  </a:lnTo>
                  <a:lnTo>
                    <a:pt x="201" y="198"/>
                  </a:lnTo>
                  <a:lnTo>
                    <a:pt x="187" y="144"/>
                  </a:lnTo>
                  <a:lnTo>
                    <a:pt x="166" y="109"/>
                  </a:lnTo>
                  <a:lnTo>
                    <a:pt x="132" y="98"/>
                  </a:lnTo>
                  <a:lnTo>
                    <a:pt x="88" y="120"/>
                  </a:lnTo>
                  <a:lnTo>
                    <a:pt x="92" y="95"/>
                  </a:lnTo>
                  <a:lnTo>
                    <a:pt x="103" y="75"/>
                  </a:lnTo>
                  <a:lnTo>
                    <a:pt x="119" y="60"/>
                  </a:lnTo>
                  <a:lnTo>
                    <a:pt x="140" y="51"/>
                  </a:lnTo>
                  <a:lnTo>
                    <a:pt x="162" y="46"/>
                  </a:lnTo>
                  <a:lnTo>
                    <a:pt x="185" y="50"/>
                  </a:lnTo>
                  <a:lnTo>
                    <a:pt x="207" y="59"/>
                  </a:lnTo>
                  <a:lnTo>
                    <a:pt x="226" y="77"/>
                  </a:lnTo>
                  <a:lnTo>
                    <a:pt x="234" y="74"/>
                  </a:lnTo>
                  <a:lnTo>
                    <a:pt x="239" y="66"/>
                  </a:lnTo>
                  <a:lnTo>
                    <a:pt x="240" y="53"/>
                  </a:lnTo>
                  <a:lnTo>
                    <a:pt x="242" y="41"/>
                  </a:lnTo>
                  <a:lnTo>
                    <a:pt x="244" y="26"/>
                  </a:lnTo>
                  <a:lnTo>
                    <a:pt x="252" y="13"/>
                  </a:lnTo>
                  <a:lnTo>
                    <a:pt x="265" y="4"/>
                  </a:lnTo>
                  <a:lnTo>
                    <a:pt x="288" y="0"/>
                  </a:lnTo>
                  <a:lnTo>
                    <a:pt x="290" y="2"/>
                  </a:lnTo>
                  <a:lnTo>
                    <a:pt x="296" y="7"/>
                  </a:lnTo>
                  <a:lnTo>
                    <a:pt x="289" y="10"/>
                  </a:lnTo>
                  <a:lnTo>
                    <a:pt x="285" y="13"/>
                  </a:lnTo>
                  <a:lnTo>
                    <a:pt x="283" y="17"/>
                  </a:lnTo>
                  <a:lnTo>
                    <a:pt x="283" y="25"/>
                  </a:lnTo>
                  <a:lnTo>
                    <a:pt x="317" y="18"/>
                  </a:lnTo>
                  <a:lnTo>
                    <a:pt x="345" y="18"/>
                  </a:lnTo>
                  <a:lnTo>
                    <a:pt x="367" y="24"/>
                  </a:lnTo>
                  <a:lnTo>
                    <a:pt x="387" y="36"/>
                  </a:lnTo>
                  <a:lnTo>
                    <a:pt x="400" y="53"/>
                  </a:lnTo>
                  <a:lnTo>
                    <a:pt x="413" y="77"/>
                  </a:lnTo>
                  <a:lnTo>
                    <a:pt x="422" y="107"/>
                  </a:lnTo>
                  <a:lnTo>
                    <a:pt x="432" y="143"/>
                  </a:lnTo>
                  <a:lnTo>
                    <a:pt x="436" y="141"/>
                  </a:lnTo>
                  <a:lnTo>
                    <a:pt x="439" y="139"/>
                  </a:lnTo>
                  <a:lnTo>
                    <a:pt x="438" y="128"/>
                  </a:lnTo>
                  <a:lnTo>
                    <a:pt x="438" y="119"/>
                  </a:lnTo>
                  <a:lnTo>
                    <a:pt x="437" y="109"/>
                  </a:lnTo>
                  <a:lnTo>
                    <a:pt x="437" y="100"/>
                  </a:lnTo>
                  <a:lnTo>
                    <a:pt x="456" y="109"/>
                  </a:lnTo>
                  <a:lnTo>
                    <a:pt x="474" y="125"/>
                  </a:lnTo>
                  <a:lnTo>
                    <a:pt x="489" y="144"/>
                  </a:lnTo>
                  <a:lnTo>
                    <a:pt x="501" y="167"/>
                  </a:lnTo>
                  <a:lnTo>
                    <a:pt x="506" y="189"/>
                  </a:lnTo>
                  <a:lnTo>
                    <a:pt x="505" y="211"/>
                  </a:lnTo>
                  <a:lnTo>
                    <a:pt x="497" y="231"/>
                  </a:lnTo>
                  <a:lnTo>
                    <a:pt x="480" y="248"/>
                  </a:lnTo>
                  <a:lnTo>
                    <a:pt x="479" y="251"/>
                  </a:lnTo>
                  <a:lnTo>
                    <a:pt x="479" y="257"/>
                  </a:lnTo>
                  <a:lnTo>
                    <a:pt x="485" y="259"/>
                  </a:lnTo>
                  <a:lnTo>
                    <a:pt x="490" y="262"/>
                  </a:lnTo>
                  <a:lnTo>
                    <a:pt x="497" y="263"/>
                  </a:lnTo>
                  <a:lnTo>
                    <a:pt x="504" y="265"/>
                  </a:lnTo>
                  <a:lnTo>
                    <a:pt x="511" y="266"/>
                  </a:lnTo>
                  <a:lnTo>
                    <a:pt x="518" y="267"/>
                  </a:lnTo>
                  <a:lnTo>
                    <a:pt x="526" y="267"/>
                  </a:lnTo>
                  <a:lnTo>
                    <a:pt x="536" y="268"/>
                  </a:lnTo>
                  <a:lnTo>
                    <a:pt x="535" y="282"/>
                  </a:lnTo>
                  <a:lnTo>
                    <a:pt x="532" y="293"/>
                  </a:lnTo>
                  <a:lnTo>
                    <a:pt x="529" y="301"/>
                  </a:lnTo>
                  <a:lnTo>
                    <a:pt x="527" y="309"/>
                  </a:lnTo>
                  <a:lnTo>
                    <a:pt x="522" y="314"/>
                  </a:lnTo>
                  <a:lnTo>
                    <a:pt x="519" y="321"/>
                  </a:lnTo>
                  <a:lnTo>
                    <a:pt x="514" y="329"/>
                  </a:lnTo>
                  <a:lnTo>
                    <a:pt x="511" y="340"/>
                  </a:lnTo>
                  <a:lnTo>
                    <a:pt x="513" y="340"/>
                  </a:lnTo>
                  <a:lnTo>
                    <a:pt x="520" y="341"/>
                  </a:lnTo>
                  <a:lnTo>
                    <a:pt x="527" y="341"/>
                  </a:lnTo>
                  <a:lnTo>
                    <a:pt x="536" y="341"/>
                  </a:lnTo>
                  <a:lnTo>
                    <a:pt x="545" y="340"/>
                  </a:lnTo>
                  <a:lnTo>
                    <a:pt x="554" y="339"/>
                  </a:lnTo>
                  <a:lnTo>
                    <a:pt x="562" y="338"/>
                  </a:lnTo>
                  <a:lnTo>
                    <a:pt x="569" y="338"/>
                  </a:lnTo>
                  <a:lnTo>
                    <a:pt x="581" y="358"/>
                  </a:lnTo>
                  <a:lnTo>
                    <a:pt x="588" y="379"/>
                  </a:lnTo>
                  <a:lnTo>
                    <a:pt x="591" y="398"/>
                  </a:lnTo>
                  <a:lnTo>
                    <a:pt x="589" y="419"/>
                  </a:lnTo>
                  <a:lnTo>
                    <a:pt x="585" y="439"/>
                  </a:lnTo>
                  <a:lnTo>
                    <a:pt x="581" y="460"/>
                  </a:lnTo>
                  <a:lnTo>
                    <a:pt x="578" y="480"/>
                  </a:lnTo>
                  <a:lnTo>
                    <a:pt x="577" y="504"/>
                  </a:lnTo>
                  <a:lnTo>
                    <a:pt x="584" y="505"/>
                  </a:lnTo>
                  <a:lnTo>
                    <a:pt x="591" y="506"/>
                  </a:lnTo>
                  <a:lnTo>
                    <a:pt x="597" y="506"/>
                  </a:lnTo>
                  <a:lnTo>
                    <a:pt x="604" y="507"/>
                  </a:lnTo>
                  <a:lnTo>
                    <a:pt x="611" y="507"/>
                  </a:lnTo>
                  <a:lnTo>
                    <a:pt x="619" y="507"/>
                  </a:lnTo>
                  <a:lnTo>
                    <a:pt x="627" y="507"/>
                  </a:lnTo>
                  <a:lnTo>
                    <a:pt x="636" y="509"/>
                  </a:lnTo>
                  <a:lnTo>
                    <a:pt x="630" y="528"/>
                  </a:lnTo>
                  <a:lnTo>
                    <a:pt x="625" y="544"/>
                  </a:lnTo>
                  <a:lnTo>
                    <a:pt x="618" y="556"/>
                  </a:lnTo>
                  <a:lnTo>
                    <a:pt x="613" y="569"/>
                  </a:lnTo>
                  <a:lnTo>
                    <a:pt x="610" y="579"/>
                  </a:lnTo>
                  <a:lnTo>
                    <a:pt x="610" y="593"/>
                  </a:lnTo>
                  <a:lnTo>
                    <a:pt x="614" y="608"/>
                  </a:lnTo>
                  <a:lnTo>
                    <a:pt x="627" y="628"/>
                  </a:lnTo>
                  <a:lnTo>
                    <a:pt x="627" y="630"/>
                  </a:lnTo>
                  <a:lnTo>
                    <a:pt x="627" y="635"/>
                  </a:lnTo>
                  <a:lnTo>
                    <a:pt x="591" y="659"/>
                  </a:lnTo>
                  <a:lnTo>
                    <a:pt x="552" y="678"/>
                  </a:lnTo>
                  <a:lnTo>
                    <a:pt x="511" y="693"/>
                  </a:lnTo>
                  <a:lnTo>
                    <a:pt x="468" y="706"/>
                  </a:lnTo>
                  <a:lnTo>
                    <a:pt x="422" y="712"/>
                  </a:lnTo>
                  <a:lnTo>
                    <a:pt x="378" y="718"/>
                  </a:lnTo>
                  <a:lnTo>
                    <a:pt x="333" y="721"/>
                  </a:lnTo>
                  <a:lnTo>
                    <a:pt x="292" y="723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Freeform 132"/>
            <p:cNvSpPr>
              <a:spLocks/>
            </p:cNvSpPr>
            <p:nvPr/>
          </p:nvSpPr>
          <p:spPr bwMode="auto">
            <a:xfrm>
              <a:off x="4990" y="3386"/>
              <a:ext cx="68" cy="36"/>
            </a:xfrm>
            <a:custGeom>
              <a:avLst/>
              <a:gdLst>
                <a:gd name="T0" fmla="*/ 0 w 206"/>
                <a:gd name="T1" fmla="*/ 0 h 107"/>
                <a:gd name="T2" fmla="*/ 0 w 206"/>
                <a:gd name="T3" fmla="*/ 0 h 107"/>
                <a:gd name="T4" fmla="*/ 0 w 206"/>
                <a:gd name="T5" fmla="*/ 0 h 107"/>
                <a:gd name="T6" fmla="*/ 0 w 206"/>
                <a:gd name="T7" fmla="*/ 0 h 107"/>
                <a:gd name="T8" fmla="*/ 0 w 206"/>
                <a:gd name="T9" fmla="*/ 0 h 107"/>
                <a:gd name="T10" fmla="*/ 0 w 206"/>
                <a:gd name="T11" fmla="*/ 0 h 107"/>
                <a:gd name="T12" fmla="*/ 0 w 206"/>
                <a:gd name="T13" fmla="*/ 0 h 107"/>
                <a:gd name="T14" fmla="*/ 0 w 206"/>
                <a:gd name="T15" fmla="*/ 0 h 107"/>
                <a:gd name="T16" fmla="*/ 0 w 206"/>
                <a:gd name="T17" fmla="*/ 0 h 107"/>
                <a:gd name="T18" fmla="*/ 0 w 206"/>
                <a:gd name="T19" fmla="*/ 0 h 107"/>
                <a:gd name="T20" fmla="*/ 0 w 206"/>
                <a:gd name="T21" fmla="*/ 0 h 107"/>
                <a:gd name="T22" fmla="*/ 0 w 206"/>
                <a:gd name="T23" fmla="*/ 0 h 107"/>
                <a:gd name="T24" fmla="*/ 0 w 206"/>
                <a:gd name="T25" fmla="*/ 0 h 107"/>
                <a:gd name="T26" fmla="*/ 0 w 206"/>
                <a:gd name="T27" fmla="*/ 0 h 107"/>
                <a:gd name="T28" fmla="*/ 0 w 206"/>
                <a:gd name="T29" fmla="*/ 0 h 107"/>
                <a:gd name="T30" fmla="*/ 0 w 206"/>
                <a:gd name="T31" fmla="*/ 0 h 107"/>
                <a:gd name="T32" fmla="*/ 0 w 206"/>
                <a:gd name="T33" fmla="*/ 0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6"/>
                <a:gd name="T52" fmla="*/ 0 h 107"/>
                <a:gd name="T53" fmla="*/ 206 w 206"/>
                <a:gd name="T54" fmla="*/ 107 h 10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6" h="107">
                  <a:moveTo>
                    <a:pt x="0" y="107"/>
                  </a:moveTo>
                  <a:lnTo>
                    <a:pt x="13" y="94"/>
                  </a:lnTo>
                  <a:lnTo>
                    <a:pt x="37" y="79"/>
                  </a:lnTo>
                  <a:lnTo>
                    <a:pt x="67" y="61"/>
                  </a:lnTo>
                  <a:lnTo>
                    <a:pt x="101" y="43"/>
                  </a:lnTo>
                  <a:lnTo>
                    <a:pt x="134" y="25"/>
                  </a:lnTo>
                  <a:lnTo>
                    <a:pt x="166" y="11"/>
                  </a:lnTo>
                  <a:lnTo>
                    <a:pt x="190" y="2"/>
                  </a:lnTo>
                  <a:lnTo>
                    <a:pt x="206" y="0"/>
                  </a:lnTo>
                  <a:lnTo>
                    <a:pt x="186" y="9"/>
                  </a:lnTo>
                  <a:lnTo>
                    <a:pt x="158" y="25"/>
                  </a:lnTo>
                  <a:lnTo>
                    <a:pt x="126" y="42"/>
                  </a:lnTo>
                  <a:lnTo>
                    <a:pt x="95" y="61"/>
                  </a:lnTo>
                  <a:lnTo>
                    <a:pt x="62" y="77"/>
                  </a:lnTo>
                  <a:lnTo>
                    <a:pt x="33" y="92"/>
                  </a:lnTo>
                  <a:lnTo>
                    <a:pt x="11" y="102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133"/>
            <p:cNvSpPr>
              <a:spLocks/>
            </p:cNvSpPr>
            <p:nvPr/>
          </p:nvSpPr>
          <p:spPr bwMode="auto">
            <a:xfrm>
              <a:off x="4933" y="3408"/>
              <a:ext cx="1" cy="10"/>
            </a:xfrm>
            <a:custGeom>
              <a:avLst/>
              <a:gdLst>
                <a:gd name="T0" fmla="*/ 0 w 4"/>
                <a:gd name="T1" fmla="*/ 0 h 28"/>
                <a:gd name="T2" fmla="*/ 0 w 4"/>
                <a:gd name="T3" fmla="*/ 0 h 28"/>
                <a:gd name="T4" fmla="*/ 0 w 4"/>
                <a:gd name="T5" fmla="*/ 0 h 28"/>
                <a:gd name="T6" fmla="*/ 0 w 4"/>
                <a:gd name="T7" fmla="*/ 0 h 28"/>
                <a:gd name="T8" fmla="*/ 0 w 4"/>
                <a:gd name="T9" fmla="*/ 0 h 28"/>
                <a:gd name="T10" fmla="*/ 0 w 4"/>
                <a:gd name="T11" fmla="*/ 0 h 28"/>
                <a:gd name="T12" fmla="*/ 0 w 4"/>
                <a:gd name="T13" fmla="*/ 0 h 28"/>
                <a:gd name="T14" fmla="*/ 0 w 4"/>
                <a:gd name="T15" fmla="*/ 0 h 28"/>
                <a:gd name="T16" fmla="*/ 0 w 4"/>
                <a:gd name="T17" fmla="*/ 0 h 28"/>
                <a:gd name="T18" fmla="*/ 0 w 4"/>
                <a:gd name="T19" fmla="*/ 0 h 2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"/>
                <a:gd name="T31" fmla="*/ 0 h 28"/>
                <a:gd name="T32" fmla="*/ 4 w 4"/>
                <a:gd name="T33" fmla="*/ 28 h 2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" h="28">
                  <a:moveTo>
                    <a:pt x="0" y="28"/>
                  </a:moveTo>
                  <a:lnTo>
                    <a:pt x="0" y="20"/>
                  </a:lnTo>
                  <a:lnTo>
                    <a:pt x="0" y="13"/>
                  </a:lnTo>
                  <a:lnTo>
                    <a:pt x="0" y="7"/>
                  </a:lnTo>
                  <a:lnTo>
                    <a:pt x="0" y="0"/>
                  </a:lnTo>
                  <a:lnTo>
                    <a:pt x="1" y="2"/>
                  </a:lnTo>
                  <a:lnTo>
                    <a:pt x="3" y="13"/>
                  </a:lnTo>
                  <a:lnTo>
                    <a:pt x="4" y="26"/>
                  </a:lnTo>
                  <a:lnTo>
                    <a:pt x="0" y="27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134"/>
            <p:cNvSpPr>
              <a:spLocks/>
            </p:cNvSpPr>
            <p:nvPr/>
          </p:nvSpPr>
          <p:spPr bwMode="auto">
            <a:xfrm>
              <a:off x="4291" y="3404"/>
              <a:ext cx="14" cy="11"/>
            </a:xfrm>
            <a:custGeom>
              <a:avLst/>
              <a:gdLst>
                <a:gd name="T0" fmla="*/ 0 w 42"/>
                <a:gd name="T1" fmla="*/ 0 h 33"/>
                <a:gd name="T2" fmla="*/ 0 w 42"/>
                <a:gd name="T3" fmla="*/ 0 h 33"/>
                <a:gd name="T4" fmla="*/ 0 w 42"/>
                <a:gd name="T5" fmla="*/ 0 h 33"/>
                <a:gd name="T6" fmla="*/ 0 w 42"/>
                <a:gd name="T7" fmla="*/ 0 h 33"/>
                <a:gd name="T8" fmla="*/ 0 w 42"/>
                <a:gd name="T9" fmla="*/ 0 h 33"/>
                <a:gd name="T10" fmla="*/ 0 w 42"/>
                <a:gd name="T11" fmla="*/ 0 h 33"/>
                <a:gd name="T12" fmla="*/ 0 w 42"/>
                <a:gd name="T13" fmla="*/ 0 h 33"/>
                <a:gd name="T14" fmla="*/ 0 w 42"/>
                <a:gd name="T15" fmla="*/ 0 h 33"/>
                <a:gd name="T16" fmla="*/ 0 w 42"/>
                <a:gd name="T17" fmla="*/ 0 h 33"/>
                <a:gd name="T18" fmla="*/ 0 w 42"/>
                <a:gd name="T19" fmla="*/ 0 h 33"/>
                <a:gd name="T20" fmla="*/ 0 w 42"/>
                <a:gd name="T21" fmla="*/ 0 h 33"/>
                <a:gd name="T22" fmla="*/ 0 w 42"/>
                <a:gd name="T23" fmla="*/ 0 h 33"/>
                <a:gd name="T24" fmla="*/ 0 w 42"/>
                <a:gd name="T25" fmla="*/ 0 h 33"/>
                <a:gd name="T26" fmla="*/ 0 w 42"/>
                <a:gd name="T27" fmla="*/ 0 h 33"/>
                <a:gd name="T28" fmla="*/ 0 w 42"/>
                <a:gd name="T29" fmla="*/ 0 h 33"/>
                <a:gd name="T30" fmla="*/ 0 w 42"/>
                <a:gd name="T31" fmla="*/ 0 h 33"/>
                <a:gd name="T32" fmla="*/ 0 w 42"/>
                <a:gd name="T33" fmla="*/ 0 h 33"/>
                <a:gd name="T34" fmla="*/ 0 w 42"/>
                <a:gd name="T35" fmla="*/ 0 h 33"/>
                <a:gd name="T36" fmla="*/ 0 w 42"/>
                <a:gd name="T37" fmla="*/ 0 h 33"/>
                <a:gd name="T38" fmla="*/ 0 w 42"/>
                <a:gd name="T39" fmla="*/ 0 h 33"/>
                <a:gd name="T40" fmla="*/ 0 w 42"/>
                <a:gd name="T41" fmla="*/ 0 h 33"/>
                <a:gd name="T42" fmla="*/ 0 w 42"/>
                <a:gd name="T43" fmla="*/ 0 h 33"/>
                <a:gd name="T44" fmla="*/ 0 w 42"/>
                <a:gd name="T45" fmla="*/ 0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"/>
                <a:gd name="T70" fmla="*/ 0 h 33"/>
                <a:gd name="T71" fmla="*/ 42 w 42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" h="33">
                  <a:moveTo>
                    <a:pt x="15" y="33"/>
                  </a:moveTo>
                  <a:lnTo>
                    <a:pt x="8" y="29"/>
                  </a:lnTo>
                  <a:lnTo>
                    <a:pt x="4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1" y="7"/>
                  </a:lnTo>
                  <a:lnTo>
                    <a:pt x="3" y="1"/>
                  </a:lnTo>
                  <a:lnTo>
                    <a:pt x="4" y="0"/>
                  </a:lnTo>
                  <a:lnTo>
                    <a:pt x="5" y="0"/>
                  </a:lnTo>
                  <a:lnTo>
                    <a:pt x="8" y="8"/>
                  </a:lnTo>
                  <a:lnTo>
                    <a:pt x="11" y="16"/>
                  </a:lnTo>
                  <a:lnTo>
                    <a:pt x="16" y="18"/>
                  </a:lnTo>
                  <a:lnTo>
                    <a:pt x="24" y="22"/>
                  </a:lnTo>
                  <a:lnTo>
                    <a:pt x="33" y="23"/>
                  </a:lnTo>
                  <a:lnTo>
                    <a:pt x="42" y="22"/>
                  </a:lnTo>
                  <a:lnTo>
                    <a:pt x="42" y="23"/>
                  </a:lnTo>
                  <a:lnTo>
                    <a:pt x="42" y="28"/>
                  </a:lnTo>
                  <a:lnTo>
                    <a:pt x="34" y="30"/>
                  </a:lnTo>
                  <a:lnTo>
                    <a:pt x="28" y="32"/>
                  </a:lnTo>
                  <a:lnTo>
                    <a:pt x="21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135"/>
            <p:cNvSpPr>
              <a:spLocks/>
            </p:cNvSpPr>
            <p:nvPr/>
          </p:nvSpPr>
          <p:spPr bwMode="auto">
            <a:xfrm>
              <a:off x="4133" y="3057"/>
              <a:ext cx="386" cy="355"/>
            </a:xfrm>
            <a:custGeom>
              <a:avLst/>
              <a:gdLst>
                <a:gd name="T0" fmla="*/ 0 w 1160"/>
                <a:gd name="T1" fmla="*/ 0 h 1063"/>
                <a:gd name="T2" fmla="*/ 0 w 1160"/>
                <a:gd name="T3" fmla="*/ 0 h 1063"/>
                <a:gd name="T4" fmla="*/ 0 w 1160"/>
                <a:gd name="T5" fmla="*/ 0 h 1063"/>
                <a:gd name="T6" fmla="*/ 0 w 1160"/>
                <a:gd name="T7" fmla="*/ 0 h 1063"/>
                <a:gd name="T8" fmla="*/ 0 w 1160"/>
                <a:gd name="T9" fmla="*/ 0 h 1063"/>
                <a:gd name="T10" fmla="*/ 0 w 1160"/>
                <a:gd name="T11" fmla="*/ 0 h 1063"/>
                <a:gd name="T12" fmla="*/ 0 w 1160"/>
                <a:gd name="T13" fmla="*/ 0 h 1063"/>
                <a:gd name="T14" fmla="*/ 0 w 1160"/>
                <a:gd name="T15" fmla="*/ 0 h 1063"/>
                <a:gd name="T16" fmla="*/ 0 w 1160"/>
                <a:gd name="T17" fmla="*/ 0 h 1063"/>
                <a:gd name="T18" fmla="*/ 0 w 1160"/>
                <a:gd name="T19" fmla="*/ 0 h 1063"/>
                <a:gd name="T20" fmla="*/ 0 w 1160"/>
                <a:gd name="T21" fmla="*/ 0 h 1063"/>
                <a:gd name="T22" fmla="*/ 0 w 1160"/>
                <a:gd name="T23" fmla="*/ 0 h 1063"/>
                <a:gd name="T24" fmla="*/ 0 w 1160"/>
                <a:gd name="T25" fmla="*/ 0 h 1063"/>
                <a:gd name="T26" fmla="*/ 0 w 1160"/>
                <a:gd name="T27" fmla="*/ 0 h 1063"/>
                <a:gd name="T28" fmla="*/ 0 w 1160"/>
                <a:gd name="T29" fmla="*/ 0 h 1063"/>
                <a:gd name="T30" fmla="*/ 0 w 1160"/>
                <a:gd name="T31" fmla="*/ 0 h 1063"/>
                <a:gd name="T32" fmla="*/ 0 w 1160"/>
                <a:gd name="T33" fmla="*/ 0 h 1063"/>
                <a:gd name="T34" fmla="*/ 0 w 1160"/>
                <a:gd name="T35" fmla="*/ 0 h 1063"/>
                <a:gd name="T36" fmla="*/ 0 w 1160"/>
                <a:gd name="T37" fmla="*/ 0 h 1063"/>
                <a:gd name="T38" fmla="*/ 0 w 1160"/>
                <a:gd name="T39" fmla="*/ 0 h 1063"/>
                <a:gd name="T40" fmla="*/ 0 w 1160"/>
                <a:gd name="T41" fmla="*/ 0 h 1063"/>
                <a:gd name="T42" fmla="*/ 0 w 1160"/>
                <a:gd name="T43" fmla="*/ 0 h 1063"/>
                <a:gd name="T44" fmla="*/ 0 w 1160"/>
                <a:gd name="T45" fmla="*/ 0 h 1063"/>
                <a:gd name="T46" fmla="*/ 0 w 1160"/>
                <a:gd name="T47" fmla="*/ 0 h 1063"/>
                <a:gd name="T48" fmla="*/ 0 w 1160"/>
                <a:gd name="T49" fmla="*/ 0 h 1063"/>
                <a:gd name="T50" fmla="*/ 0 w 1160"/>
                <a:gd name="T51" fmla="*/ 0 h 1063"/>
                <a:gd name="T52" fmla="*/ 0 w 1160"/>
                <a:gd name="T53" fmla="*/ 0 h 1063"/>
                <a:gd name="T54" fmla="*/ 0 w 1160"/>
                <a:gd name="T55" fmla="*/ 0 h 1063"/>
                <a:gd name="T56" fmla="*/ 0 w 1160"/>
                <a:gd name="T57" fmla="*/ 0 h 1063"/>
                <a:gd name="T58" fmla="*/ 0 w 1160"/>
                <a:gd name="T59" fmla="*/ 0 h 1063"/>
                <a:gd name="T60" fmla="*/ 0 w 1160"/>
                <a:gd name="T61" fmla="*/ 0 h 1063"/>
                <a:gd name="T62" fmla="*/ 0 w 1160"/>
                <a:gd name="T63" fmla="*/ 0 h 1063"/>
                <a:gd name="T64" fmla="*/ 0 w 1160"/>
                <a:gd name="T65" fmla="*/ 0 h 1063"/>
                <a:gd name="T66" fmla="*/ 0 w 1160"/>
                <a:gd name="T67" fmla="*/ 0 h 1063"/>
                <a:gd name="T68" fmla="*/ 0 w 1160"/>
                <a:gd name="T69" fmla="*/ 0 h 1063"/>
                <a:gd name="T70" fmla="*/ 0 w 1160"/>
                <a:gd name="T71" fmla="*/ 0 h 1063"/>
                <a:gd name="T72" fmla="*/ 0 w 1160"/>
                <a:gd name="T73" fmla="*/ 0 h 1063"/>
                <a:gd name="T74" fmla="*/ 0 w 1160"/>
                <a:gd name="T75" fmla="*/ 0 h 1063"/>
                <a:gd name="T76" fmla="*/ 0 w 1160"/>
                <a:gd name="T77" fmla="*/ 0 h 1063"/>
                <a:gd name="T78" fmla="*/ 0 w 1160"/>
                <a:gd name="T79" fmla="*/ 0 h 1063"/>
                <a:gd name="T80" fmla="*/ 0 w 1160"/>
                <a:gd name="T81" fmla="*/ 0 h 1063"/>
                <a:gd name="T82" fmla="*/ 0 w 1160"/>
                <a:gd name="T83" fmla="*/ 0 h 1063"/>
                <a:gd name="T84" fmla="*/ 0 w 1160"/>
                <a:gd name="T85" fmla="*/ 0 h 106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60"/>
                <a:gd name="T130" fmla="*/ 0 h 1063"/>
                <a:gd name="T131" fmla="*/ 1160 w 1160"/>
                <a:gd name="T132" fmla="*/ 1063 h 106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60" h="1063">
                  <a:moveTo>
                    <a:pt x="782" y="1063"/>
                  </a:moveTo>
                  <a:lnTo>
                    <a:pt x="763" y="1058"/>
                  </a:lnTo>
                  <a:lnTo>
                    <a:pt x="745" y="1052"/>
                  </a:lnTo>
                  <a:lnTo>
                    <a:pt x="724" y="1044"/>
                  </a:lnTo>
                  <a:lnTo>
                    <a:pt x="707" y="1034"/>
                  </a:lnTo>
                  <a:lnTo>
                    <a:pt x="690" y="1022"/>
                  </a:lnTo>
                  <a:lnTo>
                    <a:pt x="679" y="1008"/>
                  </a:lnTo>
                  <a:lnTo>
                    <a:pt x="671" y="992"/>
                  </a:lnTo>
                  <a:lnTo>
                    <a:pt x="671" y="975"/>
                  </a:lnTo>
                  <a:lnTo>
                    <a:pt x="697" y="912"/>
                  </a:lnTo>
                  <a:lnTo>
                    <a:pt x="702" y="841"/>
                  </a:lnTo>
                  <a:lnTo>
                    <a:pt x="691" y="768"/>
                  </a:lnTo>
                  <a:lnTo>
                    <a:pt x="666" y="695"/>
                  </a:lnTo>
                  <a:lnTo>
                    <a:pt x="628" y="626"/>
                  </a:lnTo>
                  <a:lnTo>
                    <a:pt x="583" y="563"/>
                  </a:lnTo>
                  <a:lnTo>
                    <a:pt x="532" y="512"/>
                  </a:lnTo>
                  <a:lnTo>
                    <a:pt x="479" y="476"/>
                  </a:lnTo>
                  <a:lnTo>
                    <a:pt x="456" y="445"/>
                  </a:lnTo>
                  <a:lnTo>
                    <a:pt x="428" y="419"/>
                  </a:lnTo>
                  <a:lnTo>
                    <a:pt x="394" y="398"/>
                  </a:lnTo>
                  <a:lnTo>
                    <a:pt x="356" y="386"/>
                  </a:lnTo>
                  <a:lnTo>
                    <a:pt x="316" y="379"/>
                  </a:lnTo>
                  <a:lnTo>
                    <a:pt x="279" y="381"/>
                  </a:lnTo>
                  <a:lnTo>
                    <a:pt x="244" y="392"/>
                  </a:lnTo>
                  <a:lnTo>
                    <a:pt x="214" y="415"/>
                  </a:lnTo>
                  <a:lnTo>
                    <a:pt x="203" y="408"/>
                  </a:lnTo>
                  <a:lnTo>
                    <a:pt x="180" y="391"/>
                  </a:lnTo>
                  <a:lnTo>
                    <a:pt x="147" y="366"/>
                  </a:lnTo>
                  <a:lnTo>
                    <a:pt x="111" y="339"/>
                  </a:lnTo>
                  <a:lnTo>
                    <a:pt x="74" y="309"/>
                  </a:lnTo>
                  <a:lnTo>
                    <a:pt x="41" y="283"/>
                  </a:lnTo>
                  <a:lnTo>
                    <a:pt x="15" y="261"/>
                  </a:lnTo>
                  <a:lnTo>
                    <a:pt x="0" y="250"/>
                  </a:lnTo>
                  <a:lnTo>
                    <a:pt x="0" y="243"/>
                  </a:lnTo>
                  <a:lnTo>
                    <a:pt x="0" y="236"/>
                  </a:lnTo>
                  <a:lnTo>
                    <a:pt x="28" y="222"/>
                  </a:lnTo>
                  <a:lnTo>
                    <a:pt x="74" y="216"/>
                  </a:lnTo>
                  <a:lnTo>
                    <a:pt x="131" y="217"/>
                  </a:lnTo>
                  <a:lnTo>
                    <a:pt x="196" y="223"/>
                  </a:lnTo>
                  <a:lnTo>
                    <a:pt x="262" y="231"/>
                  </a:lnTo>
                  <a:lnTo>
                    <a:pt x="328" y="240"/>
                  </a:lnTo>
                  <a:lnTo>
                    <a:pt x="386" y="249"/>
                  </a:lnTo>
                  <a:lnTo>
                    <a:pt x="435" y="255"/>
                  </a:lnTo>
                  <a:lnTo>
                    <a:pt x="427" y="261"/>
                  </a:lnTo>
                  <a:lnTo>
                    <a:pt x="419" y="269"/>
                  </a:lnTo>
                  <a:lnTo>
                    <a:pt x="420" y="274"/>
                  </a:lnTo>
                  <a:lnTo>
                    <a:pt x="421" y="279"/>
                  </a:lnTo>
                  <a:lnTo>
                    <a:pt x="454" y="261"/>
                  </a:lnTo>
                  <a:lnTo>
                    <a:pt x="494" y="235"/>
                  </a:lnTo>
                  <a:lnTo>
                    <a:pt x="536" y="200"/>
                  </a:lnTo>
                  <a:lnTo>
                    <a:pt x="581" y="161"/>
                  </a:lnTo>
                  <a:lnTo>
                    <a:pt x="623" y="119"/>
                  </a:lnTo>
                  <a:lnTo>
                    <a:pt x="663" y="79"/>
                  </a:lnTo>
                  <a:lnTo>
                    <a:pt x="697" y="43"/>
                  </a:lnTo>
                  <a:lnTo>
                    <a:pt x="726" y="14"/>
                  </a:lnTo>
                  <a:lnTo>
                    <a:pt x="747" y="1"/>
                  </a:lnTo>
                  <a:lnTo>
                    <a:pt x="763" y="0"/>
                  </a:lnTo>
                  <a:lnTo>
                    <a:pt x="774" y="8"/>
                  </a:lnTo>
                  <a:lnTo>
                    <a:pt x="782" y="24"/>
                  </a:lnTo>
                  <a:lnTo>
                    <a:pt x="786" y="42"/>
                  </a:lnTo>
                  <a:lnTo>
                    <a:pt x="788" y="65"/>
                  </a:lnTo>
                  <a:lnTo>
                    <a:pt x="788" y="86"/>
                  </a:lnTo>
                  <a:lnTo>
                    <a:pt x="790" y="107"/>
                  </a:lnTo>
                  <a:lnTo>
                    <a:pt x="788" y="135"/>
                  </a:lnTo>
                  <a:lnTo>
                    <a:pt x="787" y="175"/>
                  </a:lnTo>
                  <a:lnTo>
                    <a:pt x="786" y="223"/>
                  </a:lnTo>
                  <a:lnTo>
                    <a:pt x="787" y="274"/>
                  </a:lnTo>
                  <a:lnTo>
                    <a:pt x="789" y="323"/>
                  </a:lnTo>
                  <a:lnTo>
                    <a:pt x="797" y="370"/>
                  </a:lnTo>
                  <a:lnTo>
                    <a:pt x="809" y="407"/>
                  </a:lnTo>
                  <a:lnTo>
                    <a:pt x="830" y="432"/>
                  </a:lnTo>
                  <a:lnTo>
                    <a:pt x="825" y="422"/>
                  </a:lnTo>
                  <a:lnTo>
                    <a:pt x="823" y="416"/>
                  </a:lnTo>
                  <a:lnTo>
                    <a:pt x="821" y="411"/>
                  </a:lnTo>
                  <a:lnTo>
                    <a:pt x="821" y="407"/>
                  </a:lnTo>
                  <a:lnTo>
                    <a:pt x="820" y="402"/>
                  </a:lnTo>
                  <a:lnTo>
                    <a:pt x="820" y="397"/>
                  </a:lnTo>
                  <a:lnTo>
                    <a:pt x="856" y="412"/>
                  </a:lnTo>
                  <a:lnTo>
                    <a:pt x="891" y="432"/>
                  </a:lnTo>
                  <a:lnTo>
                    <a:pt x="923" y="454"/>
                  </a:lnTo>
                  <a:lnTo>
                    <a:pt x="956" y="479"/>
                  </a:lnTo>
                  <a:lnTo>
                    <a:pt x="987" y="502"/>
                  </a:lnTo>
                  <a:lnTo>
                    <a:pt x="1022" y="524"/>
                  </a:lnTo>
                  <a:lnTo>
                    <a:pt x="1059" y="544"/>
                  </a:lnTo>
                  <a:lnTo>
                    <a:pt x="1100" y="561"/>
                  </a:lnTo>
                  <a:lnTo>
                    <a:pt x="1107" y="561"/>
                  </a:lnTo>
                  <a:lnTo>
                    <a:pt x="1114" y="562"/>
                  </a:lnTo>
                  <a:lnTo>
                    <a:pt x="1121" y="562"/>
                  </a:lnTo>
                  <a:lnTo>
                    <a:pt x="1129" y="563"/>
                  </a:lnTo>
                  <a:lnTo>
                    <a:pt x="1136" y="563"/>
                  </a:lnTo>
                  <a:lnTo>
                    <a:pt x="1144" y="567"/>
                  </a:lnTo>
                  <a:lnTo>
                    <a:pt x="1152" y="569"/>
                  </a:lnTo>
                  <a:lnTo>
                    <a:pt x="1160" y="575"/>
                  </a:lnTo>
                  <a:lnTo>
                    <a:pt x="1152" y="597"/>
                  </a:lnTo>
                  <a:lnTo>
                    <a:pt x="1134" y="621"/>
                  </a:lnTo>
                  <a:lnTo>
                    <a:pt x="1107" y="643"/>
                  </a:lnTo>
                  <a:lnTo>
                    <a:pt x="1076" y="663"/>
                  </a:lnTo>
                  <a:lnTo>
                    <a:pt x="1041" y="680"/>
                  </a:lnTo>
                  <a:lnTo>
                    <a:pt x="1009" y="696"/>
                  </a:lnTo>
                  <a:lnTo>
                    <a:pt x="980" y="710"/>
                  </a:lnTo>
                  <a:lnTo>
                    <a:pt x="960" y="720"/>
                  </a:lnTo>
                  <a:lnTo>
                    <a:pt x="950" y="728"/>
                  </a:lnTo>
                  <a:lnTo>
                    <a:pt x="939" y="737"/>
                  </a:lnTo>
                  <a:lnTo>
                    <a:pt x="928" y="745"/>
                  </a:lnTo>
                  <a:lnTo>
                    <a:pt x="919" y="750"/>
                  </a:lnTo>
                  <a:lnTo>
                    <a:pt x="915" y="736"/>
                  </a:lnTo>
                  <a:lnTo>
                    <a:pt x="912" y="726"/>
                  </a:lnTo>
                  <a:lnTo>
                    <a:pt x="909" y="716"/>
                  </a:lnTo>
                  <a:lnTo>
                    <a:pt x="905" y="707"/>
                  </a:lnTo>
                  <a:lnTo>
                    <a:pt x="901" y="698"/>
                  </a:lnTo>
                  <a:lnTo>
                    <a:pt x="897" y="688"/>
                  </a:lnTo>
                  <a:lnTo>
                    <a:pt x="893" y="679"/>
                  </a:lnTo>
                  <a:lnTo>
                    <a:pt x="889" y="671"/>
                  </a:lnTo>
                  <a:lnTo>
                    <a:pt x="885" y="671"/>
                  </a:lnTo>
                  <a:lnTo>
                    <a:pt x="882" y="671"/>
                  </a:lnTo>
                  <a:lnTo>
                    <a:pt x="896" y="718"/>
                  </a:lnTo>
                  <a:lnTo>
                    <a:pt x="902" y="764"/>
                  </a:lnTo>
                  <a:lnTo>
                    <a:pt x="901" y="806"/>
                  </a:lnTo>
                  <a:lnTo>
                    <a:pt x="897" y="849"/>
                  </a:lnTo>
                  <a:lnTo>
                    <a:pt x="889" y="891"/>
                  </a:lnTo>
                  <a:lnTo>
                    <a:pt x="882" y="934"/>
                  </a:lnTo>
                  <a:lnTo>
                    <a:pt x="878" y="980"/>
                  </a:lnTo>
                  <a:lnTo>
                    <a:pt x="879" y="1029"/>
                  </a:lnTo>
                  <a:lnTo>
                    <a:pt x="872" y="1040"/>
                  </a:lnTo>
                  <a:lnTo>
                    <a:pt x="863" y="1049"/>
                  </a:lnTo>
                  <a:lnTo>
                    <a:pt x="849" y="1055"/>
                  </a:lnTo>
                  <a:lnTo>
                    <a:pt x="837" y="1060"/>
                  </a:lnTo>
                  <a:lnTo>
                    <a:pt x="821" y="1061"/>
                  </a:lnTo>
                  <a:lnTo>
                    <a:pt x="807" y="1062"/>
                  </a:lnTo>
                  <a:lnTo>
                    <a:pt x="792" y="1062"/>
                  </a:lnTo>
                  <a:lnTo>
                    <a:pt x="782" y="1063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136"/>
            <p:cNvSpPr>
              <a:spLocks/>
            </p:cNvSpPr>
            <p:nvPr/>
          </p:nvSpPr>
          <p:spPr bwMode="auto">
            <a:xfrm>
              <a:off x="4213" y="3322"/>
              <a:ext cx="127" cy="84"/>
            </a:xfrm>
            <a:custGeom>
              <a:avLst/>
              <a:gdLst>
                <a:gd name="T0" fmla="*/ 0 w 381"/>
                <a:gd name="T1" fmla="*/ 0 h 252"/>
                <a:gd name="T2" fmla="*/ 0 w 381"/>
                <a:gd name="T3" fmla="*/ 0 h 252"/>
                <a:gd name="T4" fmla="*/ 0 w 381"/>
                <a:gd name="T5" fmla="*/ 0 h 252"/>
                <a:gd name="T6" fmla="*/ 0 w 381"/>
                <a:gd name="T7" fmla="*/ 0 h 252"/>
                <a:gd name="T8" fmla="*/ 0 w 381"/>
                <a:gd name="T9" fmla="*/ 0 h 252"/>
                <a:gd name="T10" fmla="*/ 0 w 381"/>
                <a:gd name="T11" fmla="*/ 0 h 252"/>
                <a:gd name="T12" fmla="*/ 0 w 381"/>
                <a:gd name="T13" fmla="*/ 0 h 252"/>
                <a:gd name="T14" fmla="*/ 0 w 381"/>
                <a:gd name="T15" fmla="*/ 0 h 252"/>
                <a:gd name="T16" fmla="*/ 0 w 381"/>
                <a:gd name="T17" fmla="*/ 0 h 252"/>
                <a:gd name="T18" fmla="*/ 0 w 381"/>
                <a:gd name="T19" fmla="*/ 0 h 252"/>
                <a:gd name="T20" fmla="*/ 0 w 381"/>
                <a:gd name="T21" fmla="*/ 0 h 252"/>
                <a:gd name="T22" fmla="*/ 0 w 381"/>
                <a:gd name="T23" fmla="*/ 0 h 252"/>
                <a:gd name="T24" fmla="*/ 0 w 381"/>
                <a:gd name="T25" fmla="*/ 0 h 252"/>
                <a:gd name="T26" fmla="*/ 0 w 381"/>
                <a:gd name="T27" fmla="*/ 0 h 252"/>
                <a:gd name="T28" fmla="*/ 0 w 381"/>
                <a:gd name="T29" fmla="*/ 0 h 252"/>
                <a:gd name="T30" fmla="*/ 0 w 381"/>
                <a:gd name="T31" fmla="*/ 0 h 252"/>
                <a:gd name="T32" fmla="*/ 0 w 381"/>
                <a:gd name="T33" fmla="*/ 0 h 252"/>
                <a:gd name="T34" fmla="*/ 0 w 381"/>
                <a:gd name="T35" fmla="*/ 0 h 252"/>
                <a:gd name="T36" fmla="*/ 0 w 381"/>
                <a:gd name="T37" fmla="*/ 0 h 252"/>
                <a:gd name="T38" fmla="*/ 0 w 381"/>
                <a:gd name="T39" fmla="*/ 0 h 252"/>
                <a:gd name="T40" fmla="*/ 0 w 381"/>
                <a:gd name="T41" fmla="*/ 0 h 252"/>
                <a:gd name="T42" fmla="*/ 0 w 381"/>
                <a:gd name="T43" fmla="*/ 0 h 252"/>
                <a:gd name="T44" fmla="*/ 0 w 381"/>
                <a:gd name="T45" fmla="*/ 0 h 252"/>
                <a:gd name="T46" fmla="*/ 0 w 381"/>
                <a:gd name="T47" fmla="*/ 0 h 252"/>
                <a:gd name="T48" fmla="*/ 0 w 381"/>
                <a:gd name="T49" fmla="*/ 0 h 252"/>
                <a:gd name="T50" fmla="*/ 0 w 381"/>
                <a:gd name="T51" fmla="*/ 0 h 252"/>
                <a:gd name="T52" fmla="*/ 0 w 381"/>
                <a:gd name="T53" fmla="*/ 0 h 252"/>
                <a:gd name="T54" fmla="*/ 0 w 381"/>
                <a:gd name="T55" fmla="*/ 0 h 252"/>
                <a:gd name="T56" fmla="*/ 0 w 381"/>
                <a:gd name="T57" fmla="*/ 0 h 252"/>
                <a:gd name="T58" fmla="*/ 0 w 381"/>
                <a:gd name="T59" fmla="*/ 0 h 252"/>
                <a:gd name="T60" fmla="*/ 0 w 381"/>
                <a:gd name="T61" fmla="*/ 0 h 252"/>
                <a:gd name="T62" fmla="*/ 0 w 381"/>
                <a:gd name="T63" fmla="*/ 0 h 252"/>
                <a:gd name="T64" fmla="*/ 0 w 381"/>
                <a:gd name="T65" fmla="*/ 0 h 252"/>
                <a:gd name="T66" fmla="*/ 0 w 381"/>
                <a:gd name="T67" fmla="*/ 0 h 252"/>
                <a:gd name="T68" fmla="*/ 0 w 381"/>
                <a:gd name="T69" fmla="*/ 0 h 252"/>
                <a:gd name="T70" fmla="*/ 0 w 381"/>
                <a:gd name="T71" fmla="*/ 0 h 252"/>
                <a:gd name="T72" fmla="*/ 0 w 381"/>
                <a:gd name="T73" fmla="*/ 0 h 252"/>
                <a:gd name="T74" fmla="*/ 0 w 381"/>
                <a:gd name="T75" fmla="*/ 0 h 252"/>
                <a:gd name="T76" fmla="*/ 0 w 381"/>
                <a:gd name="T77" fmla="*/ 0 h 252"/>
                <a:gd name="T78" fmla="*/ 0 w 381"/>
                <a:gd name="T79" fmla="*/ 0 h 252"/>
                <a:gd name="T80" fmla="*/ 0 w 381"/>
                <a:gd name="T81" fmla="*/ 0 h 252"/>
                <a:gd name="T82" fmla="*/ 0 w 381"/>
                <a:gd name="T83" fmla="*/ 0 h 252"/>
                <a:gd name="T84" fmla="*/ 0 w 381"/>
                <a:gd name="T85" fmla="*/ 0 h 252"/>
                <a:gd name="T86" fmla="*/ 0 w 381"/>
                <a:gd name="T87" fmla="*/ 0 h 252"/>
                <a:gd name="T88" fmla="*/ 0 w 381"/>
                <a:gd name="T89" fmla="*/ 0 h 252"/>
                <a:gd name="T90" fmla="*/ 0 w 381"/>
                <a:gd name="T91" fmla="*/ 0 h 252"/>
                <a:gd name="T92" fmla="*/ 0 w 381"/>
                <a:gd name="T93" fmla="*/ 0 h 252"/>
                <a:gd name="T94" fmla="*/ 0 w 381"/>
                <a:gd name="T95" fmla="*/ 0 h 252"/>
                <a:gd name="T96" fmla="*/ 0 w 381"/>
                <a:gd name="T97" fmla="*/ 0 h 252"/>
                <a:gd name="T98" fmla="*/ 0 w 381"/>
                <a:gd name="T99" fmla="*/ 0 h 252"/>
                <a:gd name="T100" fmla="*/ 0 w 381"/>
                <a:gd name="T101" fmla="*/ 0 h 252"/>
                <a:gd name="T102" fmla="*/ 0 w 381"/>
                <a:gd name="T103" fmla="*/ 0 h 252"/>
                <a:gd name="T104" fmla="*/ 0 w 381"/>
                <a:gd name="T105" fmla="*/ 0 h 252"/>
                <a:gd name="T106" fmla="*/ 0 w 381"/>
                <a:gd name="T107" fmla="*/ 0 h 252"/>
                <a:gd name="T108" fmla="*/ 0 w 381"/>
                <a:gd name="T109" fmla="*/ 0 h 252"/>
                <a:gd name="T110" fmla="*/ 0 w 381"/>
                <a:gd name="T111" fmla="*/ 0 h 252"/>
                <a:gd name="T112" fmla="*/ 0 w 381"/>
                <a:gd name="T113" fmla="*/ 0 h 252"/>
                <a:gd name="T114" fmla="*/ 0 w 381"/>
                <a:gd name="T115" fmla="*/ 0 h 252"/>
                <a:gd name="T116" fmla="*/ 0 w 381"/>
                <a:gd name="T117" fmla="*/ 0 h 252"/>
                <a:gd name="T118" fmla="*/ 0 w 381"/>
                <a:gd name="T119" fmla="*/ 0 h 252"/>
                <a:gd name="T120" fmla="*/ 0 w 381"/>
                <a:gd name="T121" fmla="*/ 0 h 252"/>
                <a:gd name="T122" fmla="*/ 0 w 381"/>
                <a:gd name="T123" fmla="*/ 0 h 252"/>
                <a:gd name="T124" fmla="*/ 0 w 381"/>
                <a:gd name="T125" fmla="*/ 0 h 2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1"/>
                <a:gd name="T190" fmla="*/ 0 h 252"/>
                <a:gd name="T191" fmla="*/ 381 w 381"/>
                <a:gd name="T192" fmla="*/ 252 h 2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1" h="252">
                  <a:moveTo>
                    <a:pt x="266" y="252"/>
                  </a:moveTo>
                  <a:lnTo>
                    <a:pt x="265" y="249"/>
                  </a:lnTo>
                  <a:lnTo>
                    <a:pt x="263" y="249"/>
                  </a:lnTo>
                  <a:lnTo>
                    <a:pt x="266" y="244"/>
                  </a:lnTo>
                  <a:lnTo>
                    <a:pt x="271" y="241"/>
                  </a:lnTo>
                  <a:lnTo>
                    <a:pt x="276" y="237"/>
                  </a:lnTo>
                  <a:lnTo>
                    <a:pt x="281" y="234"/>
                  </a:lnTo>
                  <a:lnTo>
                    <a:pt x="269" y="216"/>
                  </a:lnTo>
                  <a:lnTo>
                    <a:pt x="268" y="197"/>
                  </a:lnTo>
                  <a:lnTo>
                    <a:pt x="271" y="179"/>
                  </a:lnTo>
                  <a:lnTo>
                    <a:pt x="277" y="162"/>
                  </a:lnTo>
                  <a:lnTo>
                    <a:pt x="281" y="146"/>
                  </a:lnTo>
                  <a:lnTo>
                    <a:pt x="279" y="135"/>
                  </a:lnTo>
                  <a:lnTo>
                    <a:pt x="270" y="127"/>
                  </a:lnTo>
                  <a:lnTo>
                    <a:pt x="251" y="125"/>
                  </a:lnTo>
                  <a:lnTo>
                    <a:pt x="219" y="142"/>
                  </a:lnTo>
                  <a:lnTo>
                    <a:pt x="188" y="155"/>
                  </a:lnTo>
                  <a:lnTo>
                    <a:pt x="158" y="165"/>
                  </a:lnTo>
                  <a:lnTo>
                    <a:pt x="129" y="173"/>
                  </a:lnTo>
                  <a:lnTo>
                    <a:pt x="98" y="178"/>
                  </a:lnTo>
                  <a:lnTo>
                    <a:pt x="68" y="181"/>
                  </a:lnTo>
                  <a:lnTo>
                    <a:pt x="35" y="183"/>
                  </a:lnTo>
                  <a:lnTo>
                    <a:pt x="0" y="183"/>
                  </a:lnTo>
                  <a:lnTo>
                    <a:pt x="0" y="178"/>
                  </a:lnTo>
                  <a:lnTo>
                    <a:pt x="2" y="175"/>
                  </a:lnTo>
                  <a:lnTo>
                    <a:pt x="52" y="165"/>
                  </a:lnTo>
                  <a:lnTo>
                    <a:pt x="98" y="159"/>
                  </a:lnTo>
                  <a:lnTo>
                    <a:pt x="143" y="151"/>
                  </a:lnTo>
                  <a:lnTo>
                    <a:pt x="185" y="140"/>
                  </a:lnTo>
                  <a:lnTo>
                    <a:pt x="224" y="125"/>
                  </a:lnTo>
                  <a:lnTo>
                    <a:pt x="261" y="102"/>
                  </a:lnTo>
                  <a:lnTo>
                    <a:pt x="295" y="69"/>
                  </a:lnTo>
                  <a:lnTo>
                    <a:pt x="328" y="27"/>
                  </a:lnTo>
                  <a:lnTo>
                    <a:pt x="328" y="21"/>
                  </a:lnTo>
                  <a:lnTo>
                    <a:pt x="328" y="16"/>
                  </a:lnTo>
                  <a:lnTo>
                    <a:pt x="318" y="16"/>
                  </a:lnTo>
                  <a:lnTo>
                    <a:pt x="311" y="17"/>
                  </a:lnTo>
                  <a:lnTo>
                    <a:pt x="304" y="19"/>
                  </a:lnTo>
                  <a:lnTo>
                    <a:pt x="299" y="22"/>
                  </a:lnTo>
                  <a:lnTo>
                    <a:pt x="292" y="24"/>
                  </a:lnTo>
                  <a:lnTo>
                    <a:pt x="286" y="27"/>
                  </a:lnTo>
                  <a:lnTo>
                    <a:pt x="281" y="29"/>
                  </a:lnTo>
                  <a:lnTo>
                    <a:pt x="275" y="31"/>
                  </a:lnTo>
                  <a:lnTo>
                    <a:pt x="277" y="17"/>
                  </a:lnTo>
                  <a:lnTo>
                    <a:pt x="287" y="10"/>
                  </a:lnTo>
                  <a:lnTo>
                    <a:pt x="301" y="4"/>
                  </a:lnTo>
                  <a:lnTo>
                    <a:pt x="319" y="2"/>
                  </a:lnTo>
                  <a:lnTo>
                    <a:pt x="336" y="0"/>
                  </a:lnTo>
                  <a:lnTo>
                    <a:pt x="353" y="0"/>
                  </a:lnTo>
                  <a:lnTo>
                    <a:pt x="368" y="2"/>
                  </a:lnTo>
                  <a:lnTo>
                    <a:pt x="381" y="3"/>
                  </a:lnTo>
                  <a:lnTo>
                    <a:pt x="374" y="8"/>
                  </a:lnTo>
                  <a:lnTo>
                    <a:pt x="368" y="13"/>
                  </a:lnTo>
                  <a:lnTo>
                    <a:pt x="361" y="16"/>
                  </a:lnTo>
                  <a:lnTo>
                    <a:pt x="355" y="20"/>
                  </a:lnTo>
                  <a:lnTo>
                    <a:pt x="353" y="45"/>
                  </a:lnTo>
                  <a:lnTo>
                    <a:pt x="352" y="78"/>
                  </a:lnTo>
                  <a:lnTo>
                    <a:pt x="349" y="114"/>
                  </a:lnTo>
                  <a:lnTo>
                    <a:pt x="343" y="153"/>
                  </a:lnTo>
                  <a:lnTo>
                    <a:pt x="332" y="188"/>
                  </a:lnTo>
                  <a:lnTo>
                    <a:pt x="317" y="219"/>
                  </a:lnTo>
                  <a:lnTo>
                    <a:pt x="294" y="241"/>
                  </a:lnTo>
                  <a:lnTo>
                    <a:pt x="266" y="2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137"/>
            <p:cNvSpPr>
              <a:spLocks/>
            </p:cNvSpPr>
            <p:nvPr/>
          </p:nvSpPr>
          <p:spPr bwMode="auto">
            <a:xfrm>
              <a:off x="4985" y="3398"/>
              <a:ext cx="7" cy="3"/>
            </a:xfrm>
            <a:custGeom>
              <a:avLst/>
              <a:gdLst>
                <a:gd name="T0" fmla="*/ 0 w 22"/>
                <a:gd name="T1" fmla="*/ 0 h 10"/>
                <a:gd name="T2" fmla="*/ 0 w 22"/>
                <a:gd name="T3" fmla="*/ 0 h 10"/>
                <a:gd name="T4" fmla="*/ 0 w 22"/>
                <a:gd name="T5" fmla="*/ 0 h 10"/>
                <a:gd name="T6" fmla="*/ 0 w 22"/>
                <a:gd name="T7" fmla="*/ 0 h 10"/>
                <a:gd name="T8" fmla="*/ 0 w 22"/>
                <a:gd name="T9" fmla="*/ 0 h 10"/>
                <a:gd name="T10" fmla="*/ 0 w 22"/>
                <a:gd name="T11" fmla="*/ 0 h 10"/>
                <a:gd name="T12" fmla="*/ 0 w 22"/>
                <a:gd name="T13" fmla="*/ 0 h 10"/>
                <a:gd name="T14" fmla="*/ 0 w 22"/>
                <a:gd name="T15" fmla="*/ 0 h 10"/>
                <a:gd name="T16" fmla="*/ 0 w 22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10"/>
                <a:gd name="T29" fmla="*/ 22 w 22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10">
                  <a:moveTo>
                    <a:pt x="0" y="10"/>
                  </a:moveTo>
                  <a:lnTo>
                    <a:pt x="4" y="2"/>
                  </a:lnTo>
                  <a:lnTo>
                    <a:pt x="8" y="0"/>
                  </a:lnTo>
                  <a:lnTo>
                    <a:pt x="13" y="0"/>
                  </a:lnTo>
                  <a:lnTo>
                    <a:pt x="22" y="1"/>
                  </a:lnTo>
                  <a:lnTo>
                    <a:pt x="16" y="2"/>
                  </a:lnTo>
                  <a:lnTo>
                    <a:pt x="12" y="5"/>
                  </a:lnTo>
                  <a:lnTo>
                    <a:pt x="6" y="7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138"/>
            <p:cNvSpPr>
              <a:spLocks/>
            </p:cNvSpPr>
            <p:nvPr/>
          </p:nvSpPr>
          <p:spPr bwMode="auto">
            <a:xfrm>
              <a:off x="4306" y="3363"/>
              <a:ext cx="21" cy="34"/>
            </a:xfrm>
            <a:custGeom>
              <a:avLst/>
              <a:gdLst>
                <a:gd name="T0" fmla="*/ 0 w 61"/>
                <a:gd name="T1" fmla="*/ 0 h 102"/>
                <a:gd name="T2" fmla="*/ 0 w 61"/>
                <a:gd name="T3" fmla="*/ 0 h 102"/>
                <a:gd name="T4" fmla="*/ 0 w 61"/>
                <a:gd name="T5" fmla="*/ 0 h 102"/>
                <a:gd name="T6" fmla="*/ 0 w 61"/>
                <a:gd name="T7" fmla="*/ 0 h 102"/>
                <a:gd name="T8" fmla="*/ 0 w 61"/>
                <a:gd name="T9" fmla="*/ 0 h 102"/>
                <a:gd name="T10" fmla="*/ 0 w 61"/>
                <a:gd name="T11" fmla="*/ 0 h 102"/>
                <a:gd name="T12" fmla="*/ 0 w 61"/>
                <a:gd name="T13" fmla="*/ 0 h 102"/>
                <a:gd name="T14" fmla="*/ 0 w 61"/>
                <a:gd name="T15" fmla="*/ 0 h 102"/>
                <a:gd name="T16" fmla="*/ 0 w 61"/>
                <a:gd name="T17" fmla="*/ 0 h 102"/>
                <a:gd name="T18" fmla="*/ 0 w 61"/>
                <a:gd name="T19" fmla="*/ 0 h 102"/>
                <a:gd name="T20" fmla="*/ 0 w 61"/>
                <a:gd name="T21" fmla="*/ 0 h 102"/>
                <a:gd name="T22" fmla="*/ 0 w 61"/>
                <a:gd name="T23" fmla="*/ 0 h 102"/>
                <a:gd name="T24" fmla="*/ 0 w 61"/>
                <a:gd name="T25" fmla="*/ 0 h 102"/>
                <a:gd name="T26" fmla="*/ 0 w 61"/>
                <a:gd name="T27" fmla="*/ 0 h 102"/>
                <a:gd name="T28" fmla="*/ 0 w 61"/>
                <a:gd name="T29" fmla="*/ 0 h 102"/>
                <a:gd name="T30" fmla="*/ 0 w 61"/>
                <a:gd name="T31" fmla="*/ 0 h 102"/>
                <a:gd name="T32" fmla="*/ 0 w 61"/>
                <a:gd name="T33" fmla="*/ 0 h 102"/>
                <a:gd name="T34" fmla="*/ 0 w 61"/>
                <a:gd name="T35" fmla="*/ 0 h 102"/>
                <a:gd name="T36" fmla="*/ 0 w 61"/>
                <a:gd name="T37" fmla="*/ 0 h 102"/>
                <a:gd name="T38" fmla="*/ 0 w 61"/>
                <a:gd name="T39" fmla="*/ 0 h 102"/>
                <a:gd name="T40" fmla="*/ 0 w 61"/>
                <a:gd name="T41" fmla="*/ 0 h 102"/>
                <a:gd name="T42" fmla="*/ 0 w 61"/>
                <a:gd name="T43" fmla="*/ 0 h 102"/>
                <a:gd name="T44" fmla="*/ 0 w 61"/>
                <a:gd name="T45" fmla="*/ 0 h 102"/>
                <a:gd name="T46" fmla="*/ 0 w 61"/>
                <a:gd name="T47" fmla="*/ 0 h 102"/>
                <a:gd name="T48" fmla="*/ 0 w 61"/>
                <a:gd name="T49" fmla="*/ 0 h 102"/>
                <a:gd name="T50" fmla="*/ 0 w 61"/>
                <a:gd name="T51" fmla="*/ 0 h 102"/>
                <a:gd name="T52" fmla="*/ 0 w 61"/>
                <a:gd name="T53" fmla="*/ 0 h 102"/>
                <a:gd name="T54" fmla="*/ 0 w 61"/>
                <a:gd name="T55" fmla="*/ 0 h 102"/>
                <a:gd name="T56" fmla="*/ 0 w 61"/>
                <a:gd name="T57" fmla="*/ 0 h 102"/>
                <a:gd name="T58" fmla="*/ 0 w 61"/>
                <a:gd name="T59" fmla="*/ 0 h 102"/>
                <a:gd name="T60" fmla="*/ 0 w 61"/>
                <a:gd name="T61" fmla="*/ 0 h 10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1"/>
                <a:gd name="T94" fmla="*/ 0 h 102"/>
                <a:gd name="T95" fmla="*/ 61 w 61"/>
                <a:gd name="T96" fmla="*/ 102 h 10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1" h="102">
                  <a:moveTo>
                    <a:pt x="9" y="102"/>
                  </a:moveTo>
                  <a:lnTo>
                    <a:pt x="5" y="99"/>
                  </a:lnTo>
                  <a:lnTo>
                    <a:pt x="3" y="99"/>
                  </a:lnTo>
                  <a:lnTo>
                    <a:pt x="2" y="90"/>
                  </a:lnTo>
                  <a:lnTo>
                    <a:pt x="2" y="82"/>
                  </a:lnTo>
                  <a:lnTo>
                    <a:pt x="0" y="73"/>
                  </a:lnTo>
                  <a:lnTo>
                    <a:pt x="0" y="65"/>
                  </a:lnTo>
                  <a:lnTo>
                    <a:pt x="0" y="57"/>
                  </a:lnTo>
                  <a:lnTo>
                    <a:pt x="4" y="52"/>
                  </a:lnTo>
                  <a:lnTo>
                    <a:pt x="7" y="47"/>
                  </a:lnTo>
                  <a:lnTo>
                    <a:pt x="14" y="45"/>
                  </a:lnTo>
                  <a:lnTo>
                    <a:pt x="15" y="53"/>
                  </a:lnTo>
                  <a:lnTo>
                    <a:pt x="16" y="61"/>
                  </a:lnTo>
                  <a:lnTo>
                    <a:pt x="20" y="60"/>
                  </a:lnTo>
                  <a:lnTo>
                    <a:pt x="24" y="60"/>
                  </a:lnTo>
                  <a:lnTo>
                    <a:pt x="24" y="50"/>
                  </a:lnTo>
                  <a:lnTo>
                    <a:pt x="28" y="41"/>
                  </a:lnTo>
                  <a:lnTo>
                    <a:pt x="31" y="31"/>
                  </a:lnTo>
                  <a:lnTo>
                    <a:pt x="36" y="23"/>
                  </a:lnTo>
                  <a:lnTo>
                    <a:pt x="39" y="14"/>
                  </a:lnTo>
                  <a:lnTo>
                    <a:pt x="46" y="8"/>
                  </a:lnTo>
                  <a:lnTo>
                    <a:pt x="53" y="3"/>
                  </a:lnTo>
                  <a:lnTo>
                    <a:pt x="61" y="0"/>
                  </a:lnTo>
                  <a:lnTo>
                    <a:pt x="57" y="6"/>
                  </a:lnTo>
                  <a:lnTo>
                    <a:pt x="54" y="20"/>
                  </a:lnTo>
                  <a:lnTo>
                    <a:pt x="47" y="37"/>
                  </a:lnTo>
                  <a:lnTo>
                    <a:pt x="41" y="57"/>
                  </a:lnTo>
                  <a:lnTo>
                    <a:pt x="32" y="76"/>
                  </a:lnTo>
                  <a:lnTo>
                    <a:pt x="24" y="91"/>
                  </a:lnTo>
                  <a:lnTo>
                    <a:pt x="16" y="101"/>
                  </a:lnTo>
                  <a:lnTo>
                    <a:pt x="9" y="1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139"/>
            <p:cNvSpPr>
              <a:spLocks/>
            </p:cNvSpPr>
            <p:nvPr/>
          </p:nvSpPr>
          <p:spPr bwMode="auto">
            <a:xfrm>
              <a:off x="4919" y="3381"/>
              <a:ext cx="13" cy="11"/>
            </a:xfrm>
            <a:custGeom>
              <a:avLst/>
              <a:gdLst>
                <a:gd name="T0" fmla="*/ 0 w 39"/>
                <a:gd name="T1" fmla="*/ 0 h 34"/>
                <a:gd name="T2" fmla="*/ 0 w 39"/>
                <a:gd name="T3" fmla="*/ 0 h 34"/>
                <a:gd name="T4" fmla="*/ 0 w 39"/>
                <a:gd name="T5" fmla="*/ 0 h 34"/>
                <a:gd name="T6" fmla="*/ 0 w 39"/>
                <a:gd name="T7" fmla="*/ 0 h 34"/>
                <a:gd name="T8" fmla="*/ 0 w 39"/>
                <a:gd name="T9" fmla="*/ 0 h 34"/>
                <a:gd name="T10" fmla="*/ 0 w 39"/>
                <a:gd name="T11" fmla="*/ 0 h 34"/>
                <a:gd name="T12" fmla="*/ 0 w 39"/>
                <a:gd name="T13" fmla="*/ 0 h 34"/>
                <a:gd name="T14" fmla="*/ 0 w 39"/>
                <a:gd name="T15" fmla="*/ 0 h 34"/>
                <a:gd name="T16" fmla="*/ 0 w 39"/>
                <a:gd name="T17" fmla="*/ 0 h 34"/>
                <a:gd name="T18" fmla="*/ 0 w 39"/>
                <a:gd name="T19" fmla="*/ 0 h 34"/>
                <a:gd name="T20" fmla="*/ 0 w 39"/>
                <a:gd name="T21" fmla="*/ 0 h 34"/>
                <a:gd name="T22" fmla="*/ 0 w 39"/>
                <a:gd name="T23" fmla="*/ 0 h 34"/>
                <a:gd name="T24" fmla="*/ 0 w 39"/>
                <a:gd name="T25" fmla="*/ 0 h 34"/>
                <a:gd name="T26" fmla="*/ 0 w 39"/>
                <a:gd name="T27" fmla="*/ 0 h 34"/>
                <a:gd name="T28" fmla="*/ 0 w 39"/>
                <a:gd name="T29" fmla="*/ 0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"/>
                <a:gd name="T46" fmla="*/ 0 h 34"/>
                <a:gd name="T47" fmla="*/ 39 w 39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" h="34">
                  <a:moveTo>
                    <a:pt x="39" y="34"/>
                  </a:moveTo>
                  <a:lnTo>
                    <a:pt x="33" y="26"/>
                  </a:lnTo>
                  <a:lnTo>
                    <a:pt x="29" y="19"/>
                  </a:lnTo>
                  <a:lnTo>
                    <a:pt x="24" y="15"/>
                  </a:lnTo>
                  <a:lnTo>
                    <a:pt x="21" y="11"/>
                  </a:lnTo>
                  <a:lnTo>
                    <a:pt x="11" y="5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1" y="5"/>
                  </a:lnTo>
                  <a:lnTo>
                    <a:pt x="28" y="11"/>
                  </a:lnTo>
                  <a:lnTo>
                    <a:pt x="33" y="18"/>
                  </a:lnTo>
                  <a:lnTo>
                    <a:pt x="36" y="24"/>
                  </a:lnTo>
                  <a:lnTo>
                    <a:pt x="38" y="29"/>
                  </a:lnTo>
                  <a:lnTo>
                    <a:pt x="38" y="33"/>
                  </a:lnTo>
                  <a:lnTo>
                    <a:pt x="3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140"/>
            <p:cNvSpPr>
              <a:spLocks/>
            </p:cNvSpPr>
            <p:nvPr/>
          </p:nvSpPr>
          <p:spPr bwMode="auto">
            <a:xfrm>
              <a:off x="4973" y="3372"/>
              <a:ext cx="35" cy="19"/>
            </a:xfrm>
            <a:custGeom>
              <a:avLst/>
              <a:gdLst>
                <a:gd name="T0" fmla="*/ 0 w 107"/>
                <a:gd name="T1" fmla="*/ 0 h 57"/>
                <a:gd name="T2" fmla="*/ 0 w 107"/>
                <a:gd name="T3" fmla="*/ 0 h 57"/>
                <a:gd name="T4" fmla="*/ 0 w 107"/>
                <a:gd name="T5" fmla="*/ 0 h 57"/>
                <a:gd name="T6" fmla="*/ 0 w 107"/>
                <a:gd name="T7" fmla="*/ 0 h 57"/>
                <a:gd name="T8" fmla="*/ 0 w 107"/>
                <a:gd name="T9" fmla="*/ 0 h 57"/>
                <a:gd name="T10" fmla="*/ 0 w 107"/>
                <a:gd name="T11" fmla="*/ 0 h 57"/>
                <a:gd name="T12" fmla="*/ 0 w 107"/>
                <a:gd name="T13" fmla="*/ 0 h 57"/>
                <a:gd name="T14" fmla="*/ 0 w 107"/>
                <a:gd name="T15" fmla="*/ 0 h 57"/>
                <a:gd name="T16" fmla="*/ 0 w 107"/>
                <a:gd name="T17" fmla="*/ 0 h 57"/>
                <a:gd name="T18" fmla="*/ 0 w 107"/>
                <a:gd name="T19" fmla="*/ 0 h 57"/>
                <a:gd name="T20" fmla="*/ 0 w 107"/>
                <a:gd name="T21" fmla="*/ 0 h 57"/>
                <a:gd name="T22" fmla="*/ 0 w 107"/>
                <a:gd name="T23" fmla="*/ 0 h 57"/>
                <a:gd name="T24" fmla="*/ 0 w 107"/>
                <a:gd name="T25" fmla="*/ 0 h 57"/>
                <a:gd name="T26" fmla="*/ 0 w 107"/>
                <a:gd name="T27" fmla="*/ 0 h 57"/>
                <a:gd name="T28" fmla="*/ 0 w 107"/>
                <a:gd name="T29" fmla="*/ 0 h 57"/>
                <a:gd name="T30" fmla="*/ 0 w 107"/>
                <a:gd name="T31" fmla="*/ 0 h 57"/>
                <a:gd name="T32" fmla="*/ 0 w 107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7"/>
                <a:gd name="T52" fmla="*/ 0 h 57"/>
                <a:gd name="T53" fmla="*/ 107 w 107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7" h="57">
                  <a:moveTo>
                    <a:pt x="0" y="57"/>
                  </a:moveTo>
                  <a:lnTo>
                    <a:pt x="3" y="51"/>
                  </a:lnTo>
                  <a:lnTo>
                    <a:pt x="13" y="43"/>
                  </a:lnTo>
                  <a:lnTo>
                    <a:pt x="28" y="32"/>
                  </a:lnTo>
                  <a:lnTo>
                    <a:pt x="47" y="23"/>
                  </a:lnTo>
                  <a:lnTo>
                    <a:pt x="65" y="13"/>
                  </a:lnTo>
                  <a:lnTo>
                    <a:pt x="83" y="6"/>
                  </a:lnTo>
                  <a:lnTo>
                    <a:pt x="97" y="0"/>
                  </a:lnTo>
                  <a:lnTo>
                    <a:pt x="107" y="0"/>
                  </a:lnTo>
                  <a:lnTo>
                    <a:pt x="92" y="7"/>
                  </a:lnTo>
                  <a:lnTo>
                    <a:pt x="78" y="14"/>
                  </a:lnTo>
                  <a:lnTo>
                    <a:pt x="65" y="21"/>
                  </a:lnTo>
                  <a:lnTo>
                    <a:pt x="52" y="29"/>
                  </a:lnTo>
                  <a:lnTo>
                    <a:pt x="39" y="36"/>
                  </a:lnTo>
                  <a:lnTo>
                    <a:pt x="25" y="43"/>
                  </a:lnTo>
                  <a:lnTo>
                    <a:pt x="12" y="49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141"/>
            <p:cNvSpPr>
              <a:spLocks/>
            </p:cNvSpPr>
            <p:nvPr/>
          </p:nvSpPr>
          <p:spPr bwMode="auto">
            <a:xfrm>
              <a:off x="5010" y="3379"/>
              <a:ext cx="21" cy="10"/>
            </a:xfrm>
            <a:custGeom>
              <a:avLst/>
              <a:gdLst>
                <a:gd name="T0" fmla="*/ 0 w 63"/>
                <a:gd name="T1" fmla="*/ 0 h 28"/>
                <a:gd name="T2" fmla="*/ 0 w 63"/>
                <a:gd name="T3" fmla="*/ 0 h 28"/>
                <a:gd name="T4" fmla="*/ 0 w 63"/>
                <a:gd name="T5" fmla="*/ 0 h 28"/>
                <a:gd name="T6" fmla="*/ 0 w 63"/>
                <a:gd name="T7" fmla="*/ 0 h 28"/>
                <a:gd name="T8" fmla="*/ 0 w 63"/>
                <a:gd name="T9" fmla="*/ 0 h 28"/>
                <a:gd name="T10" fmla="*/ 0 w 63"/>
                <a:gd name="T11" fmla="*/ 0 h 28"/>
                <a:gd name="T12" fmla="*/ 0 w 63"/>
                <a:gd name="T13" fmla="*/ 0 h 28"/>
                <a:gd name="T14" fmla="*/ 0 w 63"/>
                <a:gd name="T15" fmla="*/ 0 h 28"/>
                <a:gd name="T16" fmla="*/ 0 w 63"/>
                <a:gd name="T17" fmla="*/ 0 h 28"/>
                <a:gd name="T18" fmla="*/ 0 w 63"/>
                <a:gd name="T19" fmla="*/ 0 h 28"/>
                <a:gd name="T20" fmla="*/ 0 w 63"/>
                <a:gd name="T21" fmla="*/ 0 h 28"/>
                <a:gd name="T22" fmla="*/ 0 w 63"/>
                <a:gd name="T23" fmla="*/ 0 h 28"/>
                <a:gd name="T24" fmla="*/ 0 w 63"/>
                <a:gd name="T25" fmla="*/ 0 h 28"/>
                <a:gd name="T26" fmla="*/ 0 w 63"/>
                <a:gd name="T27" fmla="*/ 0 h 28"/>
                <a:gd name="T28" fmla="*/ 0 w 63"/>
                <a:gd name="T29" fmla="*/ 0 h 28"/>
                <a:gd name="T30" fmla="*/ 0 w 63"/>
                <a:gd name="T31" fmla="*/ 0 h 28"/>
                <a:gd name="T32" fmla="*/ 0 w 63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28"/>
                <a:gd name="T53" fmla="*/ 63 w 63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28">
                  <a:moveTo>
                    <a:pt x="0" y="28"/>
                  </a:moveTo>
                  <a:lnTo>
                    <a:pt x="2" y="24"/>
                  </a:lnTo>
                  <a:lnTo>
                    <a:pt x="8" y="22"/>
                  </a:lnTo>
                  <a:lnTo>
                    <a:pt x="17" y="17"/>
                  </a:lnTo>
                  <a:lnTo>
                    <a:pt x="28" y="13"/>
                  </a:lnTo>
                  <a:lnTo>
                    <a:pt x="38" y="7"/>
                  </a:lnTo>
                  <a:lnTo>
                    <a:pt x="49" y="4"/>
                  </a:lnTo>
                  <a:lnTo>
                    <a:pt x="58" y="0"/>
                  </a:lnTo>
                  <a:lnTo>
                    <a:pt x="63" y="1"/>
                  </a:lnTo>
                  <a:lnTo>
                    <a:pt x="56" y="5"/>
                  </a:lnTo>
                  <a:lnTo>
                    <a:pt x="49" y="9"/>
                  </a:lnTo>
                  <a:lnTo>
                    <a:pt x="39" y="13"/>
                  </a:lnTo>
                  <a:lnTo>
                    <a:pt x="30" y="18"/>
                  </a:lnTo>
                  <a:lnTo>
                    <a:pt x="20" y="22"/>
                  </a:lnTo>
                  <a:lnTo>
                    <a:pt x="12" y="25"/>
                  </a:lnTo>
                  <a:lnTo>
                    <a:pt x="4" y="2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142"/>
            <p:cNvSpPr>
              <a:spLocks/>
            </p:cNvSpPr>
            <p:nvPr/>
          </p:nvSpPr>
          <p:spPr bwMode="auto">
            <a:xfrm>
              <a:off x="4305" y="3335"/>
              <a:ext cx="22" cy="32"/>
            </a:xfrm>
            <a:custGeom>
              <a:avLst/>
              <a:gdLst>
                <a:gd name="T0" fmla="*/ 0 w 67"/>
                <a:gd name="T1" fmla="*/ 0 h 97"/>
                <a:gd name="T2" fmla="*/ 0 w 67"/>
                <a:gd name="T3" fmla="*/ 0 h 97"/>
                <a:gd name="T4" fmla="*/ 0 w 67"/>
                <a:gd name="T5" fmla="*/ 0 h 97"/>
                <a:gd name="T6" fmla="*/ 0 w 67"/>
                <a:gd name="T7" fmla="*/ 0 h 97"/>
                <a:gd name="T8" fmla="*/ 0 w 67"/>
                <a:gd name="T9" fmla="*/ 0 h 97"/>
                <a:gd name="T10" fmla="*/ 0 w 67"/>
                <a:gd name="T11" fmla="*/ 0 h 97"/>
                <a:gd name="T12" fmla="*/ 0 w 67"/>
                <a:gd name="T13" fmla="*/ 0 h 97"/>
                <a:gd name="T14" fmla="*/ 0 w 67"/>
                <a:gd name="T15" fmla="*/ 0 h 97"/>
                <a:gd name="T16" fmla="*/ 0 w 67"/>
                <a:gd name="T17" fmla="*/ 0 h 97"/>
                <a:gd name="T18" fmla="*/ 0 w 67"/>
                <a:gd name="T19" fmla="*/ 0 h 97"/>
                <a:gd name="T20" fmla="*/ 0 w 67"/>
                <a:gd name="T21" fmla="*/ 0 h 97"/>
                <a:gd name="T22" fmla="*/ 0 w 67"/>
                <a:gd name="T23" fmla="*/ 0 h 97"/>
                <a:gd name="T24" fmla="*/ 0 w 67"/>
                <a:gd name="T25" fmla="*/ 0 h 97"/>
                <a:gd name="T26" fmla="*/ 0 w 67"/>
                <a:gd name="T27" fmla="*/ 0 h 97"/>
                <a:gd name="T28" fmla="*/ 0 w 67"/>
                <a:gd name="T29" fmla="*/ 0 h 97"/>
                <a:gd name="T30" fmla="*/ 0 w 67"/>
                <a:gd name="T31" fmla="*/ 0 h 97"/>
                <a:gd name="T32" fmla="*/ 0 w 67"/>
                <a:gd name="T33" fmla="*/ 0 h 97"/>
                <a:gd name="T34" fmla="*/ 0 w 67"/>
                <a:gd name="T35" fmla="*/ 0 h 97"/>
                <a:gd name="T36" fmla="*/ 0 w 67"/>
                <a:gd name="T37" fmla="*/ 0 h 97"/>
                <a:gd name="T38" fmla="*/ 0 w 67"/>
                <a:gd name="T39" fmla="*/ 0 h 97"/>
                <a:gd name="T40" fmla="*/ 0 w 67"/>
                <a:gd name="T41" fmla="*/ 0 h 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97"/>
                <a:gd name="T65" fmla="*/ 67 w 67"/>
                <a:gd name="T66" fmla="*/ 97 h 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97">
                  <a:moveTo>
                    <a:pt x="21" y="97"/>
                  </a:moveTo>
                  <a:lnTo>
                    <a:pt x="15" y="90"/>
                  </a:lnTo>
                  <a:lnTo>
                    <a:pt x="9" y="83"/>
                  </a:lnTo>
                  <a:lnTo>
                    <a:pt x="2" y="76"/>
                  </a:lnTo>
                  <a:lnTo>
                    <a:pt x="0" y="72"/>
                  </a:lnTo>
                  <a:lnTo>
                    <a:pt x="8" y="61"/>
                  </a:lnTo>
                  <a:lnTo>
                    <a:pt x="17" y="53"/>
                  </a:lnTo>
                  <a:lnTo>
                    <a:pt x="25" y="44"/>
                  </a:lnTo>
                  <a:lnTo>
                    <a:pt x="34" y="36"/>
                  </a:lnTo>
                  <a:lnTo>
                    <a:pt x="41" y="27"/>
                  </a:lnTo>
                  <a:lnTo>
                    <a:pt x="49" y="18"/>
                  </a:lnTo>
                  <a:lnTo>
                    <a:pt x="57" y="9"/>
                  </a:lnTo>
                  <a:lnTo>
                    <a:pt x="65" y="0"/>
                  </a:lnTo>
                  <a:lnTo>
                    <a:pt x="66" y="13"/>
                  </a:lnTo>
                  <a:lnTo>
                    <a:pt x="67" y="28"/>
                  </a:lnTo>
                  <a:lnTo>
                    <a:pt x="66" y="43"/>
                  </a:lnTo>
                  <a:lnTo>
                    <a:pt x="65" y="58"/>
                  </a:lnTo>
                  <a:lnTo>
                    <a:pt x="58" y="71"/>
                  </a:lnTo>
                  <a:lnTo>
                    <a:pt x="50" y="82"/>
                  </a:lnTo>
                  <a:lnTo>
                    <a:pt x="37" y="91"/>
                  </a:lnTo>
                  <a:lnTo>
                    <a:pt x="21" y="97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143"/>
            <p:cNvSpPr>
              <a:spLocks/>
            </p:cNvSpPr>
            <p:nvPr/>
          </p:nvSpPr>
          <p:spPr bwMode="auto">
            <a:xfrm>
              <a:off x="4385" y="3350"/>
              <a:ext cx="19" cy="16"/>
            </a:xfrm>
            <a:custGeom>
              <a:avLst/>
              <a:gdLst>
                <a:gd name="T0" fmla="*/ 0 w 58"/>
                <a:gd name="T1" fmla="*/ 0 h 48"/>
                <a:gd name="T2" fmla="*/ 0 w 58"/>
                <a:gd name="T3" fmla="*/ 0 h 48"/>
                <a:gd name="T4" fmla="*/ 0 w 58"/>
                <a:gd name="T5" fmla="*/ 0 h 48"/>
                <a:gd name="T6" fmla="*/ 0 w 58"/>
                <a:gd name="T7" fmla="*/ 0 h 48"/>
                <a:gd name="T8" fmla="*/ 0 w 58"/>
                <a:gd name="T9" fmla="*/ 0 h 48"/>
                <a:gd name="T10" fmla="*/ 0 w 58"/>
                <a:gd name="T11" fmla="*/ 0 h 48"/>
                <a:gd name="T12" fmla="*/ 0 w 58"/>
                <a:gd name="T13" fmla="*/ 0 h 48"/>
                <a:gd name="T14" fmla="*/ 0 w 58"/>
                <a:gd name="T15" fmla="*/ 0 h 48"/>
                <a:gd name="T16" fmla="*/ 0 w 58"/>
                <a:gd name="T17" fmla="*/ 0 h 48"/>
                <a:gd name="T18" fmla="*/ 0 w 58"/>
                <a:gd name="T19" fmla="*/ 0 h 48"/>
                <a:gd name="T20" fmla="*/ 0 w 58"/>
                <a:gd name="T21" fmla="*/ 0 h 48"/>
                <a:gd name="T22" fmla="*/ 0 w 58"/>
                <a:gd name="T23" fmla="*/ 0 h 48"/>
                <a:gd name="T24" fmla="*/ 0 w 58"/>
                <a:gd name="T25" fmla="*/ 0 h 48"/>
                <a:gd name="T26" fmla="*/ 0 w 58"/>
                <a:gd name="T27" fmla="*/ 0 h 48"/>
                <a:gd name="T28" fmla="*/ 0 w 58"/>
                <a:gd name="T29" fmla="*/ 0 h 48"/>
                <a:gd name="T30" fmla="*/ 0 w 58"/>
                <a:gd name="T31" fmla="*/ 0 h 48"/>
                <a:gd name="T32" fmla="*/ 0 w 58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8"/>
                <a:gd name="T52" fmla="*/ 0 h 48"/>
                <a:gd name="T53" fmla="*/ 58 w 58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8" h="48">
                  <a:moveTo>
                    <a:pt x="25" y="48"/>
                  </a:moveTo>
                  <a:lnTo>
                    <a:pt x="10" y="43"/>
                  </a:lnTo>
                  <a:lnTo>
                    <a:pt x="3" y="38"/>
                  </a:lnTo>
                  <a:lnTo>
                    <a:pt x="0" y="31"/>
                  </a:lnTo>
                  <a:lnTo>
                    <a:pt x="2" y="25"/>
                  </a:lnTo>
                  <a:lnTo>
                    <a:pt x="5" y="19"/>
                  </a:lnTo>
                  <a:lnTo>
                    <a:pt x="11" y="13"/>
                  </a:lnTo>
                  <a:lnTo>
                    <a:pt x="18" y="6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50" y="6"/>
                  </a:lnTo>
                  <a:lnTo>
                    <a:pt x="56" y="13"/>
                  </a:lnTo>
                  <a:lnTo>
                    <a:pt x="58" y="22"/>
                  </a:lnTo>
                  <a:lnTo>
                    <a:pt x="55" y="30"/>
                  </a:lnTo>
                  <a:lnTo>
                    <a:pt x="48" y="38"/>
                  </a:lnTo>
                  <a:lnTo>
                    <a:pt x="38" y="44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144"/>
            <p:cNvSpPr>
              <a:spLocks/>
            </p:cNvSpPr>
            <p:nvPr/>
          </p:nvSpPr>
          <p:spPr bwMode="auto">
            <a:xfrm>
              <a:off x="4390" y="3352"/>
              <a:ext cx="11" cy="9"/>
            </a:xfrm>
            <a:custGeom>
              <a:avLst/>
              <a:gdLst>
                <a:gd name="T0" fmla="*/ 0 w 33"/>
                <a:gd name="T1" fmla="*/ 0 h 28"/>
                <a:gd name="T2" fmla="*/ 0 w 33"/>
                <a:gd name="T3" fmla="*/ 0 h 28"/>
                <a:gd name="T4" fmla="*/ 0 w 33"/>
                <a:gd name="T5" fmla="*/ 0 h 28"/>
                <a:gd name="T6" fmla="*/ 0 w 33"/>
                <a:gd name="T7" fmla="*/ 0 h 28"/>
                <a:gd name="T8" fmla="*/ 0 w 33"/>
                <a:gd name="T9" fmla="*/ 0 h 28"/>
                <a:gd name="T10" fmla="*/ 0 w 33"/>
                <a:gd name="T11" fmla="*/ 0 h 28"/>
                <a:gd name="T12" fmla="*/ 0 w 33"/>
                <a:gd name="T13" fmla="*/ 0 h 28"/>
                <a:gd name="T14" fmla="*/ 0 w 33"/>
                <a:gd name="T15" fmla="*/ 0 h 28"/>
                <a:gd name="T16" fmla="*/ 0 w 33"/>
                <a:gd name="T17" fmla="*/ 0 h 28"/>
                <a:gd name="T18" fmla="*/ 0 w 33"/>
                <a:gd name="T19" fmla="*/ 0 h 28"/>
                <a:gd name="T20" fmla="*/ 0 w 33"/>
                <a:gd name="T21" fmla="*/ 0 h 28"/>
                <a:gd name="T22" fmla="*/ 0 w 33"/>
                <a:gd name="T23" fmla="*/ 0 h 28"/>
                <a:gd name="T24" fmla="*/ 0 w 33"/>
                <a:gd name="T25" fmla="*/ 0 h 28"/>
                <a:gd name="T26" fmla="*/ 0 w 33"/>
                <a:gd name="T27" fmla="*/ 0 h 28"/>
                <a:gd name="T28" fmla="*/ 0 w 33"/>
                <a:gd name="T29" fmla="*/ 0 h 28"/>
                <a:gd name="T30" fmla="*/ 0 w 33"/>
                <a:gd name="T31" fmla="*/ 0 h 28"/>
                <a:gd name="T32" fmla="*/ 0 w 33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28"/>
                <a:gd name="T53" fmla="*/ 33 w 33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28">
                  <a:moveTo>
                    <a:pt x="7" y="28"/>
                  </a:moveTo>
                  <a:lnTo>
                    <a:pt x="3" y="25"/>
                  </a:lnTo>
                  <a:lnTo>
                    <a:pt x="0" y="24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5" y="6"/>
                  </a:lnTo>
                  <a:lnTo>
                    <a:pt x="11" y="1"/>
                  </a:lnTo>
                  <a:lnTo>
                    <a:pt x="16" y="0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33" y="8"/>
                  </a:lnTo>
                  <a:lnTo>
                    <a:pt x="31" y="14"/>
                  </a:lnTo>
                  <a:lnTo>
                    <a:pt x="31" y="20"/>
                  </a:lnTo>
                  <a:lnTo>
                    <a:pt x="24" y="22"/>
                  </a:lnTo>
                  <a:lnTo>
                    <a:pt x="18" y="24"/>
                  </a:lnTo>
                  <a:lnTo>
                    <a:pt x="12" y="25"/>
                  </a:lnTo>
                  <a:lnTo>
                    <a:pt x="7" y="28"/>
                  </a:lnTo>
                  <a:close/>
                </a:path>
              </a:pathLst>
            </a:custGeom>
            <a:solidFill>
              <a:srgbClr val="33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145"/>
            <p:cNvSpPr>
              <a:spLocks/>
            </p:cNvSpPr>
            <p:nvPr/>
          </p:nvSpPr>
          <p:spPr bwMode="auto">
            <a:xfrm>
              <a:off x="4314" y="3243"/>
              <a:ext cx="47" cy="112"/>
            </a:xfrm>
            <a:custGeom>
              <a:avLst/>
              <a:gdLst>
                <a:gd name="T0" fmla="*/ 0 w 141"/>
                <a:gd name="T1" fmla="*/ 0 h 337"/>
                <a:gd name="T2" fmla="*/ 0 w 141"/>
                <a:gd name="T3" fmla="*/ 0 h 337"/>
                <a:gd name="T4" fmla="*/ 0 w 141"/>
                <a:gd name="T5" fmla="*/ 0 h 337"/>
                <a:gd name="T6" fmla="*/ 0 w 141"/>
                <a:gd name="T7" fmla="*/ 0 h 337"/>
                <a:gd name="T8" fmla="*/ 0 w 141"/>
                <a:gd name="T9" fmla="*/ 0 h 337"/>
                <a:gd name="T10" fmla="*/ 0 w 141"/>
                <a:gd name="T11" fmla="*/ 0 h 337"/>
                <a:gd name="T12" fmla="*/ 0 w 141"/>
                <a:gd name="T13" fmla="*/ 0 h 337"/>
                <a:gd name="T14" fmla="*/ 0 w 141"/>
                <a:gd name="T15" fmla="*/ 0 h 337"/>
                <a:gd name="T16" fmla="*/ 0 w 141"/>
                <a:gd name="T17" fmla="*/ 0 h 337"/>
                <a:gd name="T18" fmla="*/ 0 w 141"/>
                <a:gd name="T19" fmla="*/ 0 h 337"/>
                <a:gd name="T20" fmla="*/ 0 w 141"/>
                <a:gd name="T21" fmla="*/ 0 h 337"/>
                <a:gd name="T22" fmla="*/ 0 w 141"/>
                <a:gd name="T23" fmla="*/ 0 h 337"/>
                <a:gd name="T24" fmla="*/ 0 w 141"/>
                <a:gd name="T25" fmla="*/ 0 h 337"/>
                <a:gd name="T26" fmla="*/ 0 w 141"/>
                <a:gd name="T27" fmla="*/ 0 h 337"/>
                <a:gd name="T28" fmla="*/ 0 w 141"/>
                <a:gd name="T29" fmla="*/ 0 h 337"/>
                <a:gd name="T30" fmla="*/ 0 w 141"/>
                <a:gd name="T31" fmla="*/ 0 h 337"/>
                <a:gd name="T32" fmla="*/ 0 w 141"/>
                <a:gd name="T33" fmla="*/ 0 h 337"/>
                <a:gd name="T34" fmla="*/ 0 w 141"/>
                <a:gd name="T35" fmla="*/ 0 h 337"/>
                <a:gd name="T36" fmla="*/ 0 w 141"/>
                <a:gd name="T37" fmla="*/ 0 h 337"/>
                <a:gd name="T38" fmla="*/ 0 w 141"/>
                <a:gd name="T39" fmla="*/ 0 h 337"/>
                <a:gd name="T40" fmla="*/ 0 w 141"/>
                <a:gd name="T41" fmla="*/ 0 h 337"/>
                <a:gd name="T42" fmla="*/ 0 w 141"/>
                <a:gd name="T43" fmla="*/ 0 h 337"/>
                <a:gd name="T44" fmla="*/ 0 w 141"/>
                <a:gd name="T45" fmla="*/ 0 h 337"/>
                <a:gd name="T46" fmla="*/ 0 w 141"/>
                <a:gd name="T47" fmla="*/ 0 h 337"/>
                <a:gd name="T48" fmla="*/ 0 w 141"/>
                <a:gd name="T49" fmla="*/ 0 h 337"/>
                <a:gd name="T50" fmla="*/ 0 w 141"/>
                <a:gd name="T51" fmla="*/ 0 h 337"/>
                <a:gd name="T52" fmla="*/ 0 w 141"/>
                <a:gd name="T53" fmla="*/ 0 h 337"/>
                <a:gd name="T54" fmla="*/ 0 w 141"/>
                <a:gd name="T55" fmla="*/ 0 h 337"/>
                <a:gd name="T56" fmla="*/ 0 w 141"/>
                <a:gd name="T57" fmla="*/ 0 h 337"/>
                <a:gd name="T58" fmla="*/ 0 w 141"/>
                <a:gd name="T59" fmla="*/ 0 h 337"/>
                <a:gd name="T60" fmla="*/ 0 w 141"/>
                <a:gd name="T61" fmla="*/ 0 h 337"/>
                <a:gd name="T62" fmla="*/ 0 w 141"/>
                <a:gd name="T63" fmla="*/ 0 h 337"/>
                <a:gd name="T64" fmla="*/ 0 w 141"/>
                <a:gd name="T65" fmla="*/ 0 h 337"/>
                <a:gd name="T66" fmla="*/ 0 w 141"/>
                <a:gd name="T67" fmla="*/ 0 h 337"/>
                <a:gd name="T68" fmla="*/ 0 w 141"/>
                <a:gd name="T69" fmla="*/ 0 h 337"/>
                <a:gd name="T70" fmla="*/ 0 w 141"/>
                <a:gd name="T71" fmla="*/ 0 h 337"/>
                <a:gd name="T72" fmla="*/ 0 w 141"/>
                <a:gd name="T73" fmla="*/ 0 h 337"/>
                <a:gd name="T74" fmla="*/ 0 w 141"/>
                <a:gd name="T75" fmla="*/ 0 h 337"/>
                <a:gd name="T76" fmla="*/ 0 w 141"/>
                <a:gd name="T77" fmla="*/ 0 h 337"/>
                <a:gd name="T78" fmla="*/ 0 w 141"/>
                <a:gd name="T79" fmla="*/ 0 h 337"/>
                <a:gd name="T80" fmla="*/ 0 w 141"/>
                <a:gd name="T81" fmla="*/ 0 h 337"/>
                <a:gd name="T82" fmla="*/ 0 w 141"/>
                <a:gd name="T83" fmla="*/ 0 h 337"/>
                <a:gd name="T84" fmla="*/ 0 w 141"/>
                <a:gd name="T85" fmla="*/ 0 h 337"/>
                <a:gd name="T86" fmla="*/ 0 w 141"/>
                <a:gd name="T87" fmla="*/ 0 h 337"/>
                <a:gd name="T88" fmla="*/ 0 w 141"/>
                <a:gd name="T89" fmla="*/ 0 h 337"/>
                <a:gd name="T90" fmla="*/ 0 w 141"/>
                <a:gd name="T91" fmla="*/ 0 h 337"/>
                <a:gd name="T92" fmla="*/ 0 w 141"/>
                <a:gd name="T93" fmla="*/ 0 h 337"/>
                <a:gd name="T94" fmla="*/ 0 w 141"/>
                <a:gd name="T95" fmla="*/ 0 h 337"/>
                <a:gd name="T96" fmla="*/ 0 w 141"/>
                <a:gd name="T97" fmla="*/ 0 h 337"/>
                <a:gd name="T98" fmla="*/ 0 w 141"/>
                <a:gd name="T99" fmla="*/ 0 h 337"/>
                <a:gd name="T100" fmla="*/ 0 w 141"/>
                <a:gd name="T101" fmla="*/ 0 h 337"/>
                <a:gd name="T102" fmla="*/ 0 w 141"/>
                <a:gd name="T103" fmla="*/ 0 h 337"/>
                <a:gd name="T104" fmla="*/ 0 w 141"/>
                <a:gd name="T105" fmla="*/ 0 h 337"/>
                <a:gd name="T106" fmla="*/ 0 w 141"/>
                <a:gd name="T107" fmla="*/ 0 h 337"/>
                <a:gd name="T108" fmla="*/ 0 w 141"/>
                <a:gd name="T109" fmla="*/ 0 h 33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337"/>
                <a:gd name="T167" fmla="*/ 141 w 141"/>
                <a:gd name="T168" fmla="*/ 337 h 33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337">
                  <a:moveTo>
                    <a:pt x="102" y="337"/>
                  </a:moveTo>
                  <a:lnTo>
                    <a:pt x="97" y="336"/>
                  </a:lnTo>
                  <a:lnTo>
                    <a:pt x="94" y="336"/>
                  </a:lnTo>
                  <a:lnTo>
                    <a:pt x="94" y="330"/>
                  </a:lnTo>
                  <a:lnTo>
                    <a:pt x="94" y="326"/>
                  </a:lnTo>
                  <a:lnTo>
                    <a:pt x="99" y="302"/>
                  </a:lnTo>
                  <a:lnTo>
                    <a:pt x="104" y="282"/>
                  </a:lnTo>
                  <a:lnTo>
                    <a:pt x="104" y="261"/>
                  </a:lnTo>
                  <a:lnTo>
                    <a:pt x="104" y="242"/>
                  </a:lnTo>
                  <a:lnTo>
                    <a:pt x="101" y="221"/>
                  </a:lnTo>
                  <a:lnTo>
                    <a:pt x="95" y="203"/>
                  </a:lnTo>
                  <a:lnTo>
                    <a:pt x="87" y="182"/>
                  </a:lnTo>
                  <a:lnTo>
                    <a:pt x="78" y="164"/>
                  </a:lnTo>
                  <a:lnTo>
                    <a:pt x="71" y="164"/>
                  </a:lnTo>
                  <a:lnTo>
                    <a:pt x="65" y="164"/>
                  </a:lnTo>
                  <a:lnTo>
                    <a:pt x="60" y="165"/>
                  </a:lnTo>
                  <a:lnTo>
                    <a:pt x="55" y="167"/>
                  </a:lnTo>
                  <a:lnTo>
                    <a:pt x="45" y="170"/>
                  </a:lnTo>
                  <a:lnTo>
                    <a:pt x="34" y="173"/>
                  </a:lnTo>
                  <a:lnTo>
                    <a:pt x="38" y="163"/>
                  </a:lnTo>
                  <a:lnTo>
                    <a:pt x="41" y="153"/>
                  </a:lnTo>
                  <a:lnTo>
                    <a:pt x="44" y="143"/>
                  </a:lnTo>
                  <a:lnTo>
                    <a:pt x="47" y="132"/>
                  </a:lnTo>
                  <a:lnTo>
                    <a:pt x="47" y="122"/>
                  </a:lnTo>
                  <a:lnTo>
                    <a:pt x="48" y="112"/>
                  </a:lnTo>
                  <a:lnTo>
                    <a:pt x="46" y="103"/>
                  </a:lnTo>
                  <a:lnTo>
                    <a:pt x="42" y="96"/>
                  </a:lnTo>
                  <a:lnTo>
                    <a:pt x="36" y="95"/>
                  </a:lnTo>
                  <a:lnTo>
                    <a:pt x="28" y="95"/>
                  </a:lnTo>
                  <a:lnTo>
                    <a:pt x="22" y="94"/>
                  </a:lnTo>
                  <a:lnTo>
                    <a:pt x="16" y="94"/>
                  </a:lnTo>
                  <a:lnTo>
                    <a:pt x="8" y="94"/>
                  </a:lnTo>
                  <a:lnTo>
                    <a:pt x="0" y="94"/>
                  </a:lnTo>
                  <a:lnTo>
                    <a:pt x="0" y="82"/>
                  </a:lnTo>
                  <a:lnTo>
                    <a:pt x="3" y="72"/>
                  </a:lnTo>
                  <a:lnTo>
                    <a:pt x="6" y="62"/>
                  </a:lnTo>
                  <a:lnTo>
                    <a:pt x="9" y="53"/>
                  </a:lnTo>
                  <a:lnTo>
                    <a:pt x="12" y="41"/>
                  </a:lnTo>
                  <a:lnTo>
                    <a:pt x="14" y="30"/>
                  </a:lnTo>
                  <a:lnTo>
                    <a:pt x="14" y="16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9" y="0"/>
                  </a:lnTo>
                  <a:lnTo>
                    <a:pt x="45" y="32"/>
                  </a:lnTo>
                  <a:lnTo>
                    <a:pt x="70" y="69"/>
                  </a:lnTo>
                  <a:lnTo>
                    <a:pt x="91" y="108"/>
                  </a:lnTo>
                  <a:lnTo>
                    <a:pt x="111" y="152"/>
                  </a:lnTo>
                  <a:lnTo>
                    <a:pt x="124" y="195"/>
                  </a:lnTo>
                  <a:lnTo>
                    <a:pt x="135" y="241"/>
                  </a:lnTo>
                  <a:lnTo>
                    <a:pt x="140" y="285"/>
                  </a:lnTo>
                  <a:lnTo>
                    <a:pt x="141" y="330"/>
                  </a:lnTo>
                  <a:lnTo>
                    <a:pt x="131" y="334"/>
                  </a:lnTo>
                  <a:lnTo>
                    <a:pt x="122" y="336"/>
                  </a:lnTo>
                  <a:lnTo>
                    <a:pt x="111" y="336"/>
                  </a:lnTo>
                  <a:lnTo>
                    <a:pt x="102" y="337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146"/>
            <p:cNvSpPr>
              <a:spLocks/>
            </p:cNvSpPr>
            <p:nvPr/>
          </p:nvSpPr>
          <p:spPr bwMode="auto">
            <a:xfrm>
              <a:off x="4943" y="3350"/>
              <a:ext cx="12" cy="5"/>
            </a:xfrm>
            <a:custGeom>
              <a:avLst/>
              <a:gdLst>
                <a:gd name="T0" fmla="*/ 0 w 36"/>
                <a:gd name="T1" fmla="*/ 0 h 13"/>
                <a:gd name="T2" fmla="*/ 0 w 36"/>
                <a:gd name="T3" fmla="*/ 0 h 13"/>
                <a:gd name="T4" fmla="*/ 0 w 36"/>
                <a:gd name="T5" fmla="*/ 0 h 13"/>
                <a:gd name="T6" fmla="*/ 0 w 36"/>
                <a:gd name="T7" fmla="*/ 0 h 13"/>
                <a:gd name="T8" fmla="*/ 0 w 36"/>
                <a:gd name="T9" fmla="*/ 0 h 13"/>
                <a:gd name="T10" fmla="*/ 0 w 36"/>
                <a:gd name="T11" fmla="*/ 0 h 13"/>
                <a:gd name="T12" fmla="*/ 0 w 36"/>
                <a:gd name="T13" fmla="*/ 0 h 13"/>
                <a:gd name="T14" fmla="*/ 0 w 36"/>
                <a:gd name="T15" fmla="*/ 0 h 13"/>
                <a:gd name="T16" fmla="*/ 0 w 36"/>
                <a:gd name="T17" fmla="*/ 0 h 13"/>
                <a:gd name="T18" fmla="*/ 0 w 36"/>
                <a:gd name="T19" fmla="*/ 0 h 13"/>
                <a:gd name="T20" fmla="*/ 0 w 36"/>
                <a:gd name="T21" fmla="*/ 0 h 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6"/>
                <a:gd name="T34" fmla="*/ 0 h 13"/>
                <a:gd name="T35" fmla="*/ 36 w 36"/>
                <a:gd name="T36" fmla="*/ 13 h 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6" h="13">
                  <a:moveTo>
                    <a:pt x="0" y="13"/>
                  </a:moveTo>
                  <a:lnTo>
                    <a:pt x="6" y="6"/>
                  </a:lnTo>
                  <a:lnTo>
                    <a:pt x="15" y="3"/>
                  </a:lnTo>
                  <a:lnTo>
                    <a:pt x="25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8" y="2"/>
                  </a:lnTo>
                  <a:lnTo>
                    <a:pt x="23" y="4"/>
                  </a:lnTo>
                  <a:lnTo>
                    <a:pt x="17" y="7"/>
                  </a:lnTo>
                  <a:lnTo>
                    <a:pt x="6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147"/>
            <p:cNvSpPr>
              <a:spLocks/>
            </p:cNvSpPr>
            <p:nvPr/>
          </p:nvSpPr>
          <p:spPr bwMode="auto">
            <a:xfrm>
              <a:off x="4910" y="3351"/>
              <a:ext cx="8" cy="3"/>
            </a:xfrm>
            <a:custGeom>
              <a:avLst/>
              <a:gdLst>
                <a:gd name="T0" fmla="*/ 0 w 24"/>
                <a:gd name="T1" fmla="*/ 0 h 9"/>
                <a:gd name="T2" fmla="*/ 0 w 24"/>
                <a:gd name="T3" fmla="*/ 0 h 9"/>
                <a:gd name="T4" fmla="*/ 0 w 24"/>
                <a:gd name="T5" fmla="*/ 0 h 9"/>
                <a:gd name="T6" fmla="*/ 0 w 24"/>
                <a:gd name="T7" fmla="*/ 0 h 9"/>
                <a:gd name="T8" fmla="*/ 0 w 24"/>
                <a:gd name="T9" fmla="*/ 0 h 9"/>
                <a:gd name="T10" fmla="*/ 0 w 24"/>
                <a:gd name="T11" fmla="*/ 0 h 9"/>
                <a:gd name="T12" fmla="*/ 0 w 24"/>
                <a:gd name="T13" fmla="*/ 0 h 9"/>
                <a:gd name="T14" fmla="*/ 0 w 24"/>
                <a:gd name="T15" fmla="*/ 0 h 9"/>
                <a:gd name="T16" fmla="*/ 0 w 24"/>
                <a:gd name="T17" fmla="*/ 0 h 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9"/>
                <a:gd name="T29" fmla="*/ 24 w 24"/>
                <a:gd name="T30" fmla="*/ 9 h 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9">
                  <a:moveTo>
                    <a:pt x="0" y="9"/>
                  </a:moveTo>
                  <a:lnTo>
                    <a:pt x="4" y="4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2" y="6"/>
                  </a:lnTo>
                  <a:lnTo>
                    <a:pt x="6" y="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148"/>
            <p:cNvSpPr>
              <a:spLocks/>
            </p:cNvSpPr>
            <p:nvPr/>
          </p:nvSpPr>
          <p:spPr bwMode="auto">
            <a:xfrm>
              <a:off x="5017" y="3324"/>
              <a:ext cx="51" cy="26"/>
            </a:xfrm>
            <a:custGeom>
              <a:avLst/>
              <a:gdLst>
                <a:gd name="T0" fmla="*/ 0 w 154"/>
                <a:gd name="T1" fmla="*/ 0 h 79"/>
                <a:gd name="T2" fmla="*/ 0 w 154"/>
                <a:gd name="T3" fmla="*/ 0 h 79"/>
                <a:gd name="T4" fmla="*/ 0 w 154"/>
                <a:gd name="T5" fmla="*/ 0 h 79"/>
                <a:gd name="T6" fmla="*/ 0 w 154"/>
                <a:gd name="T7" fmla="*/ 0 h 79"/>
                <a:gd name="T8" fmla="*/ 0 w 154"/>
                <a:gd name="T9" fmla="*/ 0 h 79"/>
                <a:gd name="T10" fmla="*/ 0 w 154"/>
                <a:gd name="T11" fmla="*/ 0 h 79"/>
                <a:gd name="T12" fmla="*/ 0 w 154"/>
                <a:gd name="T13" fmla="*/ 0 h 79"/>
                <a:gd name="T14" fmla="*/ 0 w 154"/>
                <a:gd name="T15" fmla="*/ 0 h 79"/>
                <a:gd name="T16" fmla="*/ 0 w 154"/>
                <a:gd name="T17" fmla="*/ 0 h 79"/>
                <a:gd name="T18" fmla="*/ 0 w 154"/>
                <a:gd name="T19" fmla="*/ 0 h 79"/>
                <a:gd name="T20" fmla="*/ 0 w 154"/>
                <a:gd name="T21" fmla="*/ 0 h 79"/>
                <a:gd name="T22" fmla="*/ 0 w 154"/>
                <a:gd name="T23" fmla="*/ 0 h 79"/>
                <a:gd name="T24" fmla="*/ 0 w 154"/>
                <a:gd name="T25" fmla="*/ 0 h 79"/>
                <a:gd name="T26" fmla="*/ 0 w 154"/>
                <a:gd name="T27" fmla="*/ 0 h 79"/>
                <a:gd name="T28" fmla="*/ 0 w 154"/>
                <a:gd name="T29" fmla="*/ 0 h 79"/>
                <a:gd name="T30" fmla="*/ 0 w 154"/>
                <a:gd name="T31" fmla="*/ 0 h 79"/>
                <a:gd name="T32" fmla="*/ 0 w 154"/>
                <a:gd name="T33" fmla="*/ 0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4"/>
                <a:gd name="T52" fmla="*/ 0 h 79"/>
                <a:gd name="T53" fmla="*/ 154 w 154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4" h="79">
                  <a:moveTo>
                    <a:pt x="0" y="79"/>
                  </a:moveTo>
                  <a:lnTo>
                    <a:pt x="13" y="68"/>
                  </a:lnTo>
                  <a:lnTo>
                    <a:pt x="31" y="56"/>
                  </a:lnTo>
                  <a:lnTo>
                    <a:pt x="52" y="42"/>
                  </a:lnTo>
                  <a:lnTo>
                    <a:pt x="76" y="28"/>
                  </a:lnTo>
                  <a:lnTo>
                    <a:pt x="98" y="15"/>
                  </a:lnTo>
                  <a:lnTo>
                    <a:pt x="121" y="6"/>
                  </a:lnTo>
                  <a:lnTo>
                    <a:pt x="139" y="0"/>
                  </a:lnTo>
                  <a:lnTo>
                    <a:pt x="154" y="0"/>
                  </a:lnTo>
                  <a:lnTo>
                    <a:pt x="146" y="3"/>
                  </a:lnTo>
                  <a:lnTo>
                    <a:pt x="129" y="14"/>
                  </a:lnTo>
                  <a:lnTo>
                    <a:pt x="104" y="25"/>
                  </a:lnTo>
                  <a:lnTo>
                    <a:pt x="76" y="41"/>
                  </a:lnTo>
                  <a:lnTo>
                    <a:pt x="48" y="55"/>
                  </a:lnTo>
                  <a:lnTo>
                    <a:pt x="24" y="67"/>
                  </a:lnTo>
                  <a:lnTo>
                    <a:pt x="7" y="75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149"/>
            <p:cNvSpPr>
              <a:spLocks/>
            </p:cNvSpPr>
            <p:nvPr/>
          </p:nvSpPr>
          <p:spPr bwMode="auto">
            <a:xfrm>
              <a:off x="4224" y="3206"/>
              <a:ext cx="72" cy="135"/>
            </a:xfrm>
            <a:custGeom>
              <a:avLst/>
              <a:gdLst>
                <a:gd name="T0" fmla="*/ 0 w 217"/>
                <a:gd name="T1" fmla="*/ 0 h 406"/>
                <a:gd name="T2" fmla="*/ 0 w 217"/>
                <a:gd name="T3" fmla="*/ 0 h 406"/>
                <a:gd name="T4" fmla="*/ 0 w 217"/>
                <a:gd name="T5" fmla="*/ 0 h 406"/>
                <a:gd name="T6" fmla="*/ 0 w 217"/>
                <a:gd name="T7" fmla="*/ 0 h 406"/>
                <a:gd name="T8" fmla="*/ 0 w 217"/>
                <a:gd name="T9" fmla="*/ 0 h 406"/>
                <a:gd name="T10" fmla="*/ 0 w 217"/>
                <a:gd name="T11" fmla="*/ 0 h 406"/>
                <a:gd name="T12" fmla="*/ 0 w 217"/>
                <a:gd name="T13" fmla="*/ 0 h 406"/>
                <a:gd name="T14" fmla="*/ 0 w 217"/>
                <a:gd name="T15" fmla="*/ 0 h 406"/>
                <a:gd name="T16" fmla="*/ 0 w 217"/>
                <a:gd name="T17" fmla="*/ 0 h 406"/>
                <a:gd name="T18" fmla="*/ 0 w 217"/>
                <a:gd name="T19" fmla="*/ 0 h 406"/>
                <a:gd name="T20" fmla="*/ 0 w 217"/>
                <a:gd name="T21" fmla="*/ 0 h 406"/>
                <a:gd name="T22" fmla="*/ 0 w 217"/>
                <a:gd name="T23" fmla="*/ 0 h 406"/>
                <a:gd name="T24" fmla="*/ 0 w 217"/>
                <a:gd name="T25" fmla="*/ 0 h 406"/>
                <a:gd name="T26" fmla="*/ 0 w 217"/>
                <a:gd name="T27" fmla="*/ 0 h 406"/>
                <a:gd name="T28" fmla="*/ 0 w 217"/>
                <a:gd name="T29" fmla="*/ 0 h 406"/>
                <a:gd name="T30" fmla="*/ 0 w 217"/>
                <a:gd name="T31" fmla="*/ 0 h 406"/>
                <a:gd name="T32" fmla="*/ 0 w 217"/>
                <a:gd name="T33" fmla="*/ 0 h 4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7"/>
                <a:gd name="T52" fmla="*/ 0 h 406"/>
                <a:gd name="T53" fmla="*/ 217 w 217"/>
                <a:gd name="T54" fmla="*/ 406 h 40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7" h="406">
                  <a:moveTo>
                    <a:pt x="121" y="406"/>
                  </a:moveTo>
                  <a:lnTo>
                    <a:pt x="61" y="377"/>
                  </a:lnTo>
                  <a:lnTo>
                    <a:pt x="22" y="319"/>
                  </a:lnTo>
                  <a:lnTo>
                    <a:pt x="1" y="242"/>
                  </a:lnTo>
                  <a:lnTo>
                    <a:pt x="0" y="162"/>
                  </a:lnTo>
                  <a:lnTo>
                    <a:pt x="13" y="85"/>
                  </a:lnTo>
                  <a:lnTo>
                    <a:pt x="40" y="28"/>
                  </a:lnTo>
                  <a:lnTo>
                    <a:pt x="81" y="0"/>
                  </a:lnTo>
                  <a:lnTo>
                    <a:pt x="136" y="15"/>
                  </a:lnTo>
                  <a:lnTo>
                    <a:pt x="159" y="53"/>
                  </a:lnTo>
                  <a:lnTo>
                    <a:pt x="182" y="107"/>
                  </a:lnTo>
                  <a:lnTo>
                    <a:pt x="202" y="167"/>
                  </a:lnTo>
                  <a:lnTo>
                    <a:pt x="216" y="231"/>
                  </a:lnTo>
                  <a:lnTo>
                    <a:pt x="217" y="290"/>
                  </a:lnTo>
                  <a:lnTo>
                    <a:pt x="204" y="344"/>
                  </a:lnTo>
                  <a:lnTo>
                    <a:pt x="172" y="384"/>
                  </a:lnTo>
                  <a:lnTo>
                    <a:pt x="121" y="4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150"/>
            <p:cNvSpPr>
              <a:spLocks/>
            </p:cNvSpPr>
            <p:nvPr/>
          </p:nvSpPr>
          <p:spPr bwMode="auto">
            <a:xfrm>
              <a:off x="4993" y="3327"/>
              <a:ext cx="27" cy="11"/>
            </a:xfrm>
            <a:custGeom>
              <a:avLst/>
              <a:gdLst>
                <a:gd name="T0" fmla="*/ 0 w 81"/>
                <a:gd name="T1" fmla="*/ 0 h 34"/>
                <a:gd name="T2" fmla="*/ 0 w 81"/>
                <a:gd name="T3" fmla="*/ 0 h 34"/>
                <a:gd name="T4" fmla="*/ 0 w 81"/>
                <a:gd name="T5" fmla="*/ 0 h 34"/>
                <a:gd name="T6" fmla="*/ 0 w 81"/>
                <a:gd name="T7" fmla="*/ 0 h 34"/>
                <a:gd name="T8" fmla="*/ 0 w 81"/>
                <a:gd name="T9" fmla="*/ 0 h 34"/>
                <a:gd name="T10" fmla="*/ 0 w 81"/>
                <a:gd name="T11" fmla="*/ 0 h 34"/>
                <a:gd name="T12" fmla="*/ 0 w 81"/>
                <a:gd name="T13" fmla="*/ 0 h 34"/>
                <a:gd name="T14" fmla="*/ 0 w 81"/>
                <a:gd name="T15" fmla="*/ 0 h 34"/>
                <a:gd name="T16" fmla="*/ 0 w 81"/>
                <a:gd name="T17" fmla="*/ 0 h 34"/>
                <a:gd name="T18" fmla="*/ 0 w 81"/>
                <a:gd name="T19" fmla="*/ 0 h 34"/>
                <a:gd name="T20" fmla="*/ 0 w 81"/>
                <a:gd name="T21" fmla="*/ 0 h 34"/>
                <a:gd name="T22" fmla="*/ 0 w 81"/>
                <a:gd name="T23" fmla="*/ 0 h 34"/>
                <a:gd name="T24" fmla="*/ 0 w 81"/>
                <a:gd name="T25" fmla="*/ 0 h 34"/>
                <a:gd name="T26" fmla="*/ 0 w 81"/>
                <a:gd name="T27" fmla="*/ 0 h 34"/>
                <a:gd name="T28" fmla="*/ 0 w 81"/>
                <a:gd name="T29" fmla="*/ 0 h 34"/>
                <a:gd name="T30" fmla="*/ 0 w 81"/>
                <a:gd name="T31" fmla="*/ 0 h 34"/>
                <a:gd name="T32" fmla="*/ 0 w 81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1"/>
                <a:gd name="T52" fmla="*/ 0 h 34"/>
                <a:gd name="T53" fmla="*/ 81 w 81"/>
                <a:gd name="T54" fmla="*/ 34 h 3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1" h="34">
                  <a:moveTo>
                    <a:pt x="0" y="34"/>
                  </a:moveTo>
                  <a:lnTo>
                    <a:pt x="7" y="30"/>
                  </a:lnTo>
                  <a:lnTo>
                    <a:pt x="16" y="24"/>
                  </a:lnTo>
                  <a:lnTo>
                    <a:pt x="27" y="18"/>
                  </a:lnTo>
                  <a:lnTo>
                    <a:pt x="38" y="12"/>
                  </a:lnTo>
                  <a:lnTo>
                    <a:pt x="48" y="7"/>
                  </a:lnTo>
                  <a:lnTo>
                    <a:pt x="60" y="3"/>
                  </a:lnTo>
                  <a:lnTo>
                    <a:pt x="70" y="0"/>
                  </a:lnTo>
                  <a:lnTo>
                    <a:pt x="81" y="1"/>
                  </a:lnTo>
                  <a:lnTo>
                    <a:pt x="55" y="11"/>
                  </a:lnTo>
                  <a:lnTo>
                    <a:pt x="36" y="19"/>
                  </a:lnTo>
                  <a:lnTo>
                    <a:pt x="22" y="25"/>
                  </a:lnTo>
                  <a:lnTo>
                    <a:pt x="13" y="30"/>
                  </a:lnTo>
                  <a:lnTo>
                    <a:pt x="6" y="32"/>
                  </a:lnTo>
                  <a:lnTo>
                    <a:pt x="3" y="33"/>
                  </a:lnTo>
                  <a:lnTo>
                    <a:pt x="0" y="3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151"/>
            <p:cNvSpPr>
              <a:spLocks/>
            </p:cNvSpPr>
            <p:nvPr/>
          </p:nvSpPr>
          <p:spPr bwMode="auto">
            <a:xfrm>
              <a:off x="4227" y="3210"/>
              <a:ext cx="65" cy="127"/>
            </a:xfrm>
            <a:custGeom>
              <a:avLst/>
              <a:gdLst>
                <a:gd name="T0" fmla="*/ 0 w 194"/>
                <a:gd name="T1" fmla="*/ 0 h 382"/>
                <a:gd name="T2" fmla="*/ 0 w 194"/>
                <a:gd name="T3" fmla="*/ 0 h 382"/>
                <a:gd name="T4" fmla="*/ 0 w 194"/>
                <a:gd name="T5" fmla="*/ 0 h 382"/>
                <a:gd name="T6" fmla="*/ 0 w 194"/>
                <a:gd name="T7" fmla="*/ 0 h 382"/>
                <a:gd name="T8" fmla="*/ 0 w 194"/>
                <a:gd name="T9" fmla="*/ 0 h 382"/>
                <a:gd name="T10" fmla="*/ 0 w 194"/>
                <a:gd name="T11" fmla="*/ 0 h 382"/>
                <a:gd name="T12" fmla="*/ 0 w 194"/>
                <a:gd name="T13" fmla="*/ 0 h 382"/>
                <a:gd name="T14" fmla="*/ 0 w 194"/>
                <a:gd name="T15" fmla="*/ 0 h 382"/>
                <a:gd name="T16" fmla="*/ 0 w 194"/>
                <a:gd name="T17" fmla="*/ 0 h 382"/>
                <a:gd name="T18" fmla="*/ 0 w 194"/>
                <a:gd name="T19" fmla="*/ 0 h 382"/>
                <a:gd name="T20" fmla="*/ 0 w 194"/>
                <a:gd name="T21" fmla="*/ 0 h 382"/>
                <a:gd name="T22" fmla="*/ 0 w 194"/>
                <a:gd name="T23" fmla="*/ 0 h 382"/>
                <a:gd name="T24" fmla="*/ 0 w 194"/>
                <a:gd name="T25" fmla="*/ 0 h 382"/>
                <a:gd name="T26" fmla="*/ 0 w 194"/>
                <a:gd name="T27" fmla="*/ 0 h 382"/>
                <a:gd name="T28" fmla="*/ 0 w 194"/>
                <a:gd name="T29" fmla="*/ 0 h 382"/>
                <a:gd name="T30" fmla="*/ 0 w 194"/>
                <a:gd name="T31" fmla="*/ 0 h 382"/>
                <a:gd name="T32" fmla="*/ 0 w 194"/>
                <a:gd name="T33" fmla="*/ 0 h 382"/>
                <a:gd name="T34" fmla="*/ 0 w 194"/>
                <a:gd name="T35" fmla="*/ 0 h 382"/>
                <a:gd name="T36" fmla="*/ 0 w 194"/>
                <a:gd name="T37" fmla="*/ 0 h 382"/>
                <a:gd name="T38" fmla="*/ 0 w 194"/>
                <a:gd name="T39" fmla="*/ 0 h 382"/>
                <a:gd name="T40" fmla="*/ 0 w 194"/>
                <a:gd name="T41" fmla="*/ 0 h 382"/>
                <a:gd name="T42" fmla="*/ 0 w 194"/>
                <a:gd name="T43" fmla="*/ 0 h 382"/>
                <a:gd name="T44" fmla="*/ 0 w 194"/>
                <a:gd name="T45" fmla="*/ 0 h 382"/>
                <a:gd name="T46" fmla="*/ 0 w 194"/>
                <a:gd name="T47" fmla="*/ 0 h 382"/>
                <a:gd name="T48" fmla="*/ 0 w 194"/>
                <a:gd name="T49" fmla="*/ 0 h 3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382"/>
                <a:gd name="T77" fmla="*/ 194 w 194"/>
                <a:gd name="T78" fmla="*/ 382 h 3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382">
                  <a:moveTo>
                    <a:pt x="111" y="382"/>
                  </a:moveTo>
                  <a:lnTo>
                    <a:pt x="64" y="359"/>
                  </a:lnTo>
                  <a:lnTo>
                    <a:pt x="31" y="317"/>
                  </a:lnTo>
                  <a:lnTo>
                    <a:pt x="10" y="260"/>
                  </a:lnTo>
                  <a:lnTo>
                    <a:pt x="0" y="197"/>
                  </a:lnTo>
                  <a:lnTo>
                    <a:pt x="3" y="132"/>
                  </a:lnTo>
                  <a:lnTo>
                    <a:pt x="16" y="74"/>
                  </a:lnTo>
                  <a:lnTo>
                    <a:pt x="41" y="26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101" y="4"/>
                  </a:lnTo>
                  <a:lnTo>
                    <a:pt x="109" y="7"/>
                  </a:lnTo>
                  <a:lnTo>
                    <a:pt x="117" y="14"/>
                  </a:lnTo>
                  <a:lnTo>
                    <a:pt x="122" y="20"/>
                  </a:lnTo>
                  <a:lnTo>
                    <a:pt x="129" y="29"/>
                  </a:lnTo>
                  <a:lnTo>
                    <a:pt x="136" y="38"/>
                  </a:lnTo>
                  <a:lnTo>
                    <a:pt x="145" y="48"/>
                  </a:lnTo>
                  <a:lnTo>
                    <a:pt x="158" y="85"/>
                  </a:lnTo>
                  <a:lnTo>
                    <a:pt x="172" y="131"/>
                  </a:lnTo>
                  <a:lnTo>
                    <a:pt x="185" y="182"/>
                  </a:lnTo>
                  <a:lnTo>
                    <a:pt x="194" y="236"/>
                  </a:lnTo>
                  <a:lnTo>
                    <a:pt x="194" y="285"/>
                  </a:lnTo>
                  <a:lnTo>
                    <a:pt x="183" y="329"/>
                  </a:lnTo>
                  <a:lnTo>
                    <a:pt x="155" y="362"/>
                  </a:lnTo>
                  <a:lnTo>
                    <a:pt x="111" y="3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152"/>
            <p:cNvSpPr>
              <a:spLocks/>
            </p:cNvSpPr>
            <p:nvPr/>
          </p:nvSpPr>
          <p:spPr bwMode="auto">
            <a:xfrm>
              <a:off x="4944" y="3310"/>
              <a:ext cx="49" cy="27"/>
            </a:xfrm>
            <a:custGeom>
              <a:avLst/>
              <a:gdLst>
                <a:gd name="T0" fmla="*/ 0 w 148"/>
                <a:gd name="T1" fmla="*/ 0 h 79"/>
                <a:gd name="T2" fmla="*/ 0 w 148"/>
                <a:gd name="T3" fmla="*/ 0 h 79"/>
                <a:gd name="T4" fmla="*/ 0 w 148"/>
                <a:gd name="T5" fmla="*/ 0 h 79"/>
                <a:gd name="T6" fmla="*/ 0 w 148"/>
                <a:gd name="T7" fmla="*/ 0 h 79"/>
                <a:gd name="T8" fmla="*/ 0 w 148"/>
                <a:gd name="T9" fmla="*/ 0 h 79"/>
                <a:gd name="T10" fmla="*/ 0 w 148"/>
                <a:gd name="T11" fmla="*/ 0 h 79"/>
                <a:gd name="T12" fmla="*/ 0 w 148"/>
                <a:gd name="T13" fmla="*/ 0 h 79"/>
                <a:gd name="T14" fmla="*/ 0 w 148"/>
                <a:gd name="T15" fmla="*/ 0 h 79"/>
                <a:gd name="T16" fmla="*/ 0 w 148"/>
                <a:gd name="T17" fmla="*/ 0 h 79"/>
                <a:gd name="T18" fmla="*/ 0 w 148"/>
                <a:gd name="T19" fmla="*/ 0 h 79"/>
                <a:gd name="T20" fmla="*/ 0 w 148"/>
                <a:gd name="T21" fmla="*/ 0 h 79"/>
                <a:gd name="T22" fmla="*/ 0 w 148"/>
                <a:gd name="T23" fmla="*/ 0 h 79"/>
                <a:gd name="T24" fmla="*/ 0 w 148"/>
                <a:gd name="T25" fmla="*/ 0 h 79"/>
                <a:gd name="T26" fmla="*/ 0 w 148"/>
                <a:gd name="T27" fmla="*/ 0 h 79"/>
                <a:gd name="T28" fmla="*/ 0 w 148"/>
                <a:gd name="T29" fmla="*/ 0 h 79"/>
                <a:gd name="T30" fmla="*/ 0 w 148"/>
                <a:gd name="T31" fmla="*/ 0 h 79"/>
                <a:gd name="T32" fmla="*/ 0 w 148"/>
                <a:gd name="T33" fmla="*/ 0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48"/>
                <a:gd name="T52" fmla="*/ 0 h 79"/>
                <a:gd name="T53" fmla="*/ 148 w 148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48" h="79">
                  <a:moveTo>
                    <a:pt x="0" y="79"/>
                  </a:moveTo>
                  <a:lnTo>
                    <a:pt x="12" y="69"/>
                  </a:lnTo>
                  <a:lnTo>
                    <a:pt x="30" y="58"/>
                  </a:lnTo>
                  <a:lnTo>
                    <a:pt x="52" y="44"/>
                  </a:lnTo>
                  <a:lnTo>
                    <a:pt x="76" y="31"/>
                  </a:lnTo>
                  <a:lnTo>
                    <a:pt x="98" y="17"/>
                  </a:lnTo>
                  <a:lnTo>
                    <a:pt x="120" y="7"/>
                  </a:lnTo>
                  <a:lnTo>
                    <a:pt x="137" y="0"/>
                  </a:lnTo>
                  <a:lnTo>
                    <a:pt x="148" y="0"/>
                  </a:lnTo>
                  <a:lnTo>
                    <a:pt x="111" y="19"/>
                  </a:lnTo>
                  <a:lnTo>
                    <a:pt x="80" y="35"/>
                  </a:lnTo>
                  <a:lnTo>
                    <a:pt x="54" y="49"/>
                  </a:lnTo>
                  <a:lnTo>
                    <a:pt x="36" y="60"/>
                  </a:lnTo>
                  <a:lnTo>
                    <a:pt x="21" y="67"/>
                  </a:lnTo>
                  <a:lnTo>
                    <a:pt x="11" y="74"/>
                  </a:lnTo>
                  <a:lnTo>
                    <a:pt x="4" y="76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153"/>
            <p:cNvSpPr>
              <a:spLocks/>
            </p:cNvSpPr>
            <p:nvPr/>
          </p:nvSpPr>
          <p:spPr bwMode="auto">
            <a:xfrm>
              <a:off x="4172" y="3226"/>
              <a:ext cx="41" cy="101"/>
            </a:xfrm>
            <a:custGeom>
              <a:avLst/>
              <a:gdLst>
                <a:gd name="T0" fmla="*/ 0 w 122"/>
                <a:gd name="T1" fmla="*/ 0 h 303"/>
                <a:gd name="T2" fmla="*/ 0 w 122"/>
                <a:gd name="T3" fmla="*/ 0 h 303"/>
                <a:gd name="T4" fmla="*/ 0 w 122"/>
                <a:gd name="T5" fmla="*/ 0 h 303"/>
                <a:gd name="T6" fmla="*/ 0 w 122"/>
                <a:gd name="T7" fmla="*/ 0 h 303"/>
                <a:gd name="T8" fmla="*/ 0 w 122"/>
                <a:gd name="T9" fmla="*/ 0 h 303"/>
                <a:gd name="T10" fmla="*/ 0 w 122"/>
                <a:gd name="T11" fmla="*/ 0 h 303"/>
                <a:gd name="T12" fmla="*/ 0 w 122"/>
                <a:gd name="T13" fmla="*/ 0 h 303"/>
                <a:gd name="T14" fmla="*/ 0 w 122"/>
                <a:gd name="T15" fmla="*/ 0 h 303"/>
                <a:gd name="T16" fmla="*/ 0 w 122"/>
                <a:gd name="T17" fmla="*/ 0 h 303"/>
                <a:gd name="T18" fmla="*/ 0 w 122"/>
                <a:gd name="T19" fmla="*/ 0 h 303"/>
                <a:gd name="T20" fmla="*/ 0 w 122"/>
                <a:gd name="T21" fmla="*/ 0 h 303"/>
                <a:gd name="T22" fmla="*/ 0 w 122"/>
                <a:gd name="T23" fmla="*/ 0 h 303"/>
                <a:gd name="T24" fmla="*/ 0 w 122"/>
                <a:gd name="T25" fmla="*/ 0 h 303"/>
                <a:gd name="T26" fmla="*/ 0 w 122"/>
                <a:gd name="T27" fmla="*/ 0 h 303"/>
                <a:gd name="T28" fmla="*/ 0 w 122"/>
                <a:gd name="T29" fmla="*/ 0 h 303"/>
                <a:gd name="T30" fmla="*/ 0 w 122"/>
                <a:gd name="T31" fmla="*/ 0 h 303"/>
                <a:gd name="T32" fmla="*/ 0 w 122"/>
                <a:gd name="T33" fmla="*/ 0 h 3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2"/>
                <a:gd name="T52" fmla="*/ 0 h 303"/>
                <a:gd name="T53" fmla="*/ 122 w 122"/>
                <a:gd name="T54" fmla="*/ 303 h 30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2" h="303">
                  <a:moveTo>
                    <a:pt x="62" y="303"/>
                  </a:moveTo>
                  <a:lnTo>
                    <a:pt x="40" y="273"/>
                  </a:lnTo>
                  <a:lnTo>
                    <a:pt x="23" y="238"/>
                  </a:lnTo>
                  <a:lnTo>
                    <a:pt x="10" y="196"/>
                  </a:lnTo>
                  <a:lnTo>
                    <a:pt x="3" y="153"/>
                  </a:lnTo>
                  <a:lnTo>
                    <a:pt x="0" y="108"/>
                  </a:lnTo>
                  <a:lnTo>
                    <a:pt x="7" y="67"/>
                  </a:lnTo>
                  <a:lnTo>
                    <a:pt x="20" y="31"/>
                  </a:lnTo>
                  <a:lnTo>
                    <a:pt x="43" y="4"/>
                  </a:lnTo>
                  <a:lnTo>
                    <a:pt x="77" y="0"/>
                  </a:lnTo>
                  <a:lnTo>
                    <a:pt x="101" y="26"/>
                  </a:lnTo>
                  <a:lnTo>
                    <a:pt x="115" y="73"/>
                  </a:lnTo>
                  <a:lnTo>
                    <a:pt x="122" y="132"/>
                  </a:lnTo>
                  <a:lnTo>
                    <a:pt x="118" y="193"/>
                  </a:lnTo>
                  <a:lnTo>
                    <a:pt x="107" y="248"/>
                  </a:lnTo>
                  <a:lnTo>
                    <a:pt x="88" y="287"/>
                  </a:lnTo>
                  <a:lnTo>
                    <a:pt x="62" y="3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154"/>
            <p:cNvSpPr>
              <a:spLocks/>
            </p:cNvSpPr>
            <p:nvPr/>
          </p:nvSpPr>
          <p:spPr bwMode="auto">
            <a:xfrm>
              <a:off x="4209" y="3188"/>
              <a:ext cx="23" cy="21"/>
            </a:xfrm>
            <a:custGeom>
              <a:avLst/>
              <a:gdLst>
                <a:gd name="T0" fmla="*/ 0 w 70"/>
                <a:gd name="T1" fmla="*/ 0 h 64"/>
                <a:gd name="T2" fmla="*/ 0 w 70"/>
                <a:gd name="T3" fmla="*/ 0 h 64"/>
                <a:gd name="T4" fmla="*/ 0 w 70"/>
                <a:gd name="T5" fmla="*/ 0 h 64"/>
                <a:gd name="T6" fmla="*/ 0 w 70"/>
                <a:gd name="T7" fmla="*/ 0 h 64"/>
                <a:gd name="T8" fmla="*/ 0 w 70"/>
                <a:gd name="T9" fmla="*/ 0 h 64"/>
                <a:gd name="T10" fmla="*/ 0 w 70"/>
                <a:gd name="T11" fmla="*/ 0 h 64"/>
                <a:gd name="T12" fmla="*/ 0 w 70"/>
                <a:gd name="T13" fmla="*/ 0 h 64"/>
                <a:gd name="T14" fmla="*/ 0 w 70"/>
                <a:gd name="T15" fmla="*/ 0 h 64"/>
                <a:gd name="T16" fmla="*/ 0 w 70"/>
                <a:gd name="T17" fmla="*/ 0 h 64"/>
                <a:gd name="T18" fmla="*/ 0 w 70"/>
                <a:gd name="T19" fmla="*/ 0 h 64"/>
                <a:gd name="T20" fmla="*/ 0 w 70"/>
                <a:gd name="T21" fmla="*/ 0 h 64"/>
                <a:gd name="T22" fmla="*/ 0 w 70"/>
                <a:gd name="T23" fmla="*/ 0 h 64"/>
                <a:gd name="T24" fmla="*/ 0 w 70"/>
                <a:gd name="T25" fmla="*/ 0 h 64"/>
                <a:gd name="T26" fmla="*/ 0 w 70"/>
                <a:gd name="T27" fmla="*/ 0 h 64"/>
                <a:gd name="T28" fmla="*/ 0 w 70"/>
                <a:gd name="T29" fmla="*/ 0 h 64"/>
                <a:gd name="T30" fmla="*/ 0 w 70"/>
                <a:gd name="T31" fmla="*/ 0 h 64"/>
                <a:gd name="T32" fmla="*/ 0 w 70"/>
                <a:gd name="T33" fmla="*/ 0 h 64"/>
                <a:gd name="T34" fmla="*/ 0 w 70"/>
                <a:gd name="T35" fmla="*/ 0 h 64"/>
                <a:gd name="T36" fmla="*/ 0 w 70"/>
                <a:gd name="T37" fmla="*/ 0 h 64"/>
                <a:gd name="T38" fmla="*/ 0 w 70"/>
                <a:gd name="T39" fmla="*/ 0 h 64"/>
                <a:gd name="T40" fmla="*/ 0 w 70"/>
                <a:gd name="T41" fmla="*/ 0 h 64"/>
                <a:gd name="T42" fmla="*/ 0 w 70"/>
                <a:gd name="T43" fmla="*/ 0 h 64"/>
                <a:gd name="T44" fmla="*/ 0 w 70"/>
                <a:gd name="T45" fmla="*/ 0 h 64"/>
                <a:gd name="T46" fmla="*/ 0 w 70"/>
                <a:gd name="T47" fmla="*/ 0 h 64"/>
                <a:gd name="T48" fmla="*/ 0 w 70"/>
                <a:gd name="T49" fmla="*/ 0 h 64"/>
                <a:gd name="T50" fmla="*/ 0 w 70"/>
                <a:gd name="T51" fmla="*/ 0 h 64"/>
                <a:gd name="T52" fmla="*/ 0 w 70"/>
                <a:gd name="T53" fmla="*/ 0 h 6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64"/>
                <a:gd name="T83" fmla="*/ 70 w 70"/>
                <a:gd name="T84" fmla="*/ 64 h 6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64">
                  <a:moveTo>
                    <a:pt x="47" y="64"/>
                  </a:moveTo>
                  <a:lnTo>
                    <a:pt x="41" y="55"/>
                  </a:lnTo>
                  <a:lnTo>
                    <a:pt x="34" y="50"/>
                  </a:lnTo>
                  <a:lnTo>
                    <a:pt x="28" y="46"/>
                  </a:lnTo>
                  <a:lnTo>
                    <a:pt x="22" y="44"/>
                  </a:lnTo>
                  <a:lnTo>
                    <a:pt x="10" y="40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9"/>
                  </a:lnTo>
                  <a:lnTo>
                    <a:pt x="6" y="22"/>
                  </a:lnTo>
                  <a:lnTo>
                    <a:pt x="13" y="17"/>
                  </a:lnTo>
                  <a:lnTo>
                    <a:pt x="21" y="12"/>
                  </a:lnTo>
                  <a:lnTo>
                    <a:pt x="30" y="8"/>
                  </a:lnTo>
                  <a:lnTo>
                    <a:pt x="38" y="4"/>
                  </a:lnTo>
                  <a:lnTo>
                    <a:pt x="49" y="2"/>
                  </a:lnTo>
                  <a:lnTo>
                    <a:pt x="59" y="0"/>
                  </a:lnTo>
                  <a:lnTo>
                    <a:pt x="70" y="2"/>
                  </a:lnTo>
                  <a:lnTo>
                    <a:pt x="62" y="8"/>
                  </a:lnTo>
                  <a:lnTo>
                    <a:pt x="58" y="15"/>
                  </a:lnTo>
                  <a:lnTo>
                    <a:pt x="53" y="21"/>
                  </a:lnTo>
                  <a:lnTo>
                    <a:pt x="52" y="28"/>
                  </a:lnTo>
                  <a:lnTo>
                    <a:pt x="50" y="32"/>
                  </a:lnTo>
                  <a:lnTo>
                    <a:pt x="50" y="40"/>
                  </a:lnTo>
                  <a:lnTo>
                    <a:pt x="50" y="48"/>
                  </a:lnTo>
                  <a:lnTo>
                    <a:pt x="52" y="61"/>
                  </a:lnTo>
                  <a:lnTo>
                    <a:pt x="50" y="61"/>
                  </a:lnTo>
                  <a:lnTo>
                    <a:pt x="47" y="64"/>
                  </a:lnTo>
                  <a:close/>
                </a:path>
              </a:pathLst>
            </a:custGeom>
            <a:solidFill>
              <a:srgbClr val="CC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Freeform 155"/>
            <p:cNvSpPr>
              <a:spLocks/>
            </p:cNvSpPr>
            <p:nvPr/>
          </p:nvSpPr>
          <p:spPr bwMode="auto">
            <a:xfrm>
              <a:off x="4557" y="3055"/>
              <a:ext cx="200" cy="137"/>
            </a:xfrm>
            <a:custGeom>
              <a:avLst/>
              <a:gdLst>
                <a:gd name="T0" fmla="*/ 0 w 599"/>
                <a:gd name="T1" fmla="*/ 0 h 413"/>
                <a:gd name="T2" fmla="*/ 0 w 599"/>
                <a:gd name="T3" fmla="*/ 0 h 413"/>
                <a:gd name="T4" fmla="*/ 0 w 599"/>
                <a:gd name="T5" fmla="*/ 0 h 413"/>
                <a:gd name="T6" fmla="*/ 0 w 599"/>
                <a:gd name="T7" fmla="*/ 0 h 413"/>
                <a:gd name="T8" fmla="*/ 0 w 599"/>
                <a:gd name="T9" fmla="*/ 0 h 413"/>
                <a:gd name="T10" fmla="*/ 0 w 599"/>
                <a:gd name="T11" fmla="*/ 0 h 413"/>
                <a:gd name="T12" fmla="*/ 0 w 599"/>
                <a:gd name="T13" fmla="*/ 0 h 413"/>
                <a:gd name="T14" fmla="*/ 0 w 599"/>
                <a:gd name="T15" fmla="*/ 0 h 413"/>
                <a:gd name="T16" fmla="*/ 0 w 599"/>
                <a:gd name="T17" fmla="*/ 0 h 413"/>
                <a:gd name="T18" fmla="*/ 0 w 599"/>
                <a:gd name="T19" fmla="*/ 0 h 413"/>
                <a:gd name="T20" fmla="*/ 0 w 599"/>
                <a:gd name="T21" fmla="*/ 0 h 413"/>
                <a:gd name="T22" fmla="*/ 0 w 599"/>
                <a:gd name="T23" fmla="*/ 0 h 413"/>
                <a:gd name="T24" fmla="*/ 0 w 599"/>
                <a:gd name="T25" fmla="*/ 0 h 413"/>
                <a:gd name="T26" fmla="*/ 0 w 599"/>
                <a:gd name="T27" fmla="*/ 0 h 413"/>
                <a:gd name="T28" fmla="*/ 0 w 599"/>
                <a:gd name="T29" fmla="*/ 0 h 413"/>
                <a:gd name="T30" fmla="*/ 0 w 599"/>
                <a:gd name="T31" fmla="*/ 0 h 413"/>
                <a:gd name="T32" fmla="*/ 0 w 599"/>
                <a:gd name="T33" fmla="*/ 0 h 413"/>
                <a:gd name="T34" fmla="*/ 0 w 599"/>
                <a:gd name="T35" fmla="*/ 0 h 413"/>
                <a:gd name="T36" fmla="*/ 0 w 599"/>
                <a:gd name="T37" fmla="*/ 0 h 413"/>
                <a:gd name="T38" fmla="*/ 0 w 599"/>
                <a:gd name="T39" fmla="*/ 0 h 413"/>
                <a:gd name="T40" fmla="*/ 0 w 599"/>
                <a:gd name="T41" fmla="*/ 0 h 413"/>
                <a:gd name="T42" fmla="*/ 0 w 599"/>
                <a:gd name="T43" fmla="*/ 0 h 413"/>
                <a:gd name="T44" fmla="*/ 0 w 599"/>
                <a:gd name="T45" fmla="*/ 0 h 413"/>
                <a:gd name="T46" fmla="*/ 0 w 599"/>
                <a:gd name="T47" fmla="*/ 0 h 413"/>
                <a:gd name="T48" fmla="*/ 0 w 599"/>
                <a:gd name="T49" fmla="*/ 0 h 413"/>
                <a:gd name="T50" fmla="*/ 0 w 599"/>
                <a:gd name="T51" fmla="*/ 0 h 413"/>
                <a:gd name="T52" fmla="*/ 0 w 599"/>
                <a:gd name="T53" fmla="*/ 0 h 413"/>
                <a:gd name="T54" fmla="*/ 0 w 599"/>
                <a:gd name="T55" fmla="*/ 0 h 413"/>
                <a:gd name="T56" fmla="*/ 0 w 599"/>
                <a:gd name="T57" fmla="*/ 0 h 413"/>
                <a:gd name="T58" fmla="*/ 0 w 599"/>
                <a:gd name="T59" fmla="*/ 0 h 413"/>
                <a:gd name="T60" fmla="*/ 0 w 599"/>
                <a:gd name="T61" fmla="*/ 0 h 413"/>
                <a:gd name="T62" fmla="*/ 0 w 599"/>
                <a:gd name="T63" fmla="*/ 0 h 413"/>
                <a:gd name="T64" fmla="*/ 0 w 599"/>
                <a:gd name="T65" fmla="*/ 0 h 413"/>
                <a:gd name="T66" fmla="*/ 0 w 599"/>
                <a:gd name="T67" fmla="*/ 0 h 413"/>
                <a:gd name="T68" fmla="*/ 0 w 599"/>
                <a:gd name="T69" fmla="*/ 0 h 413"/>
                <a:gd name="T70" fmla="*/ 0 w 599"/>
                <a:gd name="T71" fmla="*/ 0 h 413"/>
                <a:gd name="T72" fmla="*/ 0 w 599"/>
                <a:gd name="T73" fmla="*/ 0 h 413"/>
                <a:gd name="T74" fmla="*/ 0 w 599"/>
                <a:gd name="T75" fmla="*/ 0 h 413"/>
                <a:gd name="T76" fmla="*/ 0 w 599"/>
                <a:gd name="T77" fmla="*/ 0 h 413"/>
                <a:gd name="T78" fmla="*/ 0 w 599"/>
                <a:gd name="T79" fmla="*/ 0 h 413"/>
                <a:gd name="T80" fmla="*/ 0 w 599"/>
                <a:gd name="T81" fmla="*/ 0 h 413"/>
                <a:gd name="T82" fmla="*/ 0 w 599"/>
                <a:gd name="T83" fmla="*/ 0 h 413"/>
                <a:gd name="T84" fmla="*/ 0 w 599"/>
                <a:gd name="T85" fmla="*/ 0 h 413"/>
                <a:gd name="T86" fmla="*/ 0 w 599"/>
                <a:gd name="T87" fmla="*/ 0 h 413"/>
                <a:gd name="T88" fmla="*/ 0 w 599"/>
                <a:gd name="T89" fmla="*/ 0 h 413"/>
                <a:gd name="T90" fmla="*/ 0 w 599"/>
                <a:gd name="T91" fmla="*/ 0 h 413"/>
                <a:gd name="T92" fmla="*/ 0 w 599"/>
                <a:gd name="T93" fmla="*/ 0 h 413"/>
                <a:gd name="T94" fmla="*/ 0 w 599"/>
                <a:gd name="T95" fmla="*/ 0 h 413"/>
                <a:gd name="T96" fmla="*/ 0 w 599"/>
                <a:gd name="T97" fmla="*/ 0 h 413"/>
                <a:gd name="T98" fmla="*/ 0 w 599"/>
                <a:gd name="T99" fmla="*/ 0 h 413"/>
                <a:gd name="T100" fmla="*/ 0 w 599"/>
                <a:gd name="T101" fmla="*/ 0 h 413"/>
                <a:gd name="T102" fmla="*/ 0 w 599"/>
                <a:gd name="T103" fmla="*/ 0 h 413"/>
                <a:gd name="T104" fmla="*/ 0 w 599"/>
                <a:gd name="T105" fmla="*/ 0 h 413"/>
                <a:gd name="T106" fmla="*/ 0 w 599"/>
                <a:gd name="T107" fmla="*/ 0 h 413"/>
                <a:gd name="T108" fmla="*/ 0 w 599"/>
                <a:gd name="T109" fmla="*/ 0 h 413"/>
                <a:gd name="T110" fmla="*/ 0 w 599"/>
                <a:gd name="T111" fmla="*/ 0 h 413"/>
                <a:gd name="T112" fmla="*/ 0 w 599"/>
                <a:gd name="T113" fmla="*/ 0 h 413"/>
                <a:gd name="T114" fmla="*/ 0 w 599"/>
                <a:gd name="T115" fmla="*/ 0 h 413"/>
                <a:gd name="T116" fmla="*/ 0 w 599"/>
                <a:gd name="T117" fmla="*/ 0 h 4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99"/>
                <a:gd name="T178" fmla="*/ 0 h 413"/>
                <a:gd name="T179" fmla="*/ 599 w 599"/>
                <a:gd name="T180" fmla="*/ 413 h 4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99" h="413">
                  <a:moveTo>
                    <a:pt x="119" y="413"/>
                  </a:moveTo>
                  <a:lnTo>
                    <a:pt x="83" y="402"/>
                  </a:lnTo>
                  <a:lnTo>
                    <a:pt x="56" y="387"/>
                  </a:lnTo>
                  <a:lnTo>
                    <a:pt x="34" y="369"/>
                  </a:lnTo>
                  <a:lnTo>
                    <a:pt x="18" y="348"/>
                  </a:lnTo>
                  <a:lnTo>
                    <a:pt x="6" y="322"/>
                  </a:lnTo>
                  <a:lnTo>
                    <a:pt x="0" y="295"/>
                  </a:lnTo>
                  <a:lnTo>
                    <a:pt x="0" y="264"/>
                  </a:lnTo>
                  <a:lnTo>
                    <a:pt x="7" y="232"/>
                  </a:lnTo>
                  <a:lnTo>
                    <a:pt x="29" y="193"/>
                  </a:lnTo>
                  <a:lnTo>
                    <a:pt x="63" y="154"/>
                  </a:lnTo>
                  <a:lnTo>
                    <a:pt x="105" y="115"/>
                  </a:lnTo>
                  <a:lnTo>
                    <a:pt x="155" y="79"/>
                  </a:lnTo>
                  <a:lnTo>
                    <a:pt x="206" y="47"/>
                  </a:lnTo>
                  <a:lnTo>
                    <a:pt x="259" y="22"/>
                  </a:lnTo>
                  <a:lnTo>
                    <a:pt x="306" y="5"/>
                  </a:lnTo>
                  <a:lnTo>
                    <a:pt x="350" y="0"/>
                  </a:lnTo>
                  <a:lnTo>
                    <a:pt x="350" y="1"/>
                  </a:lnTo>
                  <a:lnTo>
                    <a:pt x="351" y="2"/>
                  </a:lnTo>
                  <a:lnTo>
                    <a:pt x="342" y="8"/>
                  </a:lnTo>
                  <a:lnTo>
                    <a:pt x="333" y="14"/>
                  </a:lnTo>
                  <a:lnTo>
                    <a:pt x="326" y="22"/>
                  </a:lnTo>
                  <a:lnTo>
                    <a:pt x="326" y="34"/>
                  </a:lnTo>
                  <a:lnTo>
                    <a:pt x="331" y="34"/>
                  </a:lnTo>
                  <a:lnTo>
                    <a:pt x="337" y="34"/>
                  </a:lnTo>
                  <a:lnTo>
                    <a:pt x="341" y="34"/>
                  </a:lnTo>
                  <a:lnTo>
                    <a:pt x="345" y="35"/>
                  </a:lnTo>
                  <a:lnTo>
                    <a:pt x="350" y="34"/>
                  </a:lnTo>
                  <a:lnTo>
                    <a:pt x="355" y="34"/>
                  </a:lnTo>
                  <a:lnTo>
                    <a:pt x="358" y="40"/>
                  </a:lnTo>
                  <a:lnTo>
                    <a:pt x="358" y="46"/>
                  </a:lnTo>
                  <a:lnTo>
                    <a:pt x="368" y="44"/>
                  </a:lnTo>
                  <a:lnTo>
                    <a:pt x="378" y="42"/>
                  </a:lnTo>
                  <a:lnTo>
                    <a:pt x="390" y="40"/>
                  </a:lnTo>
                  <a:lnTo>
                    <a:pt x="401" y="37"/>
                  </a:lnTo>
                  <a:lnTo>
                    <a:pt x="411" y="34"/>
                  </a:lnTo>
                  <a:lnTo>
                    <a:pt x="424" y="30"/>
                  </a:lnTo>
                  <a:lnTo>
                    <a:pt x="435" y="27"/>
                  </a:lnTo>
                  <a:lnTo>
                    <a:pt x="448" y="26"/>
                  </a:lnTo>
                  <a:lnTo>
                    <a:pt x="443" y="33"/>
                  </a:lnTo>
                  <a:lnTo>
                    <a:pt x="436" y="40"/>
                  </a:lnTo>
                  <a:lnTo>
                    <a:pt x="428" y="47"/>
                  </a:lnTo>
                  <a:lnTo>
                    <a:pt x="424" y="58"/>
                  </a:lnTo>
                  <a:lnTo>
                    <a:pt x="436" y="53"/>
                  </a:lnTo>
                  <a:lnTo>
                    <a:pt x="456" y="46"/>
                  </a:lnTo>
                  <a:lnTo>
                    <a:pt x="477" y="37"/>
                  </a:lnTo>
                  <a:lnTo>
                    <a:pt x="501" y="29"/>
                  </a:lnTo>
                  <a:lnTo>
                    <a:pt x="522" y="20"/>
                  </a:lnTo>
                  <a:lnTo>
                    <a:pt x="541" y="13"/>
                  </a:lnTo>
                  <a:lnTo>
                    <a:pt x="555" y="8"/>
                  </a:lnTo>
                  <a:lnTo>
                    <a:pt x="563" y="8"/>
                  </a:lnTo>
                  <a:lnTo>
                    <a:pt x="556" y="18"/>
                  </a:lnTo>
                  <a:lnTo>
                    <a:pt x="543" y="28"/>
                  </a:lnTo>
                  <a:lnTo>
                    <a:pt x="527" y="38"/>
                  </a:lnTo>
                  <a:lnTo>
                    <a:pt x="511" y="49"/>
                  </a:lnTo>
                  <a:lnTo>
                    <a:pt x="494" y="59"/>
                  </a:lnTo>
                  <a:lnTo>
                    <a:pt x="479" y="71"/>
                  </a:lnTo>
                  <a:lnTo>
                    <a:pt x="467" y="85"/>
                  </a:lnTo>
                  <a:lnTo>
                    <a:pt x="462" y="102"/>
                  </a:lnTo>
                  <a:lnTo>
                    <a:pt x="468" y="101"/>
                  </a:lnTo>
                  <a:lnTo>
                    <a:pt x="474" y="102"/>
                  </a:lnTo>
                  <a:lnTo>
                    <a:pt x="478" y="103"/>
                  </a:lnTo>
                  <a:lnTo>
                    <a:pt x="485" y="109"/>
                  </a:lnTo>
                  <a:lnTo>
                    <a:pt x="481" y="116"/>
                  </a:lnTo>
                  <a:lnTo>
                    <a:pt x="478" y="121"/>
                  </a:lnTo>
                  <a:lnTo>
                    <a:pt x="475" y="126"/>
                  </a:lnTo>
                  <a:lnTo>
                    <a:pt x="475" y="131"/>
                  </a:lnTo>
                  <a:lnTo>
                    <a:pt x="474" y="135"/>
                  </a:lnTo>
                  <a:lnTo>
                    <a:pt x="474" y="140"/>
                  </a:lnTo>
                  <a:lnTo>
                    <a:pt x="487" y="142"/>
                  </a:lnTo>
                  <a:lnTo>
                    <a:pt x="502" y="141"/>
                  </a:lnTo>
                  <a:lnTo>
                    <a:pt x="517" y="137"/>
                  </a:lnTo>
                  <a:lnTo>
                    <a:pt x="532" y="133"/>
                  </a:lnTo>
                  <a:lnTo>
                    <a:pt x="546" y="126"/>
                  </a:lnTo>
                  <a:lnTo>
                    <a:pt x="560" y="121"/>
                  </a:lnTo>
                  <a:lnTo>
                    <a:pt x="574" y="119"/>
                  </a:lnTo>
                  <a:lnTo>
                    <a:pt x="588" y="120"/>
                  </a:lnTo>
                  <a:lnTo>
                    <a:pt x="588" y="123"/>
                  </a:lnTo>
                  <a:lnTo>
                    <a:pt x="588" y="125"/>
                  </a:lnTo>
                  <a:lnTo>
                    <a:pt x="574" y="132"/>
                  </a:lnTo>
                  <a:lnTo>
                    <a:pt x="560" y="139"/>
                  </a:lnTo>
                  <a:lnTo>
                    <a:pt x="547" y="145"/>
                  </a:lnTo>
                  <a:lnTo>
                    <a:pt x="534" y="153"/>
                  </a:lnTo>
                  <a:lnTo>
                    <a:pt x="520" y="160"/>
                  </a:lnTo>
                  <a:lnTo>
                    <a:pt x="509" y="167"/>
                  </a:lnTo>
                  <a:lnTo>
                    <a:pt x="497" y="175"/>
                  </a:lnTo>
                  <a:lnTo>
                    <a:pt x="485" y="185"/>
                  </a:lnTo>
                  <a:lnTo>
                    <a:pt x="495" y="188"/>
                  </a:lnTo>
                  <a:lnTo>
                    <a:pt x="506" y="189"/>
                  </a:lnTo>
                  <a:lnTo>
                    <a:pt x="502" y="194"/>
                  </a:lnTo>
                  <a:lnTo>
                    <a:pt x="500" y="200"/>
                  </a:lnTo>
                  <a:lnTo>
                    <a:pt x="497" y="206"/>
                  </a:lnTo>
                  <a:lnTo>
                    <a:pt x="494" y="214"/>
                  </a:lnTo>
                  <a:lnTo>
                    <a:pt x="508" y="209"/>
                  </a:lnTo>
                  <a:lnTo>
                    <a:pt x="523" y="205"/>
                  </a:lnTo>
                  <a:lnTo>
                    <a:pt x="538" y="200"/>
                  </a:lnTo>
                  <a:lnTo>
                    <a:pt x="552" y="197"/>
                  </a:lnTo>
                  <a:lnTo>
                    <a:pt x="565" y="192"/>
                  </a:lnTo>
                  <a:lnTo>
                    <a:pt x="579" y="189"/>
                  </a:lnTo>
                  <a:lnTo>
                    <a:pt x="589" y="185"/>
                  </a:lnTo>
                  <a:lnTo>
                    <a:pt x="599" y="184"/>
                  </a:lnTo>
                  <a:lnTo>
                    <a:pt x="598" y="186"/>
                  </a:lnTo>
                  <a:lnTo>
                    <a:pt x="598" y="192"/>
                  </a:lnTo>
                  <a:lnTo>
                    <a:pt x="571" y="203"/>
                  </a:lnTo>
                  <a:lnTo>
                    <a:pt x="546" y="215"/>
                  </a:lnTo>
                  <a:lnTo>
                    <a:pt x="519" y="226"/>
                  </a:lnTo>
                  <a:lnTo>
                    <a:pt x="495" y="240"/>
                  </a:lnTo>
                  <a:lnTo>
                    <a:pt x="470" y="254"/>
                  </a:lnTo>
                  <a:lnTo>
                    <a:pt x="448" y="268"/>
                  </a:lnTo>
                  <a:lnTo>
                    <a:pt x="426" y="284"/>
                  </a:lnTo>
                  <a:lnTo>
                    <a:pt x="407" y="305"/>
                  </a:lnTo>
                  <a:lnTo>
                    <a:pt x="372" y="329"/>
                  </a:lnTo>
                  <a:lnTo>
                    <a:pt x="338" y="349"/>
                  </a:lnTo>
                  <a:lnTo>
                    <a:pt x="304" y="366"/>
                  </a:lnTo>
                  <a:lnTo>
                    <a:pt x="270" y="381"/>
                  </a:lnTo>
                  <a:lnTo>
                    <a:pt x="234" y="391"/>
                  </a:lnTo>
                  <a:lnTo>
                    <a:pt x="197" y="400"/>
                  </a:lnTo>
                  <a:lnTo>
                    <a:pt x="158" y="407"/>
                  </a:lnTo>
                  <a:lnTo>
                    <a:pt x="119" y="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156"/>
            <p:cNvSpPr>
              <a:spLocks/>
            </p:cNvSpPr>
            <p:nvPr/>
          </p:nvSpPr>
          <p:spPr bwMode="auto">
            <a:xfrm>
              <a:off x="4562" y="3062"/>
              <a:ext cx="167" cy="125"/>
            </a:xfrm>
            <a:custGeom>
              <a:avLst/>
              <a:gdLst>
                <a:gd name="T0" fmla="*/ 0 w 499"/>
                <a:gd name="T1" fmla="*/ 0 h 376"/>
                <a:gd name="T2" fmla="*/ 0 w 499"/>
                <a:gd name="T3" fmla="*/ 0 h 376"/>
                <a:gd name="T4" fmla="*/ 0 w 499"/>
                <a:gd name="T5" fmla="*/ 0 h 376"/>
                <a:gd name="T6" fmla="*/ 0 w 499"/>
                <a:gd name="T7" fmla="*/ 0 h 376"/>
                <a:gd name="T8" fmla="*/ 0 w 499"/>
                <a:gd name="T9" fmla="*/ 0 h 376"/>
                <a:gd name="T10" fmla="*/ 0 w 499"/>
                <a:gd name="T11" fmla="*/ 0 h 376"/>
                <a:gd name="T12" fmla="*/ 0 w 499"/>
                <a:gd name="T13" fmla="*/ 0 h 376"/>
                <a:gd name="T14" fmla="*/ 0 w 499"/>
                <a:gd name="T15" fmla="*/ 0 h 376"/>
                <a:gd name="T16" fmla="*/ 0 w 499"/>
                <a:gd name="T17" fmla="*/ 0 h 376"/>
                <a:gd name="T18" fmla="*/ 0 w 499"/>
                <a:gd name="T19" fmla="*/ 0 h 376"/>
                <a:gd name="T20" fmla="*/ 0 w 499"/>
                <a:gd name="T21" fmla="*/ 0 h 376"/>
                <a:gd name="T22" fmla="*/ 0 w 499"/>
                <a:gd name="T23" fmla="*/ 0 h 376"/>
                <a:gd name="T24" fmla="*/ 0 w 499"/>
                <a:gd name="T25" fmla="*/ 0 h 376"/>
                <a:gd name="T26" fmla="*/ 0 w 499"/>
                <a:gd name="T27" fmla="*/ 0 h 376"/>
                <a:gd name="T28" fmla="*/ 0 w 499"/>
                <a:gd name="T29" fmla="*/ 0 h 376"/>
                <a:gd name="T30" fmla="*/ 0 w 499"/>
                <a:gd name="T31" fmla="*/ 0 h 376"/>
                <a:gd name="T32" fmla="*/ 0 w 499"/>
                <a:gd name="T33" fmla="*/ 0 h 376"/>
                <a:gd name="T34" fmla="*/ 0 w 499"/>
                <a:gd name="T35" fmla="*/ 0 h 376"/>
                <a:gd name="T36" fmla="*/ 0 w 499"/>
                <a:gd name="T37" fmla="*/ 0 h 376"/>
                <a:gd name="T38" fmla="*/ 0 w 499"/>
                <a:gd name="T39" fmla="*/ 0 h 376"/>
                <a:gd name="T40" fmla="*/ 0 w 499"/>
                <a:gd name="T41" fmla="*/ 0 h 376"/>
                <a:gd name="T42" fmla="*/ 0 w 499"/>
                <a:gd name="T43" fmla="*/ 0 h 376"/>
                <a:gd name="T44" fmla="*/ 0 w 499"/>
                <a:gd name="T45" fmla="*/ 0 h 376"/>
                <a:gd name="T46" fmla="*/ 0 w 499"/>
                <a:gd name="T47" fmla="*/ 0 h 376"/>
                <a:gd name="T48" fmla="*/ 0 w 499"/>
                <a:gd name="T49" fmla="*/ 0 h 376"/>
                <a:gd name="T50" fmla="*/ 0 w 499"/>
                <a:gd name="T51" fmla="*/ 0 h 376"/>
                <a:gd name="T52" fmla="*/ 0 w 499"/>
                <a:gd name="T53" fmla="*/ 0 h 376"/>
                <a:gd name="T54" fmla="*/ 0 w 499"/>
                <a:gd name="T55" fmla="*/ 0 h 376"/>
                <a:gd name="T56" fmla="*/ 0 w 499"/>
                <a:gd name="T57" fmla="*/ 0 h 376"/>
                <a:gd name="T58" fmla="*/ 0 w 499"/>
                <a:gd name="T59" fmla="*/ 0 h 376"/>
                <a:gd name="T60" fmla="*/ 0 w 499"/>
                <a:gd name="T61" fmla="*/ 0 h 376"/>
                <a:gd name="T62" fmla="*/ 0 w 499"/>
                <a:gd name="T63" fmla="*/ 0 h 376"/>
                <a:gd name="T64" fmla="*/ 0 w 499"/>
                <a:gd name="T65" fmla="*/ 0 h 376"/>
                <a:gd name="T66" fmla="*/ 0 w 499"/>
                <a:gd name="T67" fmla="*/ 0 h 376"/>
                <a:gd name="T68" fmla="*/ 0 w 499"/>
                <a:gd name="T69" fmla="*/ 0 h 376"/>
                <a:gd name="T70" fmla="*/ 0 w 499"/>
                <a:gd name="T71" fmla="*/ 0 h 376"/>
                <a:gd name="T72" fmla="*/ 0 w 499"/>
                <a:gd name="T73" fmla="*/ 0 h 376"/>
                <a:gd name="T74" fmla="*/ 0 w 499"/>
                <a:gd name="T75" fmla="*/ 0 h 376"/>
                <a:gd name="T76" fmla="*/ 0 w 499"/>
                <a:gd name="T77" fmla="*/ 0 h 376"/>
                <a:gd name="T78" fmla="*/ 0 w 499"/>
                <a:gd name="T79" fmla="*/ 0 h 376"/>
                <a:gd name="T80" fmla="*/ 0 w 499"/>
                <a:gd name="T81" fmla="*/ 0 h 376"/>
                <a:gd name="T82" fmla="*/ 0 w 499"/>
                <a:gd name="T83" fmla="*/ 0 h 376"/>
                <a:gd name="T84" fmla="*/ 0 w 499"/>
                <a:gd name="T85" fmla="*/ 0 h 376"/>
                <a:gd name="T86" fmla="*/ 0 w 499"/>
                <a:gd name="T87" fmla="*/ 0 h 376"/>
                <a:gd name="T88" fmla="*/ 0 w 499"/>
                <a:gd name="T89" fmla="*/ 0 h 376"/>
                <a:gd name="T90" fmla="*/ 0 w 499"/>
                <a:gd name="T91" fmla="*/ 0 h 376"/>
                <a:gd name="T92" fmla="*/ 0 w 499"/>
                <a:gd name="T93" fmla="*/ 0 h 376"/>
                <a:gd name="T94" fmla="*/ 0 w 499"/>
                <a:gd name="T95" fmla="*/ 0 h 37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9"/>
                <a:gd name="T145" fmla="*/ 0 h 376"/>
                <a:gd name="T146" fmla="*/ 499 w 499"/>
                <a:gd name="T147" fmla="*/ 376 h 37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9" h="376">
                  <a:moveTo>
                    <a:pt x="100" y="376"/>
                  </a:moveTo>
                  <a:lnTo>
                    <a:pt x="61" y="361"/>
                  </a:lnTo>
                  <a:lnTo>
                    <a:pt x="34" y="342"/>
                  </a:lnTo>
                  <a:lnTo>
                    <a:pt x="14" y="317"/>
                  </a:lnTo>
                  <a:lnTo>
                    <a:pt x="3" y="290"/>
                  </a:lnTo>
                  <a:lnTo>
                    <a:pt x="0" y="259"/>
                  </a:lnTo>
                  <a:lnTo>
                    <a:pt x="3" y="227"/>
                  </a:lnTo>
                  <a:lnTo>
                    <a:pt x="15" y="194"/>
                  </a:lnTo>
                  <a:lnTo>
                    <a:pt x="33" y="163"/>
                  </a:lnTo>
                  <a:lnTo>
                    <a:pt x="53" y="142"/>
                  </a:lnTo>
                  <a:lnTo>
                    <a:pt x="84" y="117"/>
                  </a:lnTo>
                  <a:lnTo>
                    <a:pt x="119" y="88"/>
                  </a:lnTo>
                  <a:lnTo>
                    <a:pt x="160" y="61"/>
                  </a:lnTo>
                  <a:lnTo>
                    <a:pt x="199" y="35"/>
                  </a:lnTo>
                  <a:lnTo>
                    <a:pt x="239" y="14"/>
                  </a:lnTo>
                  <a:lnTo>
                    <a:pt x="273" y="2"/>
                  </a:lnTo>
                  <a:lnTo>
                    <a:pt x="302" y="0"/>
                  </a:lnTo>
                  <a:lnTo>
                    <a:pt x="297" y="8"/>
                  </a:lnTo>
                  <a:lnTo>
                    <a:pt x="297" y="15"/>
                  </a:lnTo>
                  <a:lnTo>
                    <a:pt x="298" y="19"/>
                  </a:lnTo>
                  <a:lnTo>
                    <a:pt x="303" y="22"/>
                  </a:lnTo>
                  <a:lnTo>
                    <a:pt x="307" y="23"/>
                  </a:lnTo>
                  <a:lnTo>
                    <a:pt x="314" y="24"/>
                  </a:lnTo>
                  <a:lnTo>
                    <a:pt x="322" y="24"/>
                  </a:lnTo>
                  <a:lnTo>
                    <a:pt x="332" y="25"/>
                  </a:lnTo>
                  <a:lnTo>
                    <a:pt x="335" y="29"/>
                  </a:lnTo>
                  <a:lnTo>
                    <a:pt x="337" y="33"/>
                  </a:lnTo>
                  <a:lnTo>
                    <a:pt x="343" y="32"/>
                  </a:lnTo>
                  <a:lnTo>
                    <a:pt x="351" y="31"/>
                  </a:lnTo>
                  <a:lnTo>
                    <a:pt x="360" y="29"/>
                  </a:lnTo>
                  <a:lnTo>
                    <a:pt x="370" y="28"/>
                  </a:lnTo>
                  <a:lnTo>
                    <a:pt x="379" y="25"/>
                  </a:lnTo>
                  <a:lnTo>
                    <a:pt x="389" y="24"/>
                  </a:lnTo>
                  <a:lnTo>
                    <a:pt x="396" y="23"/>
                  </a:lnTo>
                  <a:lnTo>
                    <a:pt x="403" y="24"/>
                  </a:lnTo>
                  <a:lnTo>
                    <a:pt x="402" y="27"/>
                  </a:lnTo>
                  <a:lnTo>
                    <a:pt x="402" y="30"/>
                  </a:lnTo>
                  <a:lnTo>
                    <a:pt x="402" y="33"/>
                  </a:lnTo>
                  <a:lnTo>
                    <a:pt x="402" y="40"/>
                  </a:lnTo>
                  <a:lnTo>
                    <a:pt x="410" y="41"/>
                  </a:lnTo>
                  <a:lnTo>
                    <a:pt x="419" y="41"/>
                  </a:lnTo>
                  <a:lnTo>
                    <a:pt x="428" y="39"/>
                  </a:lnTo>
                  <a:lnTo>
                    <a:pt x="438" y="37"/>
                  </a:lnTo>
                  <a:lnTo>
                    <a:pt x="447" y="33"/>
                  </a:lnTo>
                  <a:lnTo>
                    <a:pt x="457" y="30"/>
                  </a:lnTo>
                  <a:lnTo>
                    <a:pt x="464" y="29"/>
                  </a:lnTo>
                  <a:lnTo>
                    <a:pt x="474" y="30"/>
                  </a:lnTo>
                  <a:lnTo>
                    <a:pt x="466" y="36"/>
                  </a:lnTo>
                  <a:lnTo>
                    <a:pt x="459" y="41"/>
                  </a:lnTo>
                  <a:lnTo>
                    <a:pt x="452" y="46"/>
                  </a:lnTo>
                  <a:lnTo>
                    <a:pt x="447" y="53"/>
                  </a:lnTo>
                  <a:lnTo>
                    <a:pt x="442" y="58"/>
                  </a:lnTo>
                  <a:lnTo>
                    <a:pt x="439" y="65"/>
                  </a:lnTo>
                  <a:lnTo>
                    <a:pt x="437" y="73"/>
                  </a:lnTo>
                  <a:lnTo>
                    <a:pt x="438" y="85"/>
                  </a:lnTo>
                  <a:lnTo>
                    <a:pt x="442" y="88"/>
                  </a:lnTo>
                  <a:lnTo>
                    <a:pt x="450" y="92"/>
                  </a:lnTo>
                  <a:lnTo>
                    <a:pt x="449" y="97"/>
                  </a:lnTo>
                  <a:lnTo>
                    <a:pt x="449" y="104"/>
                  </a:lnTo>
                  <a:lnTo>
                    <a:pt x="447" y="112"/>
                  </a:lnTo>
                  <a:lnTo>
                    <a:pt x="447" y="121"/>
                  </a:lnTo>
                  <a:lnTo>
                    <a:pt x="457" y="128"/>
                  </a:lnTo>
                  <a:lnTo>
                    <a:pt x="468" y="131"/>
                  </a:lnTo>
                  <a:lnTo>
                    <a:pt x="474" y="131"/>
                  </a:lnTo>
                  <a:lnTo>
                    <a:pt x="482" y="131"/>
                  </a:lnTo>
                  <a:lnTo>
                    <a:pt x="488" y="131"/>
                  </a:lnTo>
                  <a:lnTo>
                    <a:pt x="499" y="131"/>
                  </a:lnTo>
                  <a:lnTo>
                    <a:pt x="493" y="136"/>
                  </a:lnTo>
                  <a:lnTo>
                    <a:pt x="487" y="140"/>
                  </a:lnTo>
                  <a:lnTo>
                    <a:pt x="480" y="144"/>
                  </a:lnTo>
                  <a:lnTo>
                    <a:pt x="475" y="148"/>
                  </a:lnTo>
                  <a:lnTo>
                    <a:pt x="468" y="152"/>
                  </a:lnTo>
                  <a:lnTo>
                    <a:pt x="463" y="156"/>
                  </a:lnTo>
                  <a:lnTo>
                    <a:pt x="460" y="162"/>
                  </a:lnTo>
                  <a:lnTo>
                    <a:pt x="458" y="172"/>
                  </a:lnTo>
                  <a:lnTo>
                    <a:pt x="463" y="175"/>
                  </a:lnTo>
                  <a:lnTo>
                    <a:pt x="467" y="178"/>
                  </a:lnTo>
                  <a:lnTo>
                    <a:pt x="467" y="183"/>
                  </a:lnTo>
                  <a:lnTo>
                    <a:pt x="468" y="193"/>
                  </a:lnTo>
                  <a:lnTo>
                    <a:pt x="470" y="196"/>
                  </a:lnTo>
                  <a:lnTo>
                    <a:pt x="476" y="200"/>
                  </a:lnTo>
                  <a:lnTo>
                    <a:pt x="483" y="201"/>
                  </a:lnTo>
                  <a:lnTo>
                    <a:pt x="491" y="203"/>
                  </a:lnTo>
                  <a:lnTo>
                    <a:pt x="487" y="205"/>
                  </a:lnTo>
                  <a:lnTo>
                    <a:pt x="482" y="209"/>
                  </a:lnTo>
                  <a:lnTo>
                    <a:pt x="475" y="211"/>
                  </a:lnTo>
                  <a:lnTo>
                    <a:pt x="466" y="216"/>
                  </a:lnTo>
                  <a:lnTo>
                    <a:pt x="453" y="221"/>
                  </a:lnTo>
                  <a:lnTo>
                    <a:pt x="438" y="229"/>
                  </a:lnTo>
                  <a:lnTo>
                    <a:pt x="397" y="259"/>
                  </a:lnTo>
                  <a:lnTo>
                    <a:pt x="360" y="287"/>
                  </a:lnTo>
                  <a:lnTo>
                    <a:pt x="320" y="311"/>
                  </a:lnTo>
                  <a:lnTo>
                    <a:pt x="281" y="334"/>
                  </a:lnTo>
                  <a:lnTo>
                    <a:pt x="239" y="351"/>
                  </a:lnTo>
                  <a:lnTo>
                    <a:pt x="196" y="365"/>
                  </a:lnTo>
                  <a:lnTo>
                    <a:pt x="149" y="373"/>
                  </a:lnTo>
                  <a:lnTo>
                    <a:pt x="100" y="3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157"/>
            <p:cNvSpPr>
              <a:spLocks/>
            </p:cNvSpPr>
            <p:nvPr/>
          </p:nvSpPr>
          <p:spPr bwMode="auto">
            <a:xfrm>
              <a:off x="4702" y="3130"/>
              <a:ext cx="3" cy="6"/>
            </a:xfrm>
            <a:custGeom>
              <a:avLst/>
              <a:gdLst>
                <a:gd name="T0" fmla="*/ 0 w 10"/>
                <a:gd name="T1" fmla="*/ 0 h 17"/>
                <a:gd name="T2" fmla="*/ 0 w 10"/>
                <a:gd name="T3" fmla="*/ 0 h 17"/>
                <a:gd name="T4" fmla="*/ 0 w 10"/>
                <a:gd name="T5" fmla="*/ 0 h 17"/>
                <a:gd name="T6" fmla="*/ 0 w 10"/>
                <a:gd name="T7" fmla="*/ 0 h 17"/>
                <a:gd name="T8" fmla="*/ 0 w 10"/>
                <a:gd name="T9" fmla="*/ 0 h 17"/>
                <a:gd name="T10" fmla="*/ 0 w 10"/>
                <a:gd name="T11" fmla="*/ 0 h 17"/>
                <a:gd name="T12" fmla="*/ 0 w 10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7"/>
                <a:gd name="T23" fmla="*/ 10 w 1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7">
                  <a:moveTo>
                    <a:pt x="0" y="17"/>
                  </a:moveTo>
                  <a:lnTo>
                    <a:pt x="4" y="8"/>
                  </a:lnTo>
                  <a:lnTo>
                    <a:pt x="10" y="0"/>
                  </a:lnTo>
                  <a:lnTo>
                    <a:pt x="9" y="4"/>
                  </a:lnTo>
                  <a:lnTo>
                    <a:pt x="8" y="9"/>
                  </a:lnTo>
                  <a:lnTo>
                    <a:pt x="3" y="14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158"/>
            <p:cNvSpPr>
              <a:spLocks/>
            </p:cNvSpPr>
            <p:nvPr/>
          </p:nvSpPr>
          <p:spPr bwMode="auto">
            <a:xfrm>
              <a:off x="4703" y="3100"/>
              <a:ext cx="6" cy="21"/>
            </a:xfrm>
            <a:custGeom>
              <a:avLst/>
              <a:gdLst>
                <a:gd name="T0" fmla="*/ 0 w 16"/>
                <a:gd name="T1" fmla="*/ 0 h 62"/>
                <a:gd name="T2" fmla="*/ 0 w 16"/>
                <a:gd name="T3" fmla="*/ 0 h 62"/>
                <a:gd name="T4" fmla="*/ 0 w 16"/>
                <a:gd name="T5" fmla="*/ 0 h 62"/>
                <a:gd name="T6" fmla="*/ 0 w 16"/>
                <a:gd name="T7" fmla="*/ 0 h 62"/>
                <a:gd name="T8" fmla="*/ 0 w 16"/>
                <a:gd name="T9" fmla="*/ 0 h 62"/>
                <a:gd name="T10" fmla="*/ 0 w 16"/>
                <a:gd name="T11" fmla="*/ 0 h 62"/>
                <a:gd name="T12" fmla="*/ 0 w 16"/>
                <a:gd name="T13" fmla="*/ 0 h 62"/>
                <a:gd name="T14" fmla="*/ 0 w 16"/>
                <a:gd name="T15" fmla="*/ 0 h 62"/>
                <a:gd name="T16" fmla="*/ 0 w 16"/>
                <a:gd name="T17" fmla="*/ 0 h 62"/>
                <a:gd name="T18" fmla="*/ 0 w 16"/>
                <a:gd name="T19" fmla="*/ 0 h 62"/>
                <a:gd name="T20" fmla="*/ 0 w 16"/>
                <a:gd name="T21" fmla="*/ 0 h 62"/>
                <a:gd name="T22" fmla="*/ 0 w 16"/>
                <a:gd name="T23" fmla="*/ 0 h 62"/>
                <a:gd name="T24" fmla="*/ 0 w 16"/>
                <a:gd name="T25" fmla="*/ 0 h 62"/>
                <a:gd name="T26" fmla="*/ 0 w 16"/>
                <a:gd name="T27" fmla="*/ 0 h 62"/>
                <a:gd name="T28" fmla="*/ 0 w 16"/>
                <a:gd name="T29" fmla="*/ 0 h 62"/>
                <a:gd name="T30" fmla="*/ 0 w 16"/>
                <a:gd name="T31" fmla="*/ 0 h 62"/>
                <a:gd name="T32" fmla="*/ 0 w 16"/>
                <a:gd name="T33" fmla="*/ 0 h 62"/>
                <a:gd name="T34" fmla="*/ 0 w 16"/>
                <a:gd name="T35" fmla="*/ 0 h 62"/>
                <a:gd name="T36" fmla="*/ 0 w 16"/>
                <a:gd name="T37" fmla="*/ 0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"/>
                <a:gd name="T58" fmla="*/ 0 h 62"/>
                <a:gd name="T59" fmla="*/ 16 w 1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" h="62">
                  <a:moveTo>
                    <a:pt x="8" y="62"/>
                  </a:moveTo>
                  <a:lnTo>
                    <a:pt x="7" y="50"/>
                  </a:lnTo>
                  <a:lnTo>
                    <a:pt x="6" y="42"/>
                  </a:lnTo>
                  <a:lnTo>
                    <a:pt x="5" y="33"/>
                  </a:lnTo>
                  <a:lnTo>
                    <a:pt x="5" y="26"/>
                  </a:lnTo>
                  <a:lnTo>
                    <a:pt x="3" y="20"/>
                  </a:lnTo>
                  <a:lnTo>
                    <a:pt x="2" y="13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5"/>
                  </a:lnTo>
                  <a:lnTo>
                    <a:pt x="12" y="12"/>
                  </a:lnTo>
                  <a:lnTo>
                    <a:pt x="14" y="18"/>
                  </a:lnTo>
                  <a:lnTo>
                    <a:pt x="16" y="26"/>
                  </a:lnTo>
                  <a:lnTo>
                    <a:pt x="16" y="33"/>
                  </a:lnTo>
                  <a:lnTo>
                    <a:pt x="16" y="42"/>
                  </a:lnTo>
                  <a:lnTo>
                    <a:pt x="14" y="52"/>
                  </a:lnTo>
                  <a:lnTo>
                    <a:pt x="13" y="62"/>
                  </a:lnTo>
                  <a:lnTo>
                    <a:pt x="11" y="62"/>
                  </a:lnTo>
                  <a:lnTo>
                    <a:pt x="8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159"/>
            <p:cNvSpPr>
              <a:spLocks/>
            </p:cNvSpPr>
            <p:nvPr/>
          </p:nvSpPr>
          <p:spPr bwMode="auto">
            <a:xfrm>
              <a:off x="4774" y="3105"/>
              <a:ext cx="13" cy="6"/>
            </a:xfrm>
            <a:custGeom>
              <a:avLst/>
              <a:gdLst>
                <a:gd name="T0" fmla="*/ 0 w 40"/>
                <a:gd name="T1" fmla="*/ 0 h 17"/>
                <a:gd name="T2" fmla="*/ 0 w 40"/>
                <a:gd name="T3" fmla="*/ 0 h 17"/>
                <a:gd name="T4" fmla="*/ 0 w 40"/>
                <a:gd name="T5" fmla="*/ 0 h 17"/>
                <a:gd name="T6" fmla="*/ 0 w 40"/>
                <a:gd name="T7" fmla="*/ 0 h 17"/>
                <a:gd name="T8" fmla="*/ 0 w 40"/>
                <a:gd name="T9" fmla="*/ 0 h 17"/>
                <a:gd name="T10" fmla="*/ 0 w 40"/>
                <a:gd name="T11" fmla="*/ 0 h 17"/>
                <a:gd name="T12" fmla="*/ 0 w 40"/>
                <a:gd name="T13" fmla="*/ 0 h 17"/>
                <a:gd name="T14" fmla="*/ 0 w 40"/>
                <a:gd name="T15" fmla="*/ 0 h 17"/>
                <a:gd name="T16" fmla="*/ 0 w 40"/>
                <a:gd name="T17" fmla="*/ 0 h 17"/>
                <a:gd name="T18" fmla="*/ 0 w 40"/>
                <a:gd name="T19" fmla="*/ 0 h 17"/>
                <a:gd name="T20" fmla="*/ 0 w 40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17"/>
                <a:gd name="T35" fmla="*/ 40 w 40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17">
                  <a:moveTo>
                    <a:pt x="0" y="17"/>
                  </a:moveTo>
                  <a:lnTo>
                    <a:pt x="9" y="13"/>
                  </a:lnTo>
                  <a:lnTo>
                    <a:pt x="19" y="8"/>
                  </a:lnTo>
                  <a:lnTo>
                    <a:pt x="28" y="3"/>
                  </a:lnTo>
                  <a:lnTo>
                    <a:pt x="37" y="0"/>
                  </a:lnTo>
                  <a:lnTo>
                    <a:pt x="38" y="2"/>
                  </a:lnTo>
                  <a:lnTo>
                    <a:pt x="40" y="7"/>
                  </a:lnTo>
                  <a:lnTo>
                    <a:pt x="30" y="9"/>
                  </a:lnTo>
                  <a:lnTo>
                    <a:pt x="20" y="14"/>
                  </a:lnTo>
                  <a:lnTo>
                    <a:pt x="8" y="1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160"/>
            <p:cNvSpPr>
              <a:spLocks/>
            </p:cNvSpPr>
            <p:nvPr/>
          </p:nvSpPr>
          <p:spPr bwMode="auto">
            <a:xfrm>
              <a:off x="4771" y="3086"/>
              <a:ext cx="7" cy="3"/>
            </a:xfrm>
            <a:custGeom>
              <a:avLst/>
              <a:gdLst>
                <a:gd name="T0" fmla="*/ 0 w 22"/>
                <a:gd name="T1" fmla="*/ 0 h 9"/>
                <a:gd name="T2" fmla="*/ 0 w 22"/>
                <a:gd name="T3" fmla="*/ 0 h 9"/>
                <a:gd name="T4" fmla="*/ 0 w 22"/>
                <a:gd name="T5" fmla="*/ 0 h 9"/>
                <a:gd name="T6" fmla="*/ 0 w 22"/>
                <a:gd name="T7" fmla="*/ 0 h 9"/>
                <a:gd name="T8" fmla="*/ 0 w 22"/>
                <a:gd name="T9" fmla="*/ 0 h 9"/>
                <a:gd name="T10" fmla="*/ 0 w 22"/>
                <a:gd name="T11" fmla="*/ 0 h 9"/>
                <a:gd name="T12" fmla="*/ 0 w 22"/>
                <a:gd name="T13" fmla="*/ 0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9"/>
                <a:gd name="T23" fmla="*/ 22 w 22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9">
                  <a:moveTo>
                    <a:pt x="0" y="9"/>
                  </a:moveTo>
                  <a:lnTo>
                    <a:pt x="6" y="6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10" y="7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161"/>
            <p:cNvSpPr>
              <a:spLocks/>
            </p:cNvSpPr>
            <p:nvPr/>
          </p:nvSpPr>
          <p:spPr bwMode="auto">
            <a:xfrm>
              <a:off x="4685" y="3080"/>
              <a:ext cx="12" cy="6"/>
            </a:xfrm>
            <a:custGeom>
              <a:avLst/>
              <a:gdLst>
                <a:gd name="T0" fmla="*/ 0 w 34"/>
                <a:gd name="T1" fmla="*/ 0 h 17"/>
                <a:gd name="T2" fmla="*/ 0 w 34"/>
                <a:gd name="T3" fmla="*/ 0 h 17"/>
                <a:gd name="T4" fmla="*/ 0 w 34"/>
                <a:gd name="T5" fmla="*/ 0 h 17"/>
                <a:gd name="T6" fmla="*/ 0 w 34"/>
                <a:gd name="T7" fmla="*/ 0 h 17"/>
                <a:gd name="T8" fmla="*/ 0 w 34"/>
                <a:gd name="T9" fmla="*/ 0 h 17"/>
                <a:gd name="T10" fmla="*/ 0 w 34"/>
                <a:gd name="T11" fmla="*/ 0 h 17"/>
                <a:gd name="T12" fmla="*/ 0 w 34"/>
                <a:gd name="T13" fmla="*/ 0 h 17"/>
                <a:gd name="T14" fmla="*/ 0 w 34"/>
                <a:gd name="T15" fmla="*/ 0 h 17"/>
                <a:gd name="T16" fmla="*/ 0 w 34"/>
                <a:gd name="T17" fmla="*/ 0 h 17"/>
                <a:gd name="T18" fmla="*/ 0 w 34"/>
                <a:gd name="T19" fmla="*/ 0 h 17"/>
                <a:gd name="T20" fmla="*/ 0 w 34"/>
                <a:gd name="T21" fmla="*/ 0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17"/>
                <a:gd name="T35" fmla="*/ 34 w 3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17">
                  <a:moveTo>
                    <a:pt x="29" y="17"/>
                  </a:moveTo>
                  <a:lnTo>
                    <a:pt x="19" y="10"/>
                  </a:lnTo>
                  <a:lnTo>
                    <a:pt x="11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8" y="0"/>
                  </a:lnTo>
                  <a:lnTo>
                    <a:pt x="16" y="2"/>
                  </a:lnTo>
                  <a:lnTo>
                    <a:pt x="23" y="7"/>
                  </a:lnTo>
                  <a:lnTo>
                    <a:pt x="34" y="15"/>
                  </a:lnTo>
                  <a:lnTo>
                    <a:pt x="32" y="15"/>
                  </a:lnTo>
                  <a:lnTo>
                    <a:pt x="29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162"/>
            <p:cNvSpPr>
              <a:spLocks/>
            </p:cNvSpPr>
            <p:nvPr/>
          </p:nvSpPr>
          <p:spPr bwMode="auto">
            <a:xfrm>
              <a:off x="4750" y="3058"/>
              <a:ext cx="60" cy="22"/>
            </a:xfrm>
            <a:custGeom>
              <a:avLst/>
              <a:gdLst>
                <a:gd name="T0" fmla="*/ 0 w 180"/>
                <a:gd name="T1" fmla="*/ 0 h 65"/>
                <a:gd name="T2" fmla="*/ 0 w 180"/>
                <a:gd name="T3" fmla="*/ 0 h 65"/>
                <a:gd name="T4" fmla="*/ 0 w 180"/>
                <a:gd name="T5" fmla="*/ 0 h 65"/>
                <a:gd name="T6" fmla="*/ 0 w 180"/>
                <a:gd name="T7" fmla="*/ 0 h 65"/>
                <a:gd name="T8" fmla="*/ 0 w 180"/>
                <a:gd name="T9" fmla="*/ 0 h 65"/>
                <a:gd name="T10" fmla="*/ 0 w 180"/>
                <a:gd name="T11" fmla="*/ 0 h 65"/>
                <a:gd name="T12" fmla="*/ 0 w 180"/>
                <a:gd name="T13" fmla="*/ 0 h 65"/>
                <a:gd name="T14" fmla="*/ 0 w 180"/>
                <a:gd name="T15" fmla="*/ 0 h 65"/>
                <a:gd name="T16" fmla="*/ 0 w 180"/>
                <a:gd name="T17" fmla="*/ 0 h 65"/>
                <a:gd name="T18" fmla="*/ 0 w 180"/>
                <a:gd name="T19" fmla="*/ 0 h 65"/>
                <a:gd name="T20" fmla="*/ 0 w 180"/>
                <a:gd name="T21" fmla="*/ 0 h 65"/>
                <a:gd name="T22" fmla="*/ 0 w 180"/>
                <a:gd name="T23" fmla="*/ 0 h 65"/>
                <a:gd name="T24" fmla="*/ 0 w 180"/>
                <a:gd name="T25" fmla="*/ 0 h 65"/>
                <a:gd name="T26" fmla="*/ 0 w 180"/>
                <a:gd name="T27" fmla="*/ 0 h 65"/>
                <a:gd name="T28" fmla="*/ 0 w 180"/>
                <a:gd name="T29" fmla="*/ 0 h 65"/>
                <a:gd name="T30" fmla="*/ 0 w 180"/>
                <a:gd name="T31" fmla="*/ 0 h 65"/>
                <a:gd name="T32" fmla="*/ 0 w 180"/>
                <a:gd name="T33" fmla="*/ 0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0"/>
                <a:gd name="T52" fmla="*/ 0 h 65"/>
                <a:gd name="T53" fmla="*/ 180 w 180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0" h="65">
                  <a:moveTo>
                    <a:pt x="0" y="65"/>
                  </a:moveTo>
                  <a:lnTo>
                    <a:pt x="16" y="57"/>
                  </a:lnTo>
                  <a:lnTo>
                    <a:pt x="39" y="47"/>
                  </a:lnTo>
                  <a:lnTo>
                    <a:pt x="65" y="35"/>
                  </a:lnTo>
                  <a:lnTo>
                    <a:pt x="95" y="25"/>
                  </a:lnTo>
                  <a:lnTo>
                    <a:pt x="121" y="14"/>
                  </a:lnTo>
                  <a:lnTo>
                    <a:pt x="147" y="6"/>
                  </a:lnTo>
                  <a:lnTo>
                    <a:pt x="167" y="0"/>
                  </a:lnTo>
                  <a:lnTo>
                    <a:pt x="180" y="0"/>
                  </a:lnTo>
                  <a:lnTo>
                    <a:pt x="164" y="7"/>
                  </a:lnTo>
                  <a:lnTo>
                    <a:pt x="142" y="17"/>
                  </a:lnTo>
                  <a:lnTo>
                    <a:pt x="113" y="27"/>
                  </a:lnTo>
                  <a:lnTo>
                    <a:pt x="85" y="39"/>
                  </a:lnTo>
                  <a:lnTo>
                    <a:pt x="55" y="48"/>
                  </a:lnTo>
                  <a:lnTo>
                    <a:pt x="29" y="57"/>
                  </a:lnTo>
                  <a:lnTo>
                    <a:pt x="10" y="63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163"/>
            <p:cNvSpPr>
              <a:spLocks/>
            </p:cNvSpPr>
            <p:nvPr/>
          </p:nvSpPr>
          <p:spPr bwMode="auto">
            <a:xfrm>
              <a:off x="4800" y="3059"/>
              <a:ext cx="39" cy="17"/>
            </a:xfrm>
            <a:custGeom>
              <a:avLst/>
              <a:gdLst>
                <a:gd name="T0" fmla="*/ 0 w 117"/>
                <a:gd name="T1" fmla="*/ 0 h 51"/>
                <a:gd name="T2" fmla="*/ 0 w 117"/>
                <a:gd name="T3" fmla="*/ 0 h 51"/>
                <a:gd name="T4" fmla="*/ 0 w 117"/>
                <a:gd name="T5" fmla="*/ 0 h 51"/>
                <a:gd name="T6" fmla="*/ 0 w 117"/>
                <a:gd name="T7" fmla="*/ 0 h 51"/>
                <a:gd name="T8" fmla="*/ 0 w 117"/>
                <a:gd name="T9" fmla="*/ 0 h 51"/>
                <a:gd name="T10" fmla="*/ 0 w 117"/>
                <a:gd name="T11" fmla="*/ 0 h 51"/>
                <a:gd name="T12" fmla="*/ 0 w 117"/>
                <a:gd name="T13" fmla="*/ 0 h 51"/>
                <a:gd name="T14" fmla="*/ 0 w 117"/>
                <a:gd name="T15" fmla="*/ 0 h 51"/>
                <a:gd name="T16" fmla="*/ 0 w 117"/>
                <a:gd name="T17" fmla="*/ 0 h 51"/>
                <a:gd name="T18" fmla="*/ 0 w 117"/>
                <a:gd name="T19" fmla="*/ 0 h 51"/>
                <a:gd name="T20" fmla="*/ 0 w 117"/>
                <a:gd name="T21" fmla="*/ 0 h 51"/>
                <a:gd name="T22" fmla="*/ 0 w 117"/>
                <a:gd name="T23" fmla="*/ 0 h 51"/>
                <a:gd name="T24" fmla="*/ 0 w 117"/>
                <a:gd name="T25" fmla="*/ 0 h 51"/>
                <a:gd name="T26" fmla="*/ 0 w 117"/>
                <a:gd name="T27" fmla="*/ 0 h 51"/>
                <a:gd name="T28" fmla="*/ 0 w 117"/>
                <a:gd name="T29" fmla="*/ 0 h 51"/>
                <a:gd name="T30" fmla="*/ 0 w 117"/>
                <a:gd name="T31" fmla="*/ 0 h 51"/>
                <a:gd name="T32" fmla="*/ 0 w 117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51"/>
                <a:gd name="T53" fmla="*/ 117 w 117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51">
                  <a:moveTo>
                    <a:pt x="0" y="51"/>
                  </a:moveTo>
                  <a:lnTo>
                    <a:pt x="6" y="44"/>
                  </a:lnTo>
                  <a:lnTo>
                    <a:pt x="19" y="37"/>
                  </a:lnTo>
                  <a:lnTo>
                    <a:pt x="35" y="28"/>
                  </a:lnTo>
                  <a:lnTo>
                    <a:pt x="55" y="20"/>
                  </a:lnTo>
                  <a:lnTo>
                    <a:pt x="73" y="11"/>
                  </a:lnTo>
                  <a:lnTo>
                    <a:pt x="92" y="5"/>
                  </a:lnTo>
                  <a:lnTo>
                    <a:pt x="107" y="0"/>
                  </a:lnTo>
                  <a:lnTo>
                    <a:pt x="117" y="0"/>
                  </a:lnTo>
                  <a:lnTo>
                    <a:pt x="107" y="4"/>
                  </a:lnTo>
                  <a:lnTo>
                    <a:pt x="92" y="11"/>
                  </a:lnTo>
                  <a:lnTo>
                    <a:pt x="74" y="20"/>
                  </a:lnTo>
                  <a:lnTo>
                    <a:pt x="56" y="29"/>
                  </a:lnTo>
                  <a:lnTo>
                    <a:pt x="36" y="37"/>
                  </a:lnTo>
                  <a:lnTo>
                    <a:pt x="20" y="44"/>
                  </a:lnTo>
                  <a:lnTo>
                    <a:pt x="7" y="48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164"/>
            <p:cNvSpPr>
              <a:spLocks/>
            </p:cNvSpPr>
            <p:nvPr/>
          </p:nvSpPr>
          <p:spPr bwMode="auto">
            <a:xfrm>
              <a:off x="4651" y="3072"/>
              <a:ext cx="15" cy="3"/>
            </a:xfrm>
            <a:custGeom>
              <a:avLst/>
              <a:gdLst>
                <a:gd name="T0" fmla="*/ 0 w 45"/>
                <a:gd name="T1" fmla="*/ 0 h 11"/>
                <a:gd name="T2" fmla="*/ 0 w 45"/>
                <a:gd name="T3" fmla="*/ 0 h 11"/>
                <a:gd name="T4" fmla="*/ 0 w 45"/>
                <a:gd name="T5" fmla="*/ 0 h 11"/>
                <a:gd name="T6" fmla="*/ 0 w 45"/>
                <a:gd name="T7" fmla="*/ 0 h 11"/>
                <a:gd name="T8" fmla="*/ 0 w 45"/>
                <a:gd name="T9" fmla="*/ 0 h 11"/>
                <a:gd name="T10" fmla="*/ 0 w 45"/>
                <a:gd name="T11" fmla="*/ 0 h 11"/>
                <a:gd name="T12" fmla="*/ 0 w 45"/>
                <a:gd name="T13" fmla="*/ 0 h 11"/>
                <a:gd name="T14" fmla="*/ 0 w 45"/>
                <a:gd name="T15" fmla="*/ 0 h 11"/>
                <a:gd name="T16" fmla="*/ 0 w 45"/>
                <a:gd name="T17" fmla="*/ 0 h 11"/>
                <a:gd name="T18" fmla="*/ 0 w 45"/>
                <a:gd name="T19" fmla="*/ 0 h 11"/>
                <a:gd name="T20" fmla="*/ 0 w 45"/>
                <a:gd name="T21" fmla="*/ 0 h 11"/>
                <a:gd name="T22" fmla="*/ 0 w 45"/>
                <a:gd name="T23" fmla="*/ 0 h 11"/>
                <a:gd name="T24" fmla="*/ 0 w 45"/>
                <a:gd name="T25" fmla="*/ 0 h 11"/>
                <a:gd name="T26" fmla="*/ 0 w 45"/>
                <a:gd name="T27" fmla="*/ 0 h 11"/>
                <a:gd name="T28" fmla="*/ 0 w 45"/>
                <a:gd name="T29" fmla="*/ 0 h 11"/>
                <a:gd name="T30" fmla="*/ 0 w 45"/>
                <a:gd name="T31" fmla="*/ 0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"/>
                <a:gd name="T49" fmla="*/ 0 h 11"/>
                <a:gd name="T50" fmla="*/ 45 w 45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" h="11">
                  <a:moveTo>
                    <a:pt x="32" y="11"/>
                  </a:moveTo>
                  <a:lnTo>
                    <a:pt x="24" y="9"/>
                  </a:lnTo>
                  <a:lnTo>
                    <a:pt x="19" y="8"/>
                  </a:lnTo>
                  <a:lnTo>
                    <a:pt x="14" y="7"/>
                  </a:lnTo>
                  <a:lnTo>
                    <a:pt x="12" y="7"/>
                  </a:lnTo>
                  <a:lnTo>
                    <a:pt x="6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1" y="2"/>
                  </a:lnTo>
                  <a:lnTo>
                    <a:pt x="31" y="2"/>
                  </a:lnTo>
                  <a:lnTo>
                    <a:pt x="41" y="4"/>
                  </a:lnTo>
                  <a:lnTo>
                    <a:pt x="44" y="8"/>
                  </a:lnTo>
                  <a:lnTo>
                    <a:pt x="45" y="11"/>
                  </a:lnTo>
                  <a:lnTo>
                    <a:pt x="38" y="11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165"/>
            <p:cNvSpPr>
              <a:spLocks/>
            </p:cNvSpPr>
            <p:nvPr/>
          </p:nvSpPr>
          <p:spPr bwMode="auto">
            <a:xfrm>
              <a:off x="4730" y="3041"/>
              <a:ext cx="22" cy="13"/>
            </a:xfrm>
            <a:custGeom>
              <a:avLst/>
              <a:gdLst>
                <a:gd name="T0" fmla="*/ 0 w 66"/>
                <a:gd name="T1" fmla="*/ 0 h 39"/>
                <a:gd name="T2" fmla="*/ 0 w 66"/>
                <a:gd name="T3" fmla="*/ 0 h 39"/>
                <a:gd name="T4" fmla="*/ 0 w 66"/>
                <a:gd name="T5" fmla="*/ 0 h 39"/>
                <a:gd name="T6" fmla="*/ 0 w 66"/>
                <a:gd name="T7" fmla="*/ 0 h 39"/>
                <a:gd name="T8" fmla="*/ 0 w 66"/>
                <a:gd name="T9" fmla="*/ 0 h 39"/>
                <a:gd name="T10" fmla="*/ 0 w 66"/>
                <a:gd name="T11" fmla="*/ 0 h 39"/>
                <a:gd name="T12" fmla="*/ 0 w 66"/>
                <a:gd name="T13" fmla="*/ 0 h 39"/>
                <a:gd name="T14" fmla="*/ 0 w 66"/>
                <a:gd name="T15" fmla="*/ 0 h 39"/>
                <a:gd name="T16" fmla="*/ 0 w 66"/>
                <a:gd name="T17" fmla="*/ 0 h 39"/>
                <a:gd name="T18" fmla="*/ 0 w 66"/>
                <a:gd name="T19" fmla="*/ 0 h 39"/>
                <a:gd name="T20" fmla="*/ 0 w 66"/>
                <a:gd name="T21" fmla="*/ 0 h 39"/>
                <a:gd name="T22" fmla="*/ 0 w 66"/>
                <a:gd name="T23" fmla="*/ 0 h 39"/>
                <a:gd name="T24" fmla="*/ 0 w 66"/>
                <a:gd name="T25" fmla="*/ 0 h 39"/>
                <a:gd name="T26" fmla="*/ 0 w 66"/>
                <a:gd name="T27" fmla="*/ 0 h 39"/>
                <a:gd name="T28" fmla="*/ 0 w 66"/>
                <a:gd name="T29" fmla="*/ 0 h 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6"/>
                <a:gd name="T46" fmla="*/ 0 h 39"/>
                <a:gd name="T47" fmla="*/ 66 w 66"/>
                <a:gd name="T48" fmla="*/ 39 h 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6" h="39">
                  <a:moveTo>
                    <a:pt x="0" y="39"/>
                  </a:moveTo>
                  <a:lnTo>
                    <a:pt x="2" y="34"/>
                  </a:lnTo>
                  <a:lnTo>
                    <a:pt x="9" y="28"/>
                  </a:lnTo>
                  <a:lnTo>
                    <a:pt x="17" y="21"/>
                  </a:lnTo>
                  <a:lnTo>
                    <a:pt x="29" y="16"/>
                  </a:lnTo>
                  <a:lnTo>
                    <a:pt x="39" y="9"/>
                  </a:lnTo>
                  <a:lnTo>
                    <a:pt x="50" y="3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58" y="6"/>
                  </a:lnTo>
                  <a:lnTo>
                    <a:pt x="49" y="11"/>
                  </a:lnTo>
                  <a:lnTo>
                    <a:pt x="41" y="15"/>
                  </a:lnTo>
                  <a:lnTo>
                    <a:pt x="31" y="20"/>
                  </a:lnTo>
                  <a:lnTo>
                    <a:pt x="17" y="2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166"/>
            <p:cNvSpPr>
              <a:spLocks/>
            </p:cNvSpPr>
            <p:nvPr/>
          </p:nvSpPr>
          <p:spPr bwMode="auto">
            <a:xfrm>
              <a:off x="4687" y="3046"/>
              <a:ext cx="9" cy="4"/>
            </a:xfrm>
            <a:custGeom>
              <a:avLst/>
              <a:gdLst>
                <a:gd name="T0" fmla="*/ 0 w 27"/>
                <a:gd name="T1" fmla="*/ 0 h 12"/>
                <a:gd name="T2" fmla="*/ 0 w 27"/>
                <a:gd name="T3" fmla="*/ 0 h 12"/>
                <a:gd name="T4" fmla="*/ 0 w 27"/>
                <a:gd name="T5" fmla="*/ 0 h 12"/>
                <a:gd name="T6" fmla="*/ 0 w 27"/>
                <a:gd name="T7" fmla="*/ 0 h 12"/>
                <a:gd name="T8" fmla="*/ 0 w 27"/>
                <a:gd name="T9" fmla="*/ 0 h 12"/>
                <a:gd name="T10" fmla="*/ 0 w 27"/>
                <a:gd name="T11" fmla="*/ 0 h 12"/>
                <a:gd name="T12" fmla="*/ 0 w 27"/>
                <a:gd name="T13" fmla="*/ 0 h 12"/>
                <a:gd name="T14" fmla="*/ 0 w 27"/>
                <a:gd name="T15" fmla="*/ 0 h 12"/>
                <a:gd name="T16" fmla="*/ 0 w 27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"/>
                <a:gd name="T28" fmla="*/ 0 h 12"/>
                <a:gd name="T29" fmla="*/ 27 w 27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" h="12">
                  <a:moveTo>
                    <a:pt x="0" y="12"/>
                  </a:moveTo>
                  <a:lnTo>
                    <a:pt x="5" y="7"/>
                  </a:lnTo>
                  <a:lnTo>
                    <a:pt x="12" y="3"/>
                  </a:lnTo>
                  <a:lnTo>
                    <a:pt x="17" y="0"/>
                  </a:lnTo>
                  <a:lnTo>
                    <a:pt x="27" y="2"/>
                  </a:lnTo>
                  <a:lnTo>
                    <a:pt x="20" y="5"/>
                  </a:lnTo>
                  <a:lnTo>
                    <a:pt x="14" y="10"/>
                  </a:lnTo>
                  <a:lnTo>
                    <a:pt x="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167"/>
            <p:cNvSpPr>
              <a:spLocks/>
            </p:cNvSpPr>
            <p:nvPr/>
          </p:nvSpPr>
          <p:spPr bwMode="auto">
            <a:xfrm>
              <a:off x="4764" y="3047"/>
              <a:ext cx="4" cy="1"/>
            </a:xfrm>
            <a:custGeom>
              <a:avLst/>
              <a:gdLst>
                <a:gd name="T0" fmla="*/ 0 w 11"/>
                <a:gd name="T1" fmla="*/ 0 h 4"/>
                <a:gd name="T2" fmla="*/ 0 w 11"/>
                <a:gd name="T3" fmla="*/ 0 h 4"/>
                <a:gd name="T4" fmla="*/ 0 w 11"/>
                <a:gd name="T5" fmla="*/ 0 h 4"/>
                <a:gd name="T6" fmla="*/ 0 w 11"/>
                <a:gd name="T7" fmla="*/ 0 h 4"/>
                <a:gd name="T8" fmla="*/ 0 w 11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"/>
                <a:gd name="T17" fmla="*/ 11 w 11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">
                  <a:moveTo>
                    <a:pt x="0" y="4"/>
                  </a:moveTo>
                  <a:lnTo>
                    <a:pt x="7" y="0"/>
                  </a:lnTo>
                  <a:lnTo>
                    <a:pt x="11" y="1"/>
                  </a:lnTo>
                  <a:lnTo>
                    <a:pt x="4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168"/>
            <p:cNvSpPr>
              <a:spLocks/>
            </p:cNvSpPr>
            <p:nvPr/>
          </p:nvSpPr>
          <p:spPr bwMode="auto">
            <a:xfrm>
              <a:off x="4720" y="3004"/>
              <a:ext cx="68" cy="32"/>
            </a:xfrm>
            <a:custGeom>
              <a:avLst/>
              <a:gdLst>
                <a:gd name="T0" fmla="*/ 0 w 202"/>
                <a:gd name="T1" fmla="*/ 0 h 97"/>
                <a:gd name="T2" fmla="*/ 0 w 202"/>
                <a:gd name="T3" fmla="*/ 0 h 97"/>
                <a:gd name="T4" fmla="*/ 0 w 202"/>
                <a:gd name="T5" fmla="*/ 0 h 97"/>
                <a:gd name="T6" fmla="*/ 0 w 202"/>
                <a:gd name="T7" fmla="*/ 0 h 97"/>
                <a:gd name="T8" fmla="*/ 0 w 202"/>
                <a:gd name="T9" fmla="*/ 0 h 97"/>
                <a:gd name="T10" fmla="*/ 0 w 202"/>
                <a:gd name="T11" fmla="*/ 0 h 97"/>
                <a:gd name="T12" fmla="*/ 0 w 202"/>
                <a:gd name="T13" fmla="*/ 0 h 97"/>
                <a:gd name="T14" fmla="*/ 0 w 202"/>
                <a:gd name="T15" fmla="*/ 0 h 97"/>
                <a:gd name="T16" fmla="*/ 0 w 202"/>
                <a:gd name="T17" fmla="*/ 0 h 97"/>
                <a:gd name="T18" fmla="*/ 0 w 202"/>
                <a:gd name="T19" fmla="*/ 0 h 97"/>
                <a:gd name="T20" fmla="*/ 0 w 202"/>
                <a:gd name="T21" fmla="*/ 0 h 97"/>
                <a:gd name="T22" fmla="*/ 0 w 202"/>
                <a:gd name="T23" fmla="*/ 0 h 97"/>
                <a:gd name="T24" fmla="*/ 0 w 202"/>
                <a:gd name="T25" fmla="*/ 0 h 97"/>
                <a:gd name="T26" fmla="*/ 0 w 202"/>
                <a:gd name="T27" fmla="*/ 0 h 97"/>
                <a:gd name="T28" fmla="*/ 0 w 202"/>
                <a:gd name="T29" fmla="*/ 0 h 97"/>
                <a:gd name="T30" fmla="*/ 0 w 202"/>
                <a:gd name="T31" fmla="*/ 0 h 97"/>
                <a:gd name="T32" fmla="*/ 0 w 202"/>
                <a:gd name="T33" fmla="*/ 0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2"/>
                <a:gd name="T52" fmla="*/ 0 h 97"/>
                <a:gd name="T53" fmla="*/ 202 w 202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2" h="97">
                  <a:moveTo>
                    <a:pt x="0" y="97"/>
                  </a:moveTo>
                  <a:lnTo>
                    <a:pt x="10" y="87"/>
                  </a:lnTo>
                  <a:lnTo>
                    <a:pt x="34" y="74"/>
                  </a:lnTo>
                  <a:lnTo>
                    <a:pt x="66" y="58"/>
                  </a:lnTo>
                  <a:lnTo>
                    <a:pt x="102" y="42"/>
                  </a:lnTo>
                  <a:lnTo>
                    <a:pt x="136" y="25"/>
                  </a:lnTo>
                  <a:lnTo>
                    <a:pt x="168" y="13"/>
                  </a:lnTo>
                  <a:lnTo>
                    <a:pt x="191" y="2"/>
                  </a:lnTo>
                  <a:lnTo>
                    <a:pt x="202" y="0"/>
                  </a:lnTo>
                  <a:lnTo>
                    <a:pt x="185" y="8"/>
                  </a:lnTo>
                  <a:lnTo>
                    <a:pt x="161" y="21"/>
                  </a:lnTo>
                  <a:lnTo>
                    <a:pt x="129" y="37"/>
                  </a:lnTo>
                  <a:lnTo>
                    <a:pt x="98" y="55"/>
                  </a:lnTo>
                  <a:lnTo>
                    <a:pt x="63" y="71"/>
                  </a:lnTo>
                  <a:lnTo>
                    <a:pt x="35" y="84"/>
                  </a:lnTo>
                  <a:lnTo>
                    <a:pt x="12" y="93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169"/>
            <p:cNvSpPr>
              <a:spLocks/>
            </p:cNvSpPr>
            <p:nvPr/>
          </p:nvSpPr>
          <p:spPr bwMode="auto">
            <a:xfrm>
              <a:off x="4796" y="2998"/>
              <a:ext cx="78" cy="35"/>
            </a:xfrm>
            <a:custGeom>
              <a:avLst/>
              <a:gdLst>
                <a:gd name="T0" fmla="*/ 0 w 233"/>
                <a:gd name="T1" fmla="*/ 0 h 107"/>
                <a:gd name="T2" fmla="*/ 0 w 233"/>
                <a:gd name="T3" fmla="*/ 0 h 107"/>
                <a:gd name="T4" fmla="*/ 0 w 233"/>
                <a:gd name="T5" fmla="*/ 0 h 107"/>
                <a:gd name="T6" fmla="*/ 0 w 233"/>
                <a:gd name="T7" fmla="*/ 0 h 107"/>
                <a:gd name="T8" fmla="*/ 0 w 233"/>
                <a:gd name="T9" fmla="*/ 0 h 107"/>
                <a:gd name="T10" fmla="*/ 0 w 233"/>
                <a:gd name="T11" fmla="*/ 0 h 107"/>
                <a:gd name="T12" fmla="*/ 0 w 233"/>
                <a:gd name="T13" fmla="*/ 0 h 107"/>
                <a:gd name="T14" fmla="*/ 0 w 233"/>
                <a:gd name="T15" fmla="*/ 0 h 107"/>
                <a:gd name="T16" fmla="*/ 0 w 233"/>
                <a:gd name="T17" fmla="*/ 0 h 107"/>
                <a:gd name="T18" fmla="*/ 0 w 233"/>
                <a:gd name="T19" fmla="*/ 0 h 107"/>
                <a:gd name="T20" fmla="*/ 0 w 233"/>
                <a:gd name="T21" fmla="*/ 0 h 107"/>
                <a:gd name="T22" fmla="*/ 0 w 233"/>
                <a:gd name="T23" fmla="*/ 0 h 107"/>
                <a:gd name="T24" fmla="*/ 0 w 233"/>
                <a:gd name="T25" fmla="*/ 0 h 107"/>
                <a:gd name="T26" fmla="*/ 0 w 233"/>
                <a:gd name="T27" fmla="*/ 0 h 107"/>
                <a:gd name="T28" fmla="*/ 0 w 233"/>
                <a:gd name="T29" fmla="*/ 0 h 107"/>
                <a:gd name="T30" fmla="*/ 0 w 233"/>
                <a:gd name="T31" fmla="*/ 0 h 107"/>
                <a:gd name="T32" fmla="*/ 0 w 233"/>
                <a:gd name="T33" fmla="*/ 0 h 10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3"/>
                <a:gd name="T52" fmla="*/ 0 h 107"/>
                <a:gd name="T53" fmla="*/ 233 w 233"/>
                <a:gd name="T54" fmla="*/ 107 h 10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3" h="107">
                  <a:moveTo>
                    <a:pt x="0" y="107"/>
                  </a:moveTo>
                  <a:lnTo>
                    <a:pt x="13" y="98"/>
                  </a:lnTo>
                  <a:lnTo>
                    <a:pt x="40" y="84"/>
                  </a:lnTo>
                  <a:lnTo>
                    <a:pt x="74" y="66"/>
                  </a:lnTo>
                  <a:lnTo>
                    <a:pt x="114" y="48"/>
                  </a:lnTo>
                  <a:lnTo>
                    <a:pt x="153" y="28"/>
                  </a:lnTo>
                  <a:lnTo>
                    <a:pt x="188" y="12"/>
                  </a:lnTo>
                  <a:lnTo>
                    <a:pt x="216" y="2"/>
                  </a:lnTo>
                  <a:lnTo>
                    <a:pt x="233" y="0"/>
                  </a:lnTo>
                  <a:lnTo>
                    <a:pt x="208" y="10"/>
                  </a:lnTo>
                  <a:lnTo>
                    <a:pt x="177" y="26"/>
                  </a:lnTo>
                  <a:lnTo>
                    <a:pt x="141" y="43"/>
                  </a:lnTo>
                  <a:lnTo>
                    <a:pt x="105" y="63"/>
                  </a:lnTo>
                  <a:lnTo>
                    <a:pt x="70" y="80"/>
                  </a:lnTo>
                  <a:lnTo>
                    <a:pt x="39" y="94"/>
                  </a:lnTo>
                  <a:lnTo>
                    <a:pt x="14" y="103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170"/>
            <p:cNvSpPr>
              <a:spLocks/>
            </p:cNvSpPr>
            <p:nvPr/>
          </p:nvSpPr>
          <p:spPr bwMode="auto">
            <a:xfrm>
              <a:off x="4790" y="3010"/>
              <a:ext cx="20" cy="9"/>
            </a:xfrm>
            <a:custGeom>
              <a:avLst/>
              <a:gdLst>
                <a:gd name="T0" fmla="*/ 0 w 59"/>
                <a:gd name="T1" fmla="*/ 0 h 27"/>
                <a:gd name="T2" fmla="*/ 0 w 59"/>
                <a:gd name="T3" fmla="*/ 0 h 27"/>
                <a:gd name="T4" fmla="*/ 0 w 59"/>
                <a:gd name="T5" fmla="*/ 0 h 27"/>
                <a:gd name="T6" fmla="*/ 0 w 59"/>
                <a:gd name="T7" fmla="*/ 0 h 27"/>
                <a:gd name="T8" fmla="*/ 0 w 59"/>
                <a:gd name="T9" fmla="*/ 0 h 27"/>
                <a:gd name="T10" fmla="*/ 0 w 59"/>
                <a:gd name="T11" fmla="*/ 0 h 27"/>
                <a:gd name="T12" fmla="*/ 0 w 59"/>
                <a:gd name="T13" fmla="*/ 0 h 27"/>
                <a:gd name="T14" fmla="*/ 0 w 59"/>
                <a:gd name="T15" fmla="*/ 0 h 27"/>
                <a:gd name="T16" fmla="*/ 0 w 59"/>
                <a:gd name="T17" fmla="*/ 0 h 27"/>
                <a:gd name="T18" fmla="*/ 0 w 59"/>
                <a:gd name="T19" fmla="*/ 0 h 27"/>
                <a:gd name="T20" fmla="*/ 0 w 59"/>
                <a:gd name="T21" fmla="*/ 0 h 27"/>
                <a:gd name="T22" fmla="*/ 0 w 59"/>
                <a:gd name="T23" fmla="*/ 0 h 27"/>
                <a:gd name="T24" fmla="*/ 0 w 59"/>
                <a:gd name="T25" fmla="*/ 0 h 27"/>
                <a:gd name="T26" fmla="*/ 0 w 59"/>
                <a:gd name="T27" fmla="*/ 0 h 27"/>
                <a:gd name="T28" fmla="*/ 0 w 59"/>
                <a:gd name="T29" fmla="*/ 0 h 27"/>
                <a:gd name="T30" fmla="*/ 0 w 59"/>
                <a:gd name="T31" fmla="*/ 0 h 27"/>
                <a:gd name="T32" fmla="*/ 0 w 59"/>
                <a:gd name="T33" fmla="*/ 0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27"/>
                <a:gd name="T53" fmla="*/ 59 w 59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27">
                  <a:moveTo>
                    <a:pt x="0" y="27"/>
                  </a:moveTo>
                  <a:lnTo>
                    <a:pt x="4" y="22"/>
                  </a:lnTo>
                  <a:lnTo>
                    <a:pt x="10" y="17"/>
                  </a:lnTo>
                  <a:lnTo>
                    <a:pt x="18" y="13"/>
                  </a:lnTo>
                  <a:lnTo>
                    <a:pt x="29" y="9"/>
                  </a:lnTo>
                  <a:lnTo>
                    <a:pt x="37" y="5"/>
                  </a:lnTo>
                  <a:lnTo>
                    <a:pt x="46" y="1"/>
                  </a:lnTo>
                  <a:lnTo>
                    <a:pt x="53" y="0"/>
                  </a:lnTo>
                  <a:lnTo>
                    <a:pt x="59" y="1"/>
                  </a:lnTo>
                  <a:lnTo>
                    <a:pt x="54" y="3"/>
                  </a:lnTo>
                  <a:lnTo>
                    <a:pt x="47" y="6"/>
                  </a:lnTo>
                  <a:lnTo>
                    <a:pt x="38" y="9"/>
                  </a:lnTo>
                  <a:lnTo>
                    <a:pt x="29" y="15"/>
                  </a:lnTo>
                  <a:lnTo>
                    <a:pt x="18" y="19"/>
                  </a:lnTo>
                  <a:lnTo>
                    <a:pt x="9" y="22"/>
                  </a:lnTo>
                  <a:lnTo>
                    <a:pt x="3" y="2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171"/>
            <p:cNvSpPr>
              <a:spLocks/>
            </p:cNvSpPr>
            <p:nvPr/>
          </p:nvSpPr>
          <p:spPr bwMode="auto">
            <a:xfrm>
              <a:off x="4250" y="3221"/>
              <a:ext cx="35" cy="60"/>
            </a:xfrm>
            <a:custGeom>
              <a:avLst/>
              <a:gdLst>
                <a:gd name="T0" fmla="*/ 0 w 106"/>
                <a:gd name="T1" fmla="*/ 0 h 181"/>
                <a:gd name="T2" fmla="*/ 0 w 106"/>
                <a:gd name="T3" fmla="*/ 0 h 181"/>
                <a:gd name="T4" fmla="*/ 0 w 106"/>
                <a:gd name="T5" fmla="*/ 0 h 181"/>
                <a:gd name="T6" fmla="*/ 0 w 106"/>
                <a:gd name="T7" fmla="*/ 0 h 181"/>
                <a:gd name="T8" fmla="*/ 0 w 106"/>
                <a:gd name="T9" fmla="*/ 0 h 181"/>
                <a:gd name="T10" fmla="*/ 0 w 106"/>
                <a:gd name="T11" fmla="*/ 0 h 181"/>
                <a:gd name="T12" fmla="*/ 0 w 106"/>
                <a:gd name="T13" fmla="*/ 0 h 181"/>
                <a:gd name="T14" fmla="*/ 0 w 106"/>
                <a:gd name="T15" fmla="*/ 0 h 181"/>
                <a:gd name="T16" fmla="*/ 0 w 106"/>
                <a:gd name="T17" fmla="*/ 0 h 181"/>
                <a:gd name="T18" fmla="*/ 0 w 106"/>
                <a:gd name="T19" fmla="*/ 0 h 181"/>
                <a:gd name="T20" fmla="*/ 0 w 106"/>
                <a:gd name="T21" fmla="*/ 0 h 181"/>
                <a:gd name="T22" fmla="*/ 0 w 106"/>
                <a:gd name="T23" fmla="*/ 0 h 181"/>
                <a:gd name="T24" fmla="*/ 0 w 106"/>
                <a:gd name="T25" fmla="*/ 0 h 181"/>
                <a:gd name="T26" fmla="*/ 0 w 106"/>
                <a:gd name="T27" fmla="*/ 0 h 181"/>
                <a:gd name="T28" fmla="*/ 0 w 106"/>
                <a:gd name="T29" fmla="*/ 0 h 181"/>
                <a:gd name="T30" fmla="*/ 0 w 106"/>
                <a:gd name="T31" fmla="*/ 0 h 181"/>
                <a:gd name="T32" fmla="*/ 0 w 106"/>
                <a:gd name="T33" fmla="*/ 0 h 181"/>
                <a:gd name="T34" fmla="*/ 0 w 106"/>
                <a:gd name="T35" fmla="*/ 0 h 181"/>
                <a:gd name="T36" fmla="*/ 0 w 106"/>
                <a:gd name="T37" fmla="*/ 0 h 181"/>
                <a:gd name="T38" fmla="*/ 0 w 106"/>
                <a:gd name="T39" fmla="*/ 0 h 181"/>
                <a:gd name="T40" fmla="*/ 0 w 106"/>
                <a:gd name="T41" fmla="*/ 0 h 181"/>
                <a:gd name="T42" fmla="*/ 0 w 106"/>
                <a:gd name="T43" fmla="*/ 0 h 181"/>
                <a:gd name="T44" fmla="*/ 0 w 106"/>
                <a:gd name="T45" fmla="*/ 0 h 181"/>
                <a:gd name="T46" fmla="*/ 0 w 106"/>
                <a:gd name="T47" fmla="*/ 0 h 181"/>
                <a:gd name="T48" fmla="*/ 0 w 106"/>
                <a:gd name="T49" fmla="*/ 0 h 181"/>
                <a:gd name="T50" fmla="*/ 0 w 106"/>
                <a:gd name="T51" fmla="*/ 0 h 181"/>
                <a:gd name="T52" fmla="*/ 0 w 106"/>
                <a:gd name="T53" fmla="*/ 0 h 181"/>
                <a:gd name="T54" fmla="*/ 0 w 106"/>
                <a:gd name="T55" fmla="*/ 0 h 181"/>
                <a:gd name="T56" fmla="*/ 0 w 106"/>
                <a:gd name="T57" fmla="*/ 0 h 181"/>
                <a:gd name="T58" fmla="*/ 0 w 106"/>
                <a:gd name="T59" fmla="*/ 0 h 181"/>
                <a:gd name="T60" fmla="*/ 0 w 106"/>
                <a:gd name="T61" fmla="*/ 0 h 181"/>
                <a:gd name="T62" fmla="*/ 0 w 106"/>
                <a:gd name="T63" fmla="*/ 0 h 181"/>
                <a:gd name="T64" fmla="*/ 0 w 106"/>
                <a:gd name="T65" fmla="*/ 0 h 1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6"/>
                <a:gd name="T100" fmla="*/ 0 h 181"/>
                <a:gd name="T101" fmla="*/ 106 w 106"/>
                <a:gd name="T102" fmla="*/ 181 h 1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6" h="181">
                  <a:moveTo>
                    <a:pt x="45" y="0"/>
                  </a:moveTo>
                  <a:lnTo>
                    <a:pt x="56" y="0"/>
                  </a:lnTo>
                  <a:lnTo>
                    <a:pt x="66" y="4"/>
                  </a:lnTo>
                  <a:lnTo>
                    <a:pt x="75" y="11"/>
                  </a:lnTo>
                  <a:lnTo>
                    <a:pt x="84" y="22"/>
                  </a:lnTo>
                  <a:lnTo>
                    <a:pt x="91" y="34"/>
                  </a:lnTo>
                  <a:lnTo>
                    <a:pt x="98" y="49"/>
                  </a:lnTo>
                  <a:lnTo>
                    <a:pt x="102" y="66"/>
                  </a:lnTo>
                  <a:lnTo>
                    <a:pt x="106" y="86"/>
                  </a:lnTo>
                  <a:lnTo>
                    <a:pt x="106" y="103"/>
                  </a:lnTo>
                  <a:lnTo>
                    <a:pt x="104" y="121"/>
                  </a:lnTo>
                  <a:lnTo>
                    <a:pt x="101" y="136"/>
                  </a:lnTo>
                  <a:lnTo>
                    <a:pt x="97" y="151"/>
                  </a:lnTo>
                  <a:lnTo>
                    <a:pt x="89" y="161"/>
                  </a:lnTo>
                  <a:lnTo>
                    <a:pt x="81" y="171"/>
                  </a:lnTo>
                  <a:lnTo>
                    <a:pt x="70" y="178"/>
                  </a:lnTo>
                  <a:lnTo>
                    <a:pt x="61" y="181"/>
                  </a:lnTo>
                  <a:lnTo>
                    <a:pt x="50" y="179"/>
                  </a:lnTo>
                  <a:lnTo>
                    <a:pt x="40" y="176"/>
                  </a:lnTo>
                  <a:lnTo>
                    <a:pt x="30" y="168"/>
                  </a:lnTo>
                  <a:lnTo>
                    <a:pt x="22" y="157"/>
                  </a:lnTo>
                  <a:lnTo>
                    <a:pt x="13" y="144"/>
                  </a:lnTo>
                  <a:lnTo>
                    <a:pt x="8" y="129"/>
                  </a:lnTo>
                  <a:lnTo>
                    <a:pt x="3" y="112"/>
                  </a:lnTo>
                  <a:lnTo>
                    <a:pt x="1" y="96"/>
                  </a:lnTo>
                  <a:lnTo>
                    <a:pt x="0" y="77"/>
                  </a:lnTo>
                  <a:lnTo>
                    <a:pt x="2" y="60"/>
                  </a:lnTo>
                  <a:lnTo>
                    <a:pt x="4" y="44"/>
                  </a:lnTo>
                  <a:lnTo>
                    <a:pt x="11" y="30"/>
                  </a:lnTo>
                  <a:lnTo>
                    <a:pt x="17" y="17"/>
                  </a:lnTo>
                  <a:lnTo>
                    <a:pt x="25" y="8"/>
                  </a:lnTo>
                  <a:lnTo>
                    <a:pt x="34" y="3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172"/>
            <p:cNvSpPr>
              <a:spLocks/>
            </p:cNvSpPr>
            <p:nvPr/>
          </p:nvSpPr>
          <p:spPr bwMode="auto">
            <a:xfrm>
              <a:off x="4245" y="3241"/>
              <a:ext cx="22" cy="22"/>
            </a:xfrm>
            <a:custGeom>
              <a:avLst/>
              <a:gdLst>
                <a:gd name="T0" fmla="*/ 0 w 66"/>
                <a:gd name="T1" fmla="*/ 0 h 64"/>
                <a:gd name="T2" fmla="*/ 0 w 66"/>
                <a:gd name="T3" fmla="*/ 0 h 64"/>
                <a:gd name="T4" fmla="*/ 0 w 66"/>
                <a:gd name="T5" fmla="*/ 0 h 64"/>
                <a:gd name="T6" fmla="*/ 0 w 66"/>
                <a:gd name="T7" fmla="*/ 0 h 64"/>
                <a:gd name="T8" fmla="*/ 0 w 66"/>
                <a:gd name="T9" fmla="*/ 0 h 64"/>
                <a:gd name="T10" fmla="*/ 0 w 66"/>
                <a:gd name="T11" fmla="*/ 0 h 64"/>
                <a:gd name="T12" fmla="*/ 0 w 66"/>
                <a:gd name="T13" fmla="*/ 0 h 64"/>
                <a:gd name="T14" fmla="*/ 0 w 66"/>
                <a:gd name="T15" fmla="*/ 0 h 64"/>
                <a:gd name="T16" fmla="*/ 0 w 66"/>
                <a:gd name="T17" fmla="*/ 0 h 64"/>
                <a:gd name="T18" fmla="*/ 0 w 66"/>
                <a:gd name="T19" fmla="*/ 0 h 64"/>
                <a:gd name="T20" fmla="*/ 0 w 66"/>
                <a:gd name="T21" fmla="*/ 0 h 64"/>
                <a:gd name="T22" fmla="*/ 0 w 66"/>
                <a:gd name="T23" fmla="*/ 0 h 64"/>
                <a:gd name="T24" fmla="*/ 0 w 66"/>
                <a:gd name="T25" fmla="*/ 0 h 64"/>
                <a:gd name="T26" fmla="*/ 0 w 66"/>
                <a:gd name="T27" fmla="*/ 0 h 64"/>
                <a:gd name="T28" fmla="*/ 0 w 66"/>
                <a:gd name="T29" fmla="*/ 0 h 64"/>
                <a:gd name="T30" fmla="*/ 0 w 66"/>
                <a:gd name="T31" fmla="*/ 0 h 64"/>
                <a:gd name="T32" fmla="*/ 0 w 66"/>
                <a:gd name="T33" fmla="*/ 0 h 64"/>
                <a:gd name="T34" fmla="*/ 0 w 66"/>
                <a:gd name="T35" fmla="*/ 0 h 64"/>
                <a:gd name="T36" fmla="*/ 0 w 66"/>
                <a:gd name="T37" fmla="*/ 0 h 64"/>
                <a:gd name="T38" fmla="*/ 0 w 66"/>
                <a:gd name="T39" fmla="*/ 0 h 64"/>
                <a:gd name="T40" fmla="*/ 0 w 66"/>
                <a:gd name="T41" fmla="*/ 0 h 64"/>
                <a:gd name="T42" fmla="*/ 0 w 66"/>
                <a:gd name="T43" fmla="*/ 0 h 64"/>
                <a:gd name="T44" fmla="*/ 0 w 66"/>
                <a:gd name="T45" fmla="*/ 0 h 64"/>
                <a:gd name="T46" fmla="*/ 0 w 66"/>
                <a:gd name="T47" fmla="*/ 0 h 64"/>
                <a:gd name="T48" fmla="*/ 0 w 66"/>
                <a:gd name="T49" fmla="*/ 0 h 64"/>
                <a:gd name="T50" fmla="*/ 0 w 66"/>
                <a:gd name="T51" fmla="*/ 0 h 64"/>
                <a:gd name="T52" fmla="*/ 0 w 66"/>
                <a:gd name="T53" fmla="*/ 0 h 64"/>
                <a:gd name="T54" fmla="*/ 0 w 66"/>
                <a:gd name="T55" fmla="*/ 0 h 64"/>
                <a:gd name="T56" fmla="*/ 0 w 66"/>
                <a:gd name="T57" fmla="*/ 0 h 6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6"/>
                <a:gd name="T88" fmla="*/ 0 h 64"/>
                <a:gd name="T89" fmla="*/ 66 w 66"/>
                <a:gd name="T90" fmla="*/ 64 h 6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6" h="64">
                  <a:moveTo>
                    <a:pt x="33" y="0"/>
                  </a:moveTo>
                  <a:lnTo>
                    <a:pt x="39" y="0"/>
                  </a:lnTo>
                  <a:lnTo>
                    <a:pt x="46" y="2"/>
                  </a:lnTo>
                  <a:lnTo>
                    <a:pt x="50" y="4"/>
                  </a:lnTo>
                  <a:lnTo>
                    <a:pt x="56" y="9"/>
                  </a:lnTo>
                  <a:lnTo>
                    <a:pt x="63" y="18"/>
                  </a:lnTo>
                  <a:lnTo>
                    <a:pt x="66" y="31"/>
                  </a:lnTo>
                  <a:lnTo>
                    <a:pt x="65" y="36"/>
                  </a:lnTo>
                  <a:lnTo>
                    <a:pt x="63" y="43"/>
                  </a:lnTo>
                  <a:lnTo>
                    <a:pt x="59" y="48"/>
                  </a:lnTo>
                  <a:lnTo>
                    <a:pt x="56" y="53"/>
                  </a:lnTo>
                  <a:lnTo>
                    <a:pt x="50" y="57"/>
                  </a:lnTo>
                  <a:lnTo>
                    <a:pt x="46" y="60"/>
                  </a:lnTo>
                  <a:lnTo>
                    <a:pt x="39" y="62"/>
                  </a:lnTo>
                  <a:lnTo>
                    <a:pt x="33" y="64"/>
                  </a:lnTo>
                  <a:lnTo>
                    <a:pt x="26" y="62"/>
                  </a:lnTo>
                  <a:lnTo>
                    <a:pt x="19" y="60"/>
                  </a:lnTo>
                  <a:lnTo>
                    <a:pt x="13" y="57"/>
                  </a:lnTo>
                  <a:lnTo>
                    <a:pt x="9" y="53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2" y="18"/>
                  </a:lnTo>
                  <a:lnTo>
                    <a:pt x="9" y="9"/>
                  </a:lnTo>
                  <a:lnTo>
                    <a:pt x="13" y="4"/>
                  </a:lnTo>
                  <a:lnTo>
                    <a:pt x="19" y="2"/>
                  </a:lnTo>
                  <a:lnTo>
                    <a:pt x="26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173"/>
            <p:cNvSpPr>
              <a:spLocks/>
            </p:cNvSpPr>
            <p:nvPr/>
          </p:nvSpPr>
          <p:spPr bwMode="auto">
            <a:xfrm>
              <a:off x="4185" y="3234"/>
              <a:ext cx="30" cy="51"/>
            </a:xfrm>
            <a:custGeom>
              <a:avLst/>
              <a:gdLst>
                <a:gd name="T0" fmla="*/ 0 w 90"/>
                <a:gd name="T1" fmla="*/ 0 h 152"/>
                <a:gd name="T2" fmla="*/ 0 w 90"/>
                <a:gd name="T3" fmla="*/ 0 h 152"/>
                <a:gd name="T4" fmla="*/ 0 w 90"/>
                <a:gd name="T5" fmla="*/ 0 h 152"/>
                <a:gd name="T6" fmla="*/ 0 w 90"/>
                <a:gd name="T7" fmla="*/ 0 h 152"/>
                <a:gd name="T8" fmla="*/ 0 w 90"/>
                <a:gd name="T9" fmla="*/ 0 h 152"/>
                <a:gd name="T10" fmla="*/ 0 w 90"/>
                <a:gd name="T11" fmla="*/ 0 h 152"/>
                <a:gd name="T12" fmla="*/ 0 w 90"/>
                <a:gd name="T13" fmla="*/ 0 h 152"/>
                <a:gd name="T14" fmla="*/ 0 w 90"/>
                <a:gd name="T15" fmla="*/ 0 h 152"/>
                <a:gd name="T16" fmla="*/ 0 w 90"/>
                <a:gd name="T17" fmla="*/ 0 h 152"/>
                <a:gd name="T18" fmla="*/ 0 w 90"/>
                <a:gd name="T19" fmla="*/ 0 h 152"/>
                <a:gd name="T20" fmla="*/ 0 w 90"/>
                <a:gd name="T21" fmla="*/ 0 h 152"/>
                <a:gd name="T22" fmla="*/ 0 w 90"/>
                <a:gd name="T23" fmla="*/ 0 h 152"/>
                <a:gd name="T24" fmla="*/ 0 w 90"/>
                <a:gd name="T25" fmla="*/ 0 h 152"/>
                <a:gd name="T26" fmla="*/ 0 w 90"/>
                <a:gd name="T27" fmla="*/ 0 h 152"/>
                <a:gd name="T28" fmla="*/ 0 w 90"/>
                <a:gd name="T29" fmla="*/ 0 h 152"/>
                <a:gd name="T30" fmla="*/ 0 w 90"/>
                <a:gd name="T31" fmla="*/ 0 h 152"/>
                <a:gd name="T32" fmla="*/ 0 w 90"/>
                <a:gd name="T33" fmla="*/ 0 h 152"/>
                <a:gd name="T34" fmla="*/ 0 w 90"/>
                <a:gd name="T35" fmla="*/ 0 h 152"/>
                <a:gd name="T36" fmla="*/ 0 w 90"/>
                <a:gd name="T37" fmla="*/ 0 h 152"/>
                <a:gd name="T38" fmla="*/ 0 w 90"/>
                <a:gd name="T39" fmla="*/ 0 h 152"/>
                <a:gd name="T40" fmla="*/ 0 w 90"/>
                <a:gd name="T41" fmla="*/ 0 h 152"/>
                <a:gd name="T42" fmla="*/ 0 w 90"/>
                <a:gd name="T43" fmla="*/ 0 h 152"/>
                <a:gd name="T44" fmla="*/ 0 w 90"/>
                <a:gd name="T45" fmla="*/ 0 h 152"/>
                <a:gd name="T46" fmla="*/ 0 w 90"/>
                <a:gd name="T47" fmla="*/ 0 h 152"/>
                <a:gd name="T48" fmla="*/ 0 w 90"/>
                <a:gd name="T49" fmla="*/ 0 h 152"/>
                <a:gd name="T50" fmla="*/ 0 w 90"/>
                <a:gd name="T51" fmla="*/ 0 h 152"/>
                <a:gd name="T52" fmla="*/ 0 w 90"/>
                <a:gd name="T53" fmla="*/ 0 h 152"/>
                <a:gd name="T54" fmla="*/ 0 w 90"/>
                <a:gd name="T55" fmla="*/ 0 h 152"/>
                <a:gd name="T56" fmla="*/ 0 w 90"/>
                <a:gd name="T57" fmla="*/ 0 h 152"/>
                <a:gd name="T58" fmla="*/ 0 w 90"/>
                <a:gd name="T59" fmla="*/ 0 h 152"/>
                <a:gd name="T60" fmla="*/ 0 w 90"/>
                <a:gd name="T61" fmla="*/ 0 h 152"/>
                <a:gd name="T62" fmla="*/ 0 w 90"/>
                <a:gd name="T63" fmla="*/ 0 h 152"/>
                <a:gd name="T64" fmla="*/ 0 w 90"/>
                <a:gd name="T65" fmla="*/ 0 h 15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0"/>
                <a:gd name="T100" fmla="*/ 0 h 152"/>
                <a:gd name="T101" fmla="*/ 90 w 90"/>
                <a:gd name="T102" fmla="*/ 152 h 15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0" h="152">
                  <a:moveTo>
                    <a:pt x="39" y="0"/>
                  </a:moveTo>
                  <a:lnTo>
                    <a:pt x="47" y="0"/>
                  </a:lnTo>
                  <a:lnTo>
                    <a:pt x="55" y="4"/>
                  </a:lnTo>
                  <a:lnTo>
                    <a:pt x="63" y="9"/>
                  </a:lnTo>
                  <a:lnTo>
                    <a:pt x="71" y="18"/>
                  </a:lnTo>
                  <a:lnTo>
                    <a:pt x="76" y="29"/>
                  </a:lnTo>
                  <a:lnTo>
                    <a:pt x="83" y="41"/>
                  </a:lnTo>
                  <a:lnTo>
                    <a:pt x="87" y="55"/>
                  </a:lnTo>
                  <a:lnTo>
                    <a:pt x="90" y="72"/>
                  </a:lnTo>
                  <a:lnTo>
                    <a:pt x="89" y="86"/>
                  </a:lnTo>
                  <a:lnTo>
                    <a:pt x="88" y="100"/>
                  </a:lnTo>
                  <a:lnTo>
                    <a:pt x="84" y="113"/>
                  </a:lnTo>
                  <a:lnTo>
                    <a:pt x="81" y="125"/>
                  </a:lnTo>
                  <a:lnTo>
                    <a:pt x="75" y="134"/>
                  </a:lnTo>
                  <a:lnTo>
                    <a:pt x="68" y="144"/>
                  </a:lnTo>
                  <a:lnTo>
                    <a:pt x="60" y="148"/>
                  </a:lnTo>
                  <a:lnTo>
                    <a:pt x="52" y="152"/>
                  </a:lnTo>
                  <a:lnTo>
                    <a:pt x="42" y="149"/>
                  </a:lnTo>
                  <a:lnTo>
                    <a:pt x="33" y="146"/>
                  </a:lnTo>
                  <a:lnTo>
                    <a:pt x="25" y="139"/>
                  </a:lnTo>
                  <a:lnTo>
                    <a:pt x="18" y="131"/>
                  </a:lnTo>
                  <a:lnTo>
                    <a:pt x="11" y="120"/>
                  </a:lnTo>
                  <a:lnTo>
                    <a:pt x="6" y="108"/>
                  </a:lnTo>
                  <a:lnTo>
                    <a:pt x="2" y="94"/>
                  </a:lnTo>
                  <a:lnTo>
                    <a:pt x="1" y="79"/>
                  </a:lnTo>
                  <a:lnTo>
                    <a:pt x="0" y="63"/>
                  </a:lnTo>
                  <a:lnTo>
                    <a:pt x="1" y="49"/>
                  </a:lnTo>
                  <a:lnTo>
                    <a:pt x="3" y="35"/>
                  </a:lnTo>
                  <a:lnTo>
                    <a:pt x="9" y="24"/>
                  </a:lnTo>
                  <a:lnTo>
                    <a:pt x="14" y="13"/>
                  </a:lnTo>
                  <a:lnTo>
                    <a:pt x="22" y="6"/>
                  </a:lnTo>
                  <a:lnTo>
                    <a:pt x="28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174"/>
            <p:cNvSpPr>
              <a:spLocks/>
            </p:cNvSpPr>
            <p:nvPr/>
          </p:nvSpPr>
          <p:spPr bwMode="auto">
            <a:xfrm>
              <a:off x="4181" y="3251"/>
              <a:ext cx="19" cy="18"/>
            </a:xfrm>
            <a:custGeom>
              <a:avLst/>
              <a:gdLst>
                <a:gd name="T0" fmla="*/ 0 w 55"/>
                <a:gd name="T1" fmla="*/ 0 h 54"/>
                <a:gd name="T2" fmla="*/ 0 w 55"/>
                <a:gd name="T3" fmla="*/ 0 h 54"/>
                <a:gd name="T4" fmla="*/ 0 w 55"/>
                <a:gd name="T5" fmla="*/ 0 h 54"/>
                <a:gd name="T6" fmla="*/ 0 w 55"/>
                <a:gd name="T7" fmla="*/ 0 h 54"/>
                <a:gd name="T8" fmla="*/ 0 w 55"/>
                <a:gd name="T9" fmla="*/ 0 h 54"/>
                <a:gd name="T10" fmla="*/ 0 w 55"/>
                <a:gd name="T11" fmla="*/ 0 h 54"/>
                <a:gd name="T12" fmla="*/ 0 w 55"/>
                <a:gd name="T13" fmla="*/ 0 h 54"/>
                <a:gd name="T14" fmla="*/ 0 w 55"/>
                <a:gd name="T15" fmla="*/ 0 h 54"/>
                <a:gd name="T16" fmla="*/ 0 w 55"/>
                <a:gd name="T17" fmla="*/ 0 h 54"/>
                <a:gd name="T18" fmla="*/ 0 w 55"/>
                <a:gd name="T19" fmla="*/ 0 h 54"/>
                <a:gd name="T20" fmla="*/ 0 w 55"/>
                <a:gd name="T21" fmla="*/ 0 h 54"/>
                <a:gd name="T22" fmla="*/ 0 w 55"/>
                <a:gd name="T23" fmla="*/ 0 h 54"/>
                <a:gd name="T24" fmla="*/ 0 w 55"/>
                <a:gd name="T25" fmla="*/ 0 h 54"/>
                <a:gd name="T26" fmla="*/ 0 w 55"/>
                <a:gd name="T27" fmla="*/ 0 h 54"/>
                <a:gd name="T28" fmla="*/ 0 w 55"/>
                <a:gd name="T29" fmla="*/ 0 h 54"/>
                <a:gd name="T30" fmla="*/ 0 w 55"/>
                <a:gd name="T31" fmla="*/ 0 h 54"/>
                <a:gd name="T32" fmla="*/ 0 w 55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5"/>
                <a:gd name="T52" fmla="*/ 0 h 54"/>
                <a:gd name="T53" fmla="*/ 55 w 55"/>
                <a:gd name="T54" fmla="*/ 54 h 5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5" h="54">
                  <a:moveTo>
                    <a:pt x="27" y="0"/>
                  </a:moveTo>
                  <a:lnTo>
                    <a:pt x="36" y="2"/>
                  </a:lnTo>
                  <a:lnTo>
                    <a:pt x="46" y="7"/>
                  </a:lnTo>
                  <a:lnTo>
                    <a:pt x="52" y="15"/>
                  </a:lnTo>
                  <a:lnTo>
                    <a:pt x="55" y="27"/>
                  </a:lnTo>
                  <a:lnTo>
                    <a:pt x="52" y="37"/>
                  </a:lnTo>
                  <a:lnTo>
                    <a:pt x="46" y="46"/>
                  </a:lnTo>
                  <a:lnTo>
                    <a:pt x="36" y="52"/>
                  </a:lnTo>
                  <a:lnTo>
                    <a:pt x="27" y="54"/>
                  </a:lnTo>
                  <a:lnTo>
                    <a:pt x="16" y="52"/>
                  </a:lnTo>
                  <a:lnTo>
                    <a:pt x="6" y="46"/>
                  </a:lnTo>
                  <a:lnTo>
                    <a:pt x="1" y="37"/>
                  </a:lnTo>
                  <a:lnTo>
                    <a:pt x="0" y="27"/>
                  </a:lnTo>
                  <a:lnTo>
                    <a:pt x="1" y="15"/>
                  </a:lnTo>
                  <a:lnTo>
                    <a:pt x="6" y="7"/>
                  </a:lnTo>
                  <a:lnTo>
                    <a:pt x="16" y="2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2" name="Rectangle 39"/>
          <p:cNvSpPr>
            <a:spLocks noChangeArrowheads="1"/>
          </p:cNvSpPr>
          <p:nvPr/>
        </p:nvSpPr>
        <p:spPr bwMode="auto">
          <a:xfrm>
            <a:off x="6096000" y="4724400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Verdana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/>
          </a:p>
        </p:txBody>
      </p:sp>
      <p:sp>
        <p:nvSpPr>
          <p:cNvPr id="9243" name="WordArt 27"/>
          <p:cNvSpPr>
            <a:spLocks noChangeArrowheads="1" noChangeShapeType="1" noTextEdit="1"/>
          </p:cNvSpPr>
          <p:nvPr/>
        </p:nvSpPr>
        <p:spPr bwMode="auto">
          <a:xfrm>
            <a:off x="2633663" y="6210300"/>
            <a:ext cx="3876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contourW="12700" prstMaterial="legacyMatte">
              <a:extrusionClr>
                <a:srgbClr val="663300"/>
              </a:extrusionClr>
              <a:contourClr>
                <a:srgbClr val="03D4A8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Arial Black" charset="0"/>
                <a:ea typeface="Arial Black" charset="0"/>
                <a:cs typeface="Arial Black" charset="0"/>
              </a:rPr>
              <a:t>Law of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73988E-6 L -0.12014 -0.0041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-20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5896E-6 L 0.1 0.0011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nimBg="1"/>
      <p:bldP spid="9257" grpId="0" animBg="1"/>
      <p:bldP spid="9258" grpId="0" animBg="1"/>
      <p:bldP spid="9259" grpId="0" animBg="1"/>
      <p:bldP spid="9260" grpId="0" animBg="1"/>
      <p:bldP spid="9261" grpId="0" animBg="1"/>
      <p:bldP spid="92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 charges attract</a:t>
            </a:r>
          </a:p>
          <a:p>
            <a:r>
              <a:rPr lang="en-US" dirty="0" smtClean="0"/>
              <a:t>Like charges repel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441473">
            <a:off x="5483486" y="1278802"/>
            <a:ext cx="319440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 w="11430"/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 pitchFamily="34" charset="0"/>
              </a:rPr>
              <a:t>Write this in your notebook.</a:t>
            </a:r>
          </a:p>
        </p:txBody>
      </p:sp>
    </p:spTree>
    <p:extLst>
      <p:ext uri="{BB962C8B-B14F-4D97-AF65-F5344CB8AC3E}">
        <p14:creationId xmlns:p14="http://schemas.microsoft.com/office/powerpoint/2010/main" val="14561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At each station please paste the question into your notebook (leaving room so the questions can be ordered numerically 1-5).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Then answer the question in your notebook and </a:t>
            </a:r>
            <a:r>
              <a:rPr lang="en-US" sz="2800" b="1" i="1" dirty="0" smtClean="0"/>
              <a:t>explain your answer </a:t>
            </a:r>
            <a:r>
              <a:rPr lang="en-US" sz="2800" dirty="0" smtClean="0"/>
              <a:t>(DO THIS IN PENCIL!)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Wait at that </a:t>
            </a:r>
            <a:r>
              <a:rPr lang="en-US" sz="2800" dirty="0" smtClean="0"/>
              <a:t>station until instructed to move.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/>
              <a:t>We will review the answers together.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5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1769</TotalTime>
  <Words>1149</Words>
  <Application>Microsoft Macintosh PowerPoint</Application>
  <PresentationFormat>On-screen Show (4:3)</PresentationFormat>
  <Paragraphs>265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Impact</vt:lpstr>
      <vt:lpstr>Verdana</vt:lpstr>
      <vt:lpstr>Wingdings</vt:lpstr>
      <vt:lpstr>Eclipse</vt:lpstr>
      <vt:lpstr>Electricity</vt:lpstr>
      <vt:lpstr>Electricity and Electrical Charges</vt:lpstr>
      <vt:lpstr>PowerPoint Presentation</vt:lpstr>
      <vt:lpstr>PowerPoint Presentation</vt:lpstr>
      <vt:lpstr>PowerPoint Presentation</vt:lpstr>
      <vt:lpstr>Ch 5. Electricity &amp; Magnetism 5.1 Electrical Charge</vt:lpstr>
      <vt:lpstr>PowerPoint Presentation</vt:lpstr>
      <vt:lpstr>Law of Charges</vt:lpstr>
      <vt:lpstr>Activity Stations</vt:lpstr>
      <vt:lpstr>PowerPoint Presentation</vt:lpstr>
      <vt:lpstr>PowerPoint Presentation</vt:lpstr>
      <vt:lpstr>PowerPoint Presentation</vt:lpstr>
      <vt:lpstr>PowerPoint Presentation</vt:lpstr>
      <vt:lpstr>Ex #5</vt:lpstr>
      <vt:lpstr>Charging Objects</vt:lpstr>
      <vt:lpstr>How do you charge an object?</vt:lpstr>
      <vt:lpstr>Charging by Friction</vt:lpstr>
      <vt:lpstr>Triboelectric Series:</vt:lpstr>
      <vt:lpstr>Triboelectric Series:</vt:lpstr>
      <vt:lpstr>PowerPoint Presentation</vt:lpstr>
      <vt:lpstr>PowerPoint Presentation</vt:lpstr>
      <vt:lpstr>PowerPoint Presentation</vt:lpstr>
      <vt:lpstr>PowerPoint Presentation</vt:lpstr>
      <vt:lpstr>Check for understanding</vt:lpstr>
      <vt:lpstr>5.2 Static electricity.</vt:lpstr>
      <vt:lpstr>Charging by Conduction</vt:lpstr>
      <vt:lpstr>Charging by induction</vt:lpstr>
      <vt:lpstr>Calculations: How do you measure “charge”</vt:lpstr>
      <vt:lpstr>(5.1 continued)</vt:lpstr>
      <vt:lpstr>Robert J. Van de Graaf 1929</vt:lpstr>
      <vt:lpstr>Check for understanding</vt:lpstr>
      <vt:lpstr>These notes have covered: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Charges</dc:title>
  <dc:creator>User</dc:creator>
  <cp:lastModifiedBy>Microsoft Office User</cp:lastModifiedBy>
  <cp:revision>94</cp:revision>
  <cp:lastPrinted>2013-09-06T19:33:31Z</cp:lastPrinted>
  <dcterms:created xsi:type="dcterms:W3CDTF">2006-06-22T16:50:09Z</dcterms:created>
  <dcterms:modified xsi:type="dcterms:W3CDTF">2018-08-29T19:18:15Z</dcterms:modified>
</cp:coreProperties>
</file>