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4" r:id="rId2"/>
    <p:sldId id="295" r:id="rId3"/>
    <p:sldId id="296" r:id="rId4"/>
    <p:sldId id="300" r:id="rId5"/>
    <p:sldId id="301" r:id="rId6"/>
    <p:sldId id="299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4.03 Finding Missing Measurements" id="{BA38641A-2ECA-4C7F-B916-FEBE29C255D7}">
          <p14:sldIdLst>
            <p14:sldId id="294"/>
            <p14:sldId id="295"/>
            <p14:sldId id="296"/>
            <p14:sldId id="300"/>
            <p14:sldId id="301"/>
            <p14:sldId id="29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2" autoAdjust="0"/>
    <p:restoredTop sz="93692"/>
  </p:normalViewPr>
  <p:slideViewPr>
    <p:cSldViewPr>
      <p:cViewPr>
        <p:scale>
          <a:sx n="57" d="100"/>
          <a:sy n="57" d="100"/>
        </p:scale>
        <p:origin x="952" y="2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0" d="100"/>
          <a:sy n="40" d="100"/>
        </p:scale>
        <p:origin x="-2189" y="-86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CA" smtClean="0"/>
              <a:t>4.03 Finding Missing Measurements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11, 2016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CA" smtClean="0"/>
              <a:t>Unit 4 - Equivalent Figures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BAA3D-1614-4FE3-B92D-2081CDA2FE43}" type="slidenum">
              <a:rPr lang="en-CA" smtClean="0"/>
              <a:t>‹#›</a:t>
            </a:fld>
            <a:r>
              <a:rPr lang="en-CA" dirty="0" smtClean="0"/>
              <a:t> of 1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8048972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 smtClean="0"/>
              <a:t>4.03 Finding Missing Measurements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 smtClean="0"/>
              <a:t>March 11, 2016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smtClean="0"/>
              <a:t>Unit 4 - Equivalent Figures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AC6CA-E053-4EC7-B801-A64BBB9841B3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11,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Unit 4 - Equivalent Figures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4.03 Finding Missing Measurements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207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AC6CA-E053-4EC7-B801-A64BBB9841B3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11,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Unit 4 - Equivalent Figures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4.03 Finding Missing Measurements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05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AC6CA-E053-4EC7-B801-A64BBB9841B3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11,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Unit 4 - Equivalent Figures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4.03 Finding Missing Measurements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05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AC6CA-E053-4EC7-B801-A64BBB9841B3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11,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Unit 4 - Equivalent Figures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4.03 Finding Missing Measurements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05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free-power-point-templates.com/" TargetMode="External"/><Relationship Id="rId3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86200" y="2362200"/>
            <a:ext cx="5105400" cy="1066800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3429000"/>
            <a:ext cx="49530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2849092"/>
            <a:ext cx="1951712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295400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464598"/>
            <a:ext cx="6710784" cy="4275740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>
              <a:lumMod val="85000"/>
              <a:lumOff val="1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4" Type="http://schemas.openxmlformats.org/officeDocument/2006/relationships/image" Target="../media/image45.png"/><Relationship Id="rId5" Type="http://schemas.openxmlformats.org/officeDocument/2006/relationships/image" Target="../media/image46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4" Type="http://schemas.openxmlformats.org/officeDocument/2006/relationships/image" Target="../media/image52.png"/><Relationship Id="rId5" Type="http://schemas.openxmlformats.org/officeDocument/2006/relationships/image" Target="../media/image53.png"/><Relationship Id="rId9" Type="http://schemas.openxmlformats.org/officeDocument/2006/relationships/image" Target="../media/image58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4" Type="http://schemas.openxmlformats.org/officeDocument/2006/relationships/image" Target="../media/image61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67744" y="548680"/>
            <a:ext cx="5105400" cy="1066800"/>
          </a:xfrm>
        </p:spPr>
        <p:txBody>
          <a:bodyPr/>
          <a:lstStyle/>
          <a:p>
            <a:r>
              <a:rPr lang="en-CA" dirty="0" smtClean="0"/>
              <a:t>4.03 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411760" y="1556792"/>
            <a:ext cx="4953000" cy="914400"/>
          </a:xfrm>
        </p:spPr>
        <p:txBody>
          <a:bodyPr>
            <a:noAutofit/>
          </a:bodyPr>
          <a:lstStyle/>
          <a:p>
            <a:r>
              <a:rPr lang="en-CA" sz="2400" b="1" dirty="0" smtClean="0"/>
              <a:t>Finding Missing Measurements</a:t>
            </a:r>
            <a:endParaRPr lang="en-CA" sz="2400" b="1" dirty="0"/>
          </a:p>
        </p:txBody>
      </p:sp>
    </p:spTree>
    <p:extLst>
      <p:ext uri="{BB962C8B-B14F-4D97-AF65-F5344CB8AC3E}">
        <p14:creationId xmlns:p14="http://schemas.microsoft.com/office/powerpoint/2010/main" val="3626318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Working Backwards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400" dirty="0" smtClean="0"/>
              <a:t>You will have to really focus on your formulas and algebra! </a:t>
            </a:r>
            <a:r>
              <a:rPr lang="en-CA" sz="4400" dirty="0" smtClean="0">
                <a:sym typeface="Wingdings" panose="05000000000000000000" pitchFamily="2" charset="2"/>
              </a:rPr>
              <a:t></a:t>
            </a:r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3595422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050535" cy="1143000"/>
          </a:xfrm>
        </p:spPr>
        <p:txBody>
          <a:bodyPr>
            <a:noAutofit/>
          </a:bodyPr>
          <a:lstStyle/>
          <a:p>
            <a:r>
              <a:rPr lang="en-CA" sz="3200" dirty="0" smtClean="0"/>
              <a:t>1 – Find the Missing Dimension</a:t>
            </a:r>
            <a:endParaRPr lang="en-CA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31839" y="1169198"/>
            <a:ext cx="5918695" cy="4275740"/>
          </a:xfrm>
        </p:spPr>
        <p:txBody>
          <a:bodyPr/>
          <a:lstStyle/>
          <a:p>
            <a:pPr marL="514350" indent="-514350">
              <a:buAutoNum type="arabicParenBoth"/>
            </a:pPr>
            <a:r>
              <a:rPr lang="en-CA" dirty="0" smtClean="0"/>
              <a:t>Find the formula</a:t>
            </a:r>
          </a:p>
          <a:p>
            <a:pPr marL="514350" indent="-514350">
              <a:buAutoNum type="arabicParenBoth"/>
            </a:pPr>
            <a:endParaRPr lang="en-CA" dirty="0" smtClean="0"/>
          </a:p>
          <a:p>
            <a:pPr marL="514350" indent="-514350">
              <a:buAutoNum type="arabicParenBoth"/>
            </a:pPr>
            <a:endParaRPr lang="en-CA" dirty="0"/>
          </a:p>
          <a:p>
            <a:pPr marL="514350" indent="-514350">
              <a:buAutoNum type="arabicParenBoth"/>
            </a:pPr>
            <a:r>
              <a:rPr lang="en-CA" dirty="0" smtClean="0"/>
              <a:t>Plug in what you know</a:t>
            </a:r>
          </a:p>
          <a:p>
            <a:pPr marL="514350" indent="-514350">
              <a:buAutoNum type="arabicParenBoth"/>
            </a:pPr>
            <a:endParaRPr lang="en-CA" dirty="0" smtClean="0"/>
          </a:p>
          <a:p>
            <a:pPr marL="514350" indent="-514350">
              <a:buAutoNum type="arabicParenBoth"/>
            </a:pPr>
            <a:endParaRPr lang="en-CA" dirty="0"/>
          </a:p>
          <a:p>
            <a:pPr marL="514350" indent="-514350">
              <a:buAutoNum type="arabicParenBoth"/>
            </a:pPr>
            <a:r>
              <a:rPr lang="en-CA" dirty="0" smtClean="0"/>
              <a:t>Solve backwards</a:t>
            </a:r>
            <a:endParaRPr lang="en-CA" dirty="0"/>
          </a:p>
          <a:p>
            <a:pPr marL="0" indent="0">
              <a:buNone/>
            </a:pPr>
            <a:r>
              <a:rPr lang="en-CA" dirty="0" smtClean="0"/>
              <a:t> </a:t>
            </a:r>
            <a:endParaRPr lang="en-CA" dirty="0"/>
          </a:p>
        </p:txBody>
      </p:sp>
      <p:grpSp>
        <p:nvGrpSpPr>
          <p:cNvPr id="2" name="Group 1"/>
          <p:cNvGrpSpPr/>
          <p:nvPr/>
        </p:nvGrpSpPr>
        <p:grpSpPr>
          <a:xfrm>
            <a:off x="467544" y="1124744"/>
            <a:ext cx="2232248" cy="3321660"/>
            <a:chOff x="107504" y="2420888"/>
            <a:chExt cx="2232248" cy="3321660"/>
          </a:xfrm>
        </p:grpSpPr>
        <p:sp>
          <p:nvSpPr>
            <p:cNvPr id="6" name="Isosceles Triangle 5"/>
            <p:cNvSpPr/>
            <p:nvPr/>
          </p:nvSpPr>
          <p:spPr>
            <a:xfrm>
              <a:off x="107504" y="2420888"/>
              <a:ext cx="2232248" cy="2304256"/>
            </a:xfrm>
            <a:prstGeom prst="triangle">
              <a:avLst>
                <a:gd name="adj" fmla="val 25904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8" name="Straight Connector 7"/>
            <p:cNvCxnSpPr>
              <a:stCxn id="6" idx="0"/>
              <a:endCxn id="6" idx="3"/>
            </p:cNvCxnSpPr>
            <p:nvPr/>
          </p:nvCxnSpPr>
          <p:spPr>
            <a:xfrm>
              <a:off x="685746" y="2420888"/>
              <a:ext cx="0" cy="2304256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685746" y="4581128"/>
              <a:ext cx="141838" cy="144016"/>
            </a:xfrm>
            <a:prstGeom prst="rect">
              <a:avLst/>
            </a:prstGeom>
            <a:noFill/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108374" y="4717958"/>
                  <a:ext cx="223137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CA" b="0" i="1" smtClean="0">
                            <a:latin typeface="Cambria Math"/>
                          </a:rPr>
                          <m:t>2 </m:t>
                        </m:r>
                        <m:r>
                          <a:rPr lang="en-CA" b="0" i="1" smtClean="0">
                            <a:latin typeface="Cambria Math"/>
                          </a:rPr>
                          <m:t>𝑐𝑚</m:t>
                        </m:r>
                      </m:oMath>
                    </m:oMathPara>
                  </a14:m>
                  <a:endParaRPr lang="en-CA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374" y="4717958"/>
                  <a:ext cx="2231377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CA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685746" y="3579277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CA" b="0" i="1" smtClean="0">
                            <a:latin typeface="Cambria Math"/>
                          </a:rPr>
                          <m:t>h</m:t>
                        </m:r>
                      </m:oMath>
                    </m:oMathPara>
                  </a14:m>
                  <a:endParaRPr lang="en-CA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5746" y="3579277"/>
                  <a:ext cx="369781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CA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268833" y="5373216"/>
                  <a:ext cx="176766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CA" b="0" i="1" smtClean="0">
                            <a:latin typeface="Cambria Math"/>
                          </a:rPr>
                          <m:t>𝐴𝑟𝑒𝑎</m:t>
                        </m:r>
                        <m:r>
                          <a:rPr lang="en-CA" b="0" i="1" smtClean="0">
                            <a:latin typeface="Cambria Math"/>
                          </a:rPr>
                          <m:t>=12 </m:t>
                        </m:r>
                        <m:r>
                          <a:rPr lang="en-CA" b="0" i="1" smtClean="0">
                            <a:latin typeface="Cambria Math"/>
                          </a:rPr>
                          <m:t>𝑐</m:t>
                        </m:r>
                        <m:sSup>
                          <m:sSupPr>
                            <m:ctrlPr>
                              <a:rPr lang="en-CA" b="0" i="1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CA" b="0" i="1" smtClean="0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en-CA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n-CA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8833" y="5373216"/>
                  <a:ext cx="1767663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CA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6061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050535" cy="1143000"/>
          </a:xfrm>
        </p:spPr>
        <p:txBody>
          <a:bodyPr>
            <a:noAutofit/>
          </a:bodyPr>
          <a:lstStyle/>
          <a:p>
            <a:r>
              <a:rPr lang="en-CA" sz="3200" dirty="0" smtClean="0"/>
              <a:t>2 – Find the Missing Dimension</a:t>
            </a:r>
            <a:endParaRPr lang="en-CA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31839" y="1169198"/>
            <a:ext cx="5918695" cy="4275740"/>
          </a:xfrm>
        </p:spPr>
        <p:txBody>
          <a:bodyPr/>
          <a:lstStyle/>
          <a:p>
            <a:pPr marL="514350" indent="-514350">
              <a:buAutoNum type="arabicParenBoth"/>
            </a:pPr>
            <a:r>
              <a:rPr lang="en-CA" dirty="0" smtClean="0"/>
              <a:t>Find the formula</a:t>
            </a:r>
          </a:p>
          <a:p>
            <a:pPr marL="514350" indent="-514350">
              <a:buAutoNum type="arabicParenBoth"/>
            </a:pPr>
            <a:endParaRPr lang="en-CA" dirty="0" smtClean="0"/>
          </a:p>
          <a:p>
            <a:pPr marL="514350" indent="-514350">
              <a:buAutoNum type="arabicParenBoth"/>
            </a:pPr>
            <a:endParaRPr lang="en-CA" dirty="0"/>
          </a:p>
          <a:p>
            <a:pPr marL="514350" indent="-514350">
              <a:buAutoNum type="arabicParenBoth"/>
            </a:pPr>
            <a:r>
              <a:rPr lang="en-CA" dirty="0" smtClean="0"/>
              <a:t>Plug in what you know</a:t>
            </a:r>
          </a:p>
          <a:p>
            <a:pPr marL="514350" indent="-514350">
              <a:buAutoNum type="arabicParenBoth"/>
            </a:pPr>
            <a:endParaRPr lang="en-CA" dirty="0" smtClean="0"/>
          </a:p>
          <a:p>
            <a:pPr marL="514350" indent="-514350">
              <a:buAutoNum type="arabicParenBoth"/>
            </a:pPr>
            <a:endParaRPr lang="en-CA" dirty="0"/>
          </a:p>
          <a:p>
            <a:pPr marL="514350" indent="-514350">
              <a:buAutoNum type="arabicParenBoth"/>
            </a:pPr>
            <a:r>
              <a:rPr lang="en-CA" dirty="0" smtClean="0"/>
              <a:t>Solve backwards</a:t>
            </a:r>
            <a:endParaRPr lang="en-CA" dirty="0"/>
          </a:p>
          <a:p>
            <a:pPr marL="0" indent="0">
              <a:buNone/>
            </a:pPr>
            <a:r>
              <a:rPr lang="en-CA" dirty="0" smtClean="0"/>
              <a:t> </a:t>
            </a:r>
            <a:endParaRPr lang="en-CA" dirty="0"/>
          </a:p>
        </p:txBody>
      </p:sp>
      <p:grpSp>
        <p:nvGrpSpPr>
          <p:cNvPr id="13" name="Group 12"/>
          <p:cNvGrpSpPr/>
          <p:nvPr/>
        </p:nvGrpSpPr>
        <p:grpSpPr>
          <a:xfrm>
            <a:off x="467544" y="1196752"/>
            <a:ext cx="2364486" cy="2729016"/>
            <a:chOff x="82240" y="3295220"/>
            <a:chExt cx="2364486" cy="2729016"/>
          </a:xfrm>
        </p:grpSpPr>
        <p:sp>
          <p:nvSpPr>
            <p:cNvPr id="14" name="Trapezoid 13"/>
            <p:cNvSpPr/>
            <p:nvPr/>
          </p:nvSpPr>
          <p:spPr>
            <a:xfrm>
              <a:off x="82240" y="3672364"/>
              <a:ext cx="2364486" cy="1334807"/>
            </a:xfrm>
            <a:prstGeom prst="trapezoid">
              <a:avLst>
                <a:gd name="adj" fmla="val 51193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29393" y="4835859"/>
              <a:ext cx="141838" cy="144016"/>
            </a:xfrm>
            <a:prstGeom prst="rect">
              <a:avLst/>
            </a:prstGeom>
            <a:noFill/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174928" y="5037229"/>
                  <a:ext cx="223137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CA" b="0" i="1" smtClean="0">
                            <a:latin typeface="Cambria Math"/>
                          </a:rPr>
                          <m:t>14 </m:t>
                        </m:r>
                        <m:r>
                          <a:rPr lang="en-CA" b="0" i="1" smtClean="0">
                            <a:latin typeface="Cambria Math"/>
                          </a:rPr>
                          <m:t>𝑐𝑚</m:t>
                        </m:r>
                      </m:oMath>
                    </m:oMathPara>
                  </a14:m>
                  <a:endParaRPr lang="en-CA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4928" y="5037229"/>
                  <a:ext cx="2231377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CA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1029393" y="4137483"/>
                  <a:ext cx="3697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CA" b="0" i="1" smtClean="0">
                            <a:latin typeface="Cambria Math"/>
                          </a:rPr>
                          <m:t>h</m:t>
                        </m:r>
                      </m:oMath>
                    </m:oMathPara>
                  </a14:m>
                  <a:endParaRPr lang="en-CA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9393" y="4137483"/>
                  <a:ext cx="369781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CA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330451" y="5654904"/>
                  <a:ext cx="176766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CA" b="0" i="1" smtClean="0">
                            <a:latin typeface="Cambria Math"/>
                          </a:rPr>
                          <m:t>𝐴𝑟𝑒𝑎</m:t>
                        </m:r>
                        <m:r>
                          <a:rPr lang="en-CA" b="0" i="1" smtClean="0">
                            <a:latin typeface="Cambria Math"/>
                          </a:rPr>
                          <m:t>=92 </m:t>
                        </m:r>
                        <m:r>
                          <a:rPr lang="en-CA" b="0" i="1" smtClean="0">
                            <a:latin typeface="Cambria Math"/>
                          </a:rPr>
                          <m:t>𝑐</m:t>
                        </m:r>
                        <m:sSup>
                          <m:sSupPr>
                            <m:ctrlPr>
                              <a:rPr lang="en-CA" b="0" i="1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CA" b="0" i="1" smtClean="0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en-CA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n-CA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0451" y="5654904"/>
                  <a:ext cx="1767663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CA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" name="Straight Connector 18"/>
            <p:cNvCxnSpPr/>
            <p:nvPr/>
          </p:nvCxnSpPr>
          <p:spPr>
            <a:xfrm>
              <a:off x="1029393" y="3672364"/>
              <a:ext cx="0" cy="1334807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174927" y="3295220"/>
                  <a:ext cx="223137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CA" b="0" i="1" smtClean="0">
                            <a:latin typeface="Cambria Math"/>
                          </a:rPr>
                          <m:t>9 </m:t>
                        </m:r>
                        <m:r>
                          <a:rPr lang="en-CA" b="0" i="1" smtClean="0">
                            <a:latin typeface="Cambria Math"/>
                          </a:rPr>
                          <m:t>𝑐𝑚</m:t>
                        </m:r>
                      </m:oMath>
                    </m:oMathPara>
                  </a14:m>
                  <a:endParaRPr lang="en-CA" dirty="0"/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4927" y="3295220"/>
                  <a:ext cx="2231377" cy="36933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CA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85410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050535" cy="1143000"/>
          </a:xfrm>
        </p:spPr>
        <p:txBody>
          <a:bodyPr>
            <a:noAutofit/>
          </a:bodyPr>
          <a:lstStyle/>
          <a:p>
            <a:r>
              <a:rPr lang="en-CA" sz="3200" dirty="0" smtClean="0"/>
              <a:t>3 – Find the Missing Dimension</a:t>
            </a:r>
            <a:endParaRPr lang="en-CA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31839" y="1169198"/>
            <a:ext cx="5918695" cy="4275740"/>
          </a:xfrm>
        </p:spPr>
        <p:txBody>
          <a:bodyPr/>
          <a:lstStyle/>
          <a:p>
            <a:pPr marL="514350" indent="-514350">
              <a:buAutoNum type="arabicParenBoth"/>
            </a:pPr>
            <a:r>
              <a:rPr lang="en-CA" dirty="0" smtClean="0"/>
              <a:t>Find the formula</a:t>
            </a:r>
          </a:p>
          <a:p>
            <a:pPr marL="514350" indent="-514350">
              <a:buAutoNum type="arabicParenBoth"/>
            </a:pPr>
            <a:endParaRPr lang="en-CA" dirty="0" smtClean="0"/>
          </a:p>
          <a:p>
            <a:pPr marL="514350" indent="-514350">
              <a:buAutoNum type="arabicParenBoth"/>
            </a:pPr>
            <a:endParaRPr lang="en-CA" dirty="0"/>
          </a:p>
          <a:p>
            <a:pPr marL="514350" indent="-514350">
              <a:buAutoNum type="arabicParenBoth"/>
            </a:pPr>
            <a:r>
              <a:rPr lang="en-CA" dirty="0" smtClean="0"/>
              <a:t>Plug in what you know</a:t>
            </a:r>
          </a:p>
          <a:p>
            <a:pPr marL="514350" indent="-514350">
              <a:buAutoNum type="arabicParenBoth"/>
            </a:pPr>
            <a:endParaRPr lang="en-CA" dirty="0" smtClean="0"/>
          </a:p>
          <a:p>
            <a:pPr marL="514350" indent="-514350">
              <a:buAutoNum type="arabicParenBoth"/>
            </a:pPr>
            <a:endParaRPr lang="en-CA" dirty="0"/>
          </a:p>
          <a:p>
            <a:pPr marL="514350" indent="-514350">
              <a:buAutoNum type="arabicParenBoth"/>
            </a:pPr>
            <a:r>
              <a:rPr lang="en-CA" dirty="0" smtClean="0"/>
              <a:t>Solve backwards</a:t>
            </a:r>
            <a:endParaRPr lang="en-CA" dirty="0"/>
          </a:p>
          <a:p>
            <a:pPr marL="0" indent="0">
              <a:buNone/>
            </a:pPr>
            <a:r>
              <a:rPr lang="en-CA" dirty="0" smtClean="0"/>
              <a:t> </a:t>
            </a:r>
            <a:endParaRPr lang="en-CA" dirty="0"/>
          </a:p>
        </p:txBody>
      </p:sp>
      <p:grpSp>
        <p:nvGrpSpPr>
          <p:cNvPr id="12" name="Group 11"/>
          <p:cNvGrpSpPr/>
          <p:nvPr/>
        </p:nvGrpSpPr>
        <p:grpSpPr>
          <a:xfrm>
            <a:off x="683568" y="1097706"/>
            <a:ext cx="1782796" cy="2161128"/>
            <a:chOff x="173969" y="3258834"/>
            <a:chExt cx="1782796" cy="2161128"/>
          </a:xfrm>
        </p:grpSpPr>
        <p:sp>
          <p:nvSpPr>
            <p:cNvPr id="21" name="Oval 20"/>
            <p:cNvSpPr/>
            <p:nvPr/>
          </p:nvSpPr>
          <p:spPr>
            <a:xfrm>
              <a:off x="337801" y="3258834"/>
              <a:ext cx="1440000" cy="144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1029393" y="3794168"/>
                  <a:ext cx="37792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CA" b="0" i="1" smtClean="0">
                            <a:latin typeface="Cambria Math"/>
                          </a:rPr>
                          <m:t>𝑑</m:t>
                        </m:r>
                      </m:oMath>
                    </m:oMathPara>
                  </a14:m>
                  <a:endParaRPr lang="en-CA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9393" y="3794168"/>
                  <a:ext cx="377924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CA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173969" y="5050630"/>
                  <a:ext cx="17827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CA" b="0" i="1" smtClean="0">
                            <a:latin typeface="Cambria Math"/>
                          </a:rPr>
                          <m:t>𝐴𝑟𝑒𝑎</m:t>
                        </m:r>
                        <m:r>
                          <a:rPr lang="en-CA" b="0" i="1" smtClean="0">
                            <a:latin typeface="Cambria Math"/>
                          </a:rPr>
                          <m:t>=640 </m:t>
                        </m:r>
                        <m:sSup>
                          <m:sSupPr>
                            <m:ctrlPr>
                              <a:rPr lang="en-CA" b="0" i="1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CA" b="0" i="1" smtClean="0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en-CA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n-CA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3969" y="5050630"/>
                  <a:ext cx="1782796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CA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4" name="Straight Connector 23"/>
            <p:cNvCxnSpPr>
              <a:endCxn id="21" idx="4"/>
            </p:cNvCxnSpPr>
            <p:nvPr/>
          </p:nvCxnSpPr>
          <p:spPr>
            <a:xfrm>
              <a:off x="1029393" y="3258834"/>
              <a:ext cx="28408" cy="14400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4783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Practice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9600" dirty="0" smtClean="0"/>
              <a:t>4.03 Handout</a:t>
            </a:r>
            <a:endParaRPr lang="en-CA" sz="9600" dirty="0"/>
          </a:p>
        </p:txBody>
      </p:sp>
    </p:spTree>
    <p:extLst>
      <p:ext uri="{BB962C8B-B14F-4D97-AF65-F5344CB8AC3E}">
        <p14:creationId xmlns:p14="http://schemas.microsoft.com/office/powerpoint/2010/main" val="3366124961"/>
      </p:ext>
    </p:extLst>
  </p:cSld>
  <p:clrMapOvr>
    <a:masterClrMapping/>
  </p:clrMapOvr>
</p:sld>
</file>

<file path=ppt/theme/theme1.xml><?xml version="1.0" encoding="utf-8"?>
<a:theme xmlns:a="http://schemas.openxmlformats.org/drawingml/2006/main" name="3028-3d-cubes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028-3d-cubes-powerpoint-template.potx" id="{31EC4B10-1AC8-4272-9787-5C7F5B142AAC}" vid="{C9938D3F-E61D-44C8-8929-DB1180B8F92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3028-3d-cubes-powerpoint-template</Template>
  <TotalTime>1213</TotalTime>
  <Words>149</Words>
  <Application>Microsoft Macintosh PowerPoint</Application>
  <PresentationFormat>On-screen Show (4:3)</PresentationFormat>
  <Paragraphs>58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Calibri</vt:lpstr>
      <vt:lpstr>Cambria Math</vt:lpstr>
      <vt:lpstr>Microsoft Himalaya</vt:lpstr>
      <vt:lpstr>Microsoft New Tai Lue</vt:lpstr>
      <vt:lpstr>Wingdings</vt:lpstr>
      <vt:lpstr>Arial</vt:lpstr>
      <vt:lpstr>3028-3d-cubes-powerpoint-template</vt:lpstr>
      <vt:lpstr>4.03 </vt:lpstr>
      <vt:lpstr>Working Backwards</vt:lpstr>
      <vt:lpstr>1 – Find the Missing Dimension</vt:lpstr>
      <vt:lpstr>2 – Find the Missing Dimension</vt:lpstr>
      <vt:lpstr>3 – Find the Missing Dimension</vt:lpstr>
      <vt:lpstr>Practice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Tiffany Connell</dc:creator>
  <cp:lastModifiedBy>Microsoft Office User</cp:lastModifiedBy>
  <cp:revision>24</cp:revision>
  <cp:lastPrinted>2016-03-10T18:14:37Z</cp:lastPrinted>
  <dcterms:created xsi:type="dcterms:W3CDTF">2016-01-29T20:02:58Z</dcterms:created>
  <dcterms:modified xsi:type="dcterms:W3CDTF">2019-03-31T19:24:51Z</dcterms:modified>
</cp:coreProperties>
</file>