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8" r:id="rId2"/>
    <p:sldId id="302" r:id="rId3"/>
    <p:sldId id="303" r:id="rId4"/>
    <p:sldId id="304" r:id="rId5"/>
    <p:sldId id="305" r:id="rId6"/>
    <p:sldId id="306" r:id="rId7"/>
    <p:sldId id="30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.04 Equivalent Plane Figures" id="{39CDFAB9-2DA7-404D-9326-A3672B3ADBF2}">
          <p14:sldIdLst>
            <p14:sldId id="308"/>
            <p14:sldId id="302"/>
            <p14:sldId id="303"/>
            <p14:sldId id="304"/>
            <p14:sldId id="305"/>
            <p14:sldId id="306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2056" autoAdjust="0"/>
  </p:normalViewPr>
  <p:slideViewPr>
    <p:cSldViewPr>
      <p:cViewPr>
        <p:scale>
          <a:sx n="57" d="100"/>
          <a:sy n="57" d="100"/>
        </p:scale>
        <p:origin x="952" y="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189" y="-8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4.04 Equivalent Plane Figures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dirty="0" smtClean="0"/>
              <a:t>March 14, 2016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dirty="0" smtClean="0"/>
              <a:t>Unit 4 – Equivalent Figures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1EC40-3E3A-4B0C-89BC-23C17CC638B3}" type="slidenum">
              <a:rPr lang="en-CA" smtClean="0"/>
              <a:t>‹#›</a:t>
            </a:fld>
            <a:r>
              <a:rPr lang="en-CA" dirty="0" smtClean="0"/>
              <a:t> of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830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3/31/19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free-power-point-templates.com/" TargetMode="External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9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Equivalent 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Same Length</a:t>
            </a:r>
          </a:p>
          <a:p>
            <a:r>
              <a:rPr lang="en-CA" dirty="0" smtClean="0"/>
              <a:t>How they curve does NOT matter</a:t>
            </a:r>
            <a:endParaRPr lang="en-CA" dirty="0"/>
          </a:p>
        </p:txBody>
      </p:sp>
      <p:cxnSp>
        <p:nvCxnSpPr>
          <p:cNvPr id="5" name="Curved Connector 4"/>
          <p:cNvCxnSpPr/>
          <p:nvPr/>
        </p:nvCxnSpPr>
        <p:spPr>
          <a:xfrm rot="16200000" flipH="1">
            <a:off x="1583668" y="2744924"/>
            <a:ext cx="1584176" cy="1368152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>
            <a:off x="4032376" y="2852935"/>
            <a:ext cx="576064" cy="136815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5436096" y="2636911"/>
            <a:ext cx="864096" cy="2088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7524328" y="2669240"/>
            <a:ext cx="512898" cy="1519517"/>
          </a:xfrm>
          <a:custGeom>
            <a:avLst/>
            <a:gdLst>
              <a:gd name="connsiteX0" fmla="*/ 122934 w 512898"/>
              <a:gd name="connsiteY0" fmla="*/ 0 h 1519517"/>
              <a:gd name="connsiteX1" fmla="*/ 15357 w 512898"/>
              <a:gd name="connsiteY1" fmla="*/ 860612 h 1519517"/>
              <a:gd name="connsiteX2" fmla="*/ 418769 w 512898"/>
              <a:gd name="connsiteY2" fmla="*/ 820270 h 1519517"/>
              <a:gd name="connsiteX3" fmla="*/ 378428 w 512898"/>
              <a:gd name="connsiteY3" fmla="*/ 1210235 h 1519517"/>
              <a:gd name="connsiteX4" fmla="*/ 512898 w 512898"/>
              <a:gd name="connsiteY4" fmla="*/ 1519517 h 151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898" h="1519517">
                <a:moveTo>
                  <a:pt x="122934" y="0"/>
                </a:moveTo>
                <a:cubicBezTo>
                  <a:pt x="44492" y="361950"/>
                  <a:pt x="-33949" y="723900"/>
                  <a:pt x="15357" y="860612"/>
                </a:cubicBezTo>
                <a:cubicBezTo>
                  <a:pt x="64663" y="997324"/>
                  <a:pt x="358257" y="761999"/>
                  <a:pt x="418769" y="820270"/>
                </a:cubicBezTo>
                <a:cubicBezTo>
                  <a:pt x="479281" y="878541"/>
                  <a:pt x="362740" y="1093694"/>
                  <a:pt x="378428" y="1210235"/>
                </a:cubicBezTo>
                <a:cubicBezTo>
                  <a:pt x="394116" y="1326776"/>
                  <a:pt x="512898" y="1519517"/>
                  <a:pt x="512898" y="1519517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47664" y="3428999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3428999"/>
                <a:ext cx="72083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67944" y="2483603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483603"/>
                <a:ext cx="72083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868144" y="3311695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311695"/>
                <a:ext cx="72083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780777" y="4186053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777" y="4186053"/>
                <a:ext cx="7208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70771" y="5125834"/>
                <a:ext cx="3258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𝑇h𝑖𝑛𝑘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𝑜𝑓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𝑎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𝑝𝑖𝑒𝑐𝑒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𝑜𝑓</m:t>
                    </m:r>
                    <m:r>
                      <a:rPr lang="en-CA" b="0" i="1" smtClean="0">
                        <a:latin typeface="Cambria Math"/>
                      </a:rPr>
                      <m:t> </m:t>
                    </m:r>
                    <m:r>
                      <a:rPr lang="en-CA" b="0" i="1" smtClean="0">
                        <a:latin typeface="Cambria Math"/>
                      </a:rPr>
                      <m:t>𝑠𝑡𝑟𝑖𝑛𝑔</m:t>
                    </m:r>
                    <m:r>
                      <a:rPr lang="en-CA" b="0" i="1" smtClean="0">
                        <a:latin typeface="Cambria Math"/>
                      </a:rPr>
                      <m:t>! </m:t>
                    </m:r>
                  </m:oMath>
                </a14:m>
                <a:r>
                  <a:rPr lang="en-CA" dirty="0" smtClean="0"/>
                  <a:t> </a:t>
                </a:r>
                <a:r>
                  <a:rPr lang="en-CA" dirty="0" smtClean="0">
                    <a:sym typeface="Wingdings" panose="05000000000000000000" pitchFamily="2" charset="2"/>
                  </a:rPr>
                  <a:t></a:t>
                </a:r>
                <a:endParaRPr lang="en-CA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771" y="5125834"/>
                <a:ext cx="325884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10000" r="-748" b="-25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70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Equivalent Plane Figures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Same Area</a:t>
            </a:r>
          </a:p>
          <a:p>
            <a:pPr marL="0" indent="0">
              <a:buNone/>
            </a:pPr>
            <a:endParaRPr lang="en-CA" sz="4400" dirty="0" smtClean="0"/>
          </a:p>
          <a:p>
            <a:r>
              <a:rPr lang="en-CA" sz="4400" dirty="0" smtClean="0"/>
              <a:t>Shape does NOT matter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00623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Are these two figures equivalent?</a:t>
            </a:r>
            <a:endParaRPr lang="en-CA" dirty="0"/>
          </a:p>
        </p:txBody>
      </p:sp>
      <p:sp>
        <p:nvSpPr>
          <p:cNvPr id="17" name="Rectangle 16"/>
          <p:cNvSpPr/>
          <p:nvPr/>
        </p:nvSpPr>
        <p:spPr>
          <a:xfrm>
            <a:off x="5439163" y="1813783"/>
            <a:ext cx="2232248" cy="20882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94868" y="1444451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868" y="1444451"/>
                <a:ext cx="72083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rapezoid 18"/>
          <p:cNvSpPr/>
          <p:nvPr/>
        </p:nvSpPr>
        <p:spPr>
          <a:xfrm>
            <a:off x="1043608" y="2094592"/>
            <a:ext cx="2880320" cy="1822612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62930" y="2673233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930" y="2673233"/>
                <a:ext cx="72083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87797" y="1702866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797" y="1702866"/>
                <a:ext cx="72083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87797" y="3917204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9 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797" y="3917204"/>
                <a:ext cx="7208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1762930" y="2072198"/>
            <a:ext cx="0" cy="182981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33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Are these two figures equivalent?</a:t>
            </a:r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1480315" y="1437347"/>
            <a:ext cx="2088232" cy="2736304"/>
          </a:xfrm>
          <a:prstGeom prst="triangle">
            <a:avLst>
              <a:gd name="adj" fmla="val 20379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Hexagon 5"/>
          <p:cNvSpPr/>
          <p:nvPr/>
        </p:nvSpPr>
        <p:spPr>
          <a:xfrm>
            <a:off x="5296739" y="1599129"/>
            <a:ext cx="2304256" cy="2016224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>
            <a:stCxn id="4" idx="0"/>
            <a:endCxn id="4" idx="3"/>
          </p:cNvCxnSpPr>
          <p:nvPr/>
        </p:nvCxnSpPr>
        <p:spPr>
          <a:xfrm>
            <a:off x="1905876" y="1437347"/>
            <a:ext cx="0" cy="27363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88527" y="2895273"/>
                <a:ext cx="84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10 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527" y="2895273"/>
                <a:ext cx="84907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33959" y="4173651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959" y="4173651"/>
                <a:ext cx="72083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6448867" y="1589747"/>
            <a:ext cx="10535" cy="101749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88448" y="3615353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3 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448" y="3615353"/>
                <a:ext cx="72083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59402" y="1913828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3 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402" y="1913828"/>
                <a:ext cx="72083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59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Given that the two figures below ARE equivalent, what is the radius of the circle?</a:t>
            </a:r>
            <a:endParaRPr lang="en-CA" sz="2800" dirty="0"/>
          </a:p>
        </p:txBody>
      </p:sp>
      <p:sp>
        <p:nvSpPr>
          <p:cNvPr id="14" name="Oval 13"/>
          <p:cNvSpPr/>
          <p:nvPr/>
        </p:nvSpPr>
        <p:spPr>
          <a:xfrm>
            <a:off x="5131424" y="1707159"/>
            <a:ext cx="2160000" cy="21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211424" y="1707159"/>
            <a:ext cx="10535" cy="101749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 rot="1368294">
            <a:off x="1191276" y="1611423"/>
            <a:ext cx="2006567" cy="302446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>
          <a:xfrm flipH="1">
            <a:off x="1608426" y="1755505"/>
            <a:ext cx="1163374" cy="276217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5" idx="3"/>
          </p:cNvCxnSpPr>
          <p:nvPr/>
        </p:nvCxnSpPr>
        <p:spPr>
          <a:xfrm>
            <a:off x="1259632" y="2724653"/>
            <a:ext cx="1859784" cy="7878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81010" y="3512525"/>
                <a:ext cx="84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13 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010" y="3512525"/>
                <a:ext cx="84907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95185" y="1156101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185" y="1156101"/>
                <a:ext cx="72083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Bracket 21"/>
          <p:cNvSpPr/>
          <p:nvPr/>
        </p:nvSpPr>
        <p:spPr>
          <a:xfrm rot="1800000">
            <a:off x="2983137" y="2003532"/>
            <a:ext cx="272557" cy="3017985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ight Bracket 22"/>
          <p:cNvSpPr/>
          <p:nvPr/>
        </p:nvSpPr>
        <p:spPr>
          <a:xfrm rot="17400000">
            <a:off x="2711482" y="719703"/>
            <a:ext cx="268791" cy="173185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49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813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figures below are equivalent.  </a:t>
            </a:r>
            <a:br>
              <a:rPr lang="en-CA" dirty="0" smtClean="0"/>
            </a:br>
            <a:r>
              <a:rPr lang="en-CA" dirty="0" smtClean="0"/>
              <a:t>Find the numerical value for the perimeter of the square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23624" y="1392233"/>
                <a:ext cx="9001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624" y="1392233"/>
                <a:ext cx="90018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089212" y="1749995"/>
            <a:ext cx="0" cy="147729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75690" y="3248571"/>
                <a:ext cx="496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4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690" y="3248571"/>
                <a:ext cx="49622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16200000">
                <a:off x="424738" y="2303977"/>
                <a:ext cx="9001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</m:t>
                      </m:r>
                      <m:r>
                        <a:rPr lang="en-CA" b="0" i="1" smtClean="0">
                          <a:latin typeface="Cambria Math"/>
                        </a:rPr>
                        <m:t>𝑥</m:t>
                      </m:r>
                      <m:r>
                        <a:rPr lang="en-CA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24738" y="2303977"/>
                <a:ext cx="90018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1089212" y="1761565"/>
            <a:ext cx="2528047" cy="1465729"/>
          </a:xfrm>
          <a:custGeom>
            <a:avLst/>
            <a:gdLst>
              <a:gd name="connsiteX0" fmla="*/ 0 w 2528047"/>
              <a:gd name="connsiteY0" fmla="*/ 0 h 1465729"/>
              <a:gd name="connsiteX1" fmla="*/ 2528047 w 2528047"/>
              <a:gd name="connsiteY1" fmla="*/ 1452282 h 1465729"/>
              <a:gd name="connsiteX2" fmla="*/ 914400 w 2528047"/>
              <a:gd name="connsiteY2" fmla="*/ 1465729 h 1465729"/>
              <a:gd name="connsiteX3" fmla="*/ 0 w 2528047"/>
              <a:gd name="connsiteY3" fmla="*/ 0 h 14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8047" h="1465729">
                <a:moveTo>
                  <a:pt x="0" y="0"/>
                </a:moveTo>
                <a:lnTo>
                  <a:pt x="2528047" y="1452282"/>
                </a:lnTo>
                <a:lnTo>
                  <a:pt x="914400" y="1465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089212" y="3227295"/>
            <a:ext cx="891049" cy="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89212" y="3068960"/>
            <a:ext cx="170420" cy="1583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" name="Group 23"/>
          <p:cNvGrpSpPr/>
          <p:nvPr/>
        </p:nvGrpSpPr>
        <p:grpSpPr>
          <a:xfrm>
            <a:off x="5917631" y="1729162"/>
            <a:ext cx="1512168" cy="1487006"/>
            <a:chOff x="5436096" y="1761565"/>
            <a:chExt cx="2607532" cy="2423519"/>
          </a:xfrm>
        </p:grpSpPr>
        <p:sp>
          <p:nvSpPr>
            <p:cNvPr id="4" name="Rectangle 3"/>
            <p:cNvSpPr/>
            <p:nvPr/>
          </p:nvSpPr>
          <p:spPr>
            <a:xfrm>
              <a:off x="5631360" y="1916832"/>
              <a:ext cx="2232248" cy="2088232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5436096" y="2938735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683588" y="2938735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>
              <a:off x="6567464" y="1941585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>
              <a:off x="6580639" y="4005064"/>
              <a:ext cx="360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1034835"/>
      </p:ext>
    </p:extLst>
  </p:cSld>
  <p:clrMapOvr>
    <a:masterClrMapping/>
  </p:clrMapOvr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1568</TotalTime>
  <Words>104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Microsoft Himalaya</vt:lpstr>
      <vt:lpstr>Microsoft New Tai Lue</vt:lpstr>
      <vt:lpstr>Wingdings</vt:lpstr>
      <vt:lpstr>Arial</vt:lpstr>
      <vt:lpstr>3028-3d-cubes-powerpoint-template</vt:lpstr>
      <vt:lpstr>Equivalent Figures</vt:lpstr>
      <vt:lpstr>Equivalent Lines</vt:lpstr>
      <vt:lpstr>Equivalent Plane Figures</vt:lpstr>
      <vt:lpstr>Are these two figures equivalent?</vt:lpstr>
      <vt:lpstr>Are these two figures equivalent?</vt:lpstr>
      <vt:lpstr>Given that the two figures below ARE equivalent, what is the radius of the circle?</vt:lpstr>
      <vt:lpstr>The figures below are equivalent.   Find the numerical value for the perimeter of the square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Tiffany Connell</dc:creator>
  <cp:lastModifiedBy>Microsoft Office User</cp:lastModifiedBy>
  <cp:revision>32</cp:revision>
  <cp:lastPrinted>2019-03-18T14:15:01Z</cp:lastPrinted>
  <dcterms:created xsi:type="dcterms:W3CDTF">2016-01-29T20:02:58Z</dcterms:created>
  <dcterms:modified xsi:type="dcterms:W3CDTF">2019-03-31T19:35:33Z</dcterms:modified>
</cp:coreProperties>
</file>