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32" r:id="rId2"/>
    <p:sldId id="345" r:id="rId3"/>
    <p:sldId id="333" r:id="rId4"/>
    <p:sldId id="335" r:id="rId5"/>
    <p:sldId id="342" r:id="rId6"/>
    <p:sldId id="34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.07 - FINISH" id="{CD510080-1A62-4C26-B3C2-2189F6873BDB}">
          <p14:sldIdLst>
            <p14:sldId id="332"/>
            <p14:sldId id="345"/>
            <p14:sldId id="333"/>
            <p14:sldId id="335"/>
            <p14:sldId id="342"/>
            <p14:sldId id="34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2100" autoAdjust="0"/>
  </p:normalViewPr>
  <p:slideViewPr>
    <p:cSldViewPr>
      <p:cViewPr>
        <p:scale>
          <a:sx n="45" d="100"/>
          <a:sy n="45" d="100"/>
        </p:scale>
        <p:origin x="-1248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208" y="-8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4.07 Area of Solids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March 21,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4 – Equivalent Figures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E1F65-84CD-41E9-8BCD-29A7AC9881EB}" type="slidenum">
              <a:rPr lang="en-CA" smtClean="0"/>
              <a:t>‹#›</a:t>
            </a:fld>
            <a:r>
              <a:rPr lang="en-CA" dirty="0" smtClean="0"/>
              <a:t> of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984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0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60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1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9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Area of Solids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Comes in two forms:</a:t>
            </a:r>
          </a:p>
          <a:p>
            <a:pPr lvl="1"/>
            <a:r>
              <a:rPr lang="en-CA" sz="2800" dirty="0" smtClean="0"/>
              <a:t>Lateral Area – the “walls”</a:t>
            </a:r>
          </a:p>
          <a:p>
            <a:pPr lvl="1"/>
            <a:r>
              <a:rPr lang="en-CA" sz="2800" dirty="0" smtClean="0"/>
              <a:t>Surface Area – the “walls” AND the “base(s)”</a:t>
            </a:r>
          </a:p>
          <a:p>
            <a:pPr lvl="2"/>
            <a:r>
              <a:rPr lang="en-CA" sz="2400" dirty="0" smtClean="0"/>
              <a:t>It is VERY important to know which is(are) the bases of a figure.</a:t>
            </a:r>
          </a:p>
          <a:p>
            <a:pPr marL="457200" lvl="1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0007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Formulas are based on shape of faces</a:t>
            </a:r>
          </a:p>
          <a:p>
            <a:pPr lvl="1"/>
            <a:r>
              <a:rPr lang="en-CA" dirty="0" smtClean="0"/>
              <a:t>See 5.01 Area of Plane Figures</a:t>
            </a:r>
          </a:p>
          <a:p>
            <a:r>
              <a:rPr lang="en-CA" dirty="0" smtClean="0"/>
              <a:t>Two shapes with special formulas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539551" y="6142746"/>
            <a:ext cx="3648406" cy="454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2" descr="https://pixabay.com/static/uploads/photo/2015/09/23/16/06/sphere-953962_960_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591052"/>
            <a:ext cx="364840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61597" y="5788803"/>
                <a:ext cx="24043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/>
                        </a:rPr>
                        <m:t>𝐴</m:t>
                      </m:r>
                      <m:r>
                        <a:rPr lang="en-CA" sz="4000" b="0" i="1" smtClean="0">
                          <a:latin typeface="Cambria Math"/>
                        </a:rPr>
                        <m:t>=4</m:t>
                      </m:r>
                      <m:r>
                        <a:rPr lang="en-CA" sz="40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CA" sz="4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CA" sz="4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CA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97" y="5788803"/>
                <a:ext cx="2404313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61634" y="3329442"/>
            <a:ext cx="120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Sphere</a:t>
            </a:r>
            <a:endParaRPr lang="en-CA" sz="2800" dirty="0"/>
          </a:p>
        </p:txBody>
      </p:sp>
      <p:pic>
        <p:nvPicPr>
          <p:cNvPr id="1026" name="Picture 2" descr="http://image.tutorvista.com/cms/images/38/volume-of-a-cone-example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1" b="14495"/>
          <a:stretch/>
        </p:blipFill>
        <p:spPr bwMode="auto">
          <a:xfrm>
            <a:off x="5787283" y="3468794"/>
            <a:ext cx="2356917" cy="232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4438" y="3067832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Cone</a:t>
            </a:r>
            <a:endParaRPr lang="en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18114" y="5788803"/>
                <a:ext cx="232608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4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CA" sz="40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CA" sz="4000" b="0" i="1" smtClean="0">
                          <a:latin typeface="Cambria Math"/>
                        </a:rPr>
                        <m:t>=</m:t>
                      </m:r>
                      <m:r>
                        <a:rPr lang="en-CA" sz="40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CA" sz="4000" b="0" i="1" smtClean="0">
                          <a:latin typeface="Cambria Math"/>
                          <a:ea typeface="Cambria Math"/>
                        </a:rPr>
                        <m:t>𝑟𝑠</m:t>
                      </m:r>
                    </m:oMath>
                  </m:oMathPara>
                </a14:m>
                <a:endParaRPr lang="en-CA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114" y="5788803"/>
                <a:ext cx="2326086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35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686800" cy="1143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Find the Lateral Area and the Surface Area</a:t>
            </a:r>
            <a:endParaRPr lang="en-CA" sz="36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28665"/>
            <a:ext cx="1951086" cy="2235106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12775"/>
            <a:ext cx="2448272" cy="286688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45" y="1772816"/>
            <a:ext cx="2725636" cy="179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686800" cy="1143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Find the Lateral Area and the Surface Area</a:t>
            </a:r>
            <a:endParaRPr lang="en-CA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3504947" cy="18722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980728"/>
            <a:ext cx="255277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686800" cy="1143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Find the Lateral Area and the Surface Area</a:t>
            </a:r>
            <a:endParaRPr lang="en-CA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5"/>
            <a:ext cx="2304256" cy="250520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748012" y="1255688"/>
            <a:ext cx="0" cy="16561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16665" y="1840178"/>
                <a:ext cx="49404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27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665" y="1840178"/>
                <a:ext cx="49404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02491"/>
            <a:ext cx="2608120" cy="204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72" y="0"/>
            <a:ext cx="8959228" cy="1138138"/>
          </a:xfrm>
        </p:spPr>
        <p:txBody>
          <a:bodyPr>
            <a:noAutofit/>
          </a:bodyPr>
          <a:lstStyle/>
          <a:p>
            <a:r>
              <a:rPr lang="en-CA" sz="2800" dirty="0" smtClean="0"/>
              <a:t>Find The Surface Area of the Given Figure</a:t>
            </a:r>
            <a:endParaRPr lang="en-CA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3816424" cy="28803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772" y="5661248"/>
            <a:ext cx="4525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Solids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49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113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Area of Solids</vt:lpstr>
      <vt:lpstr>Formulas</vt:lpstr>
      <vt:lpstr>Find the Lateral Area and the Surface Area</vt:lpstr>
      <vt:lpstr>Find the Lateral Area and the Surface Area</vt:lpstr>
      <vt:lpstr>Find the Lateral Area and the Surface Area</vt:lpstr>
      <vt:lpstr>Find The Surface Area of the Given Figure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Tiffany Connell</cp:lastModifiedBy>
  <cp:revision>56</cp:revision>
  <cp:lastPrinted>2016-03-21T13:02:55Z</cp:lastPrinted>
  <dcterms:created xsi:type="dcterms:W3CDTF">2016-01-29T20:02:58Z</dcterms:created>
  <dcterms:modified xsi:type="dcterms:W3CDTF">2016-03-21T13:03:02Z</dcterms:modified>
</cp:coreProperties>
</file>