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handoutMasterIdLst>
    <p:handoutMasterId r:id="rId9"/>
  </p:handoutMasterIdLst>
  <p:sldIdLst>
    <p:sldId id="350" r:id="rId2"/>
    <p:sldId id="351" r:id="rId3"/>
    <p:sldId id="352" r:id="rId4"/>
    <p:sldId id="353" r:id="rId5"/>
    <p:sldId id="354" r:id="rId6"/>
    <p:sldId id="356" r:id="rId7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4.08 Finding Missing Measures" id="{E887CA22-6AFD-48DB-81BF-880E03243001}">
          <p14:sldIdLst>
            <p14:sldId id="350"/>
            <p14:sldId id="351"/>
            <p14:sldId id="352"/>
            <p14:sldId id="353"/>
            <p14:sldId id="354"/>
            <p14:sldId id="35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92100" autoAdjust="0"/>
  </p:normalViewPr>
  <p:slideViewPr>
    <p:cSldViewPr>
      <p:cViewPr>
        <p:scale>
          <a:sx n="45" d="100"/>
          <a:sy n="45" d="100"/>
        </p:scale>
        <p:origin x="-1248" y="-1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1" d="100"/>
          <a:sy n="41" d="100"/>
        </p:scale>
        <p:origin x="-2189" y="-82"/>
      </p:cViewPr>
      <p:guideLst>
        <p:guide orient="horz" pos="292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CA" dirty="0" smtClean="0"/>
              <a:t>4.08 Finding Missing Dimensions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CA" dirty="0" smtClean="0"/>
              <a:t>March 23, 2016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CA" dirty="0" smtClean="0"/>
              <a:t>Unit 4 – Equivalent Figures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9C5E4-837E-49B6-8EA2-916B1E42072B}" type="slidenum">
              <a:rPr lang="en-CA" smtClean="0"/>
              <a:t>‹#›</a:t>
            </a:fld>
            <a:r>
              <a:rPr lang="en-CA" dirty="0" smtClean="0"/>
              <a:t> of 1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87341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-point-templates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04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45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2849092"/>
            <a:ext cx="1951712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052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022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413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89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27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52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56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359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83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78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02.png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103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Working Backwards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400" dirty="0" smtClean="0"/>
              <a:t>You will have to really focus on your formulas and algebra! </a:t>
            </a:r>
            <a:r>
              <a:rPr lang="en-CA" sz="4400" dirty="0" smtClean="0">
                <a:sym typeface="Wingdings" panose="05000000000000000000" pitchFamily="2" charset="2"/>
              </a:rPr>
              <a:t></a:t>
            </a:r>
          </a:p>
          <a:p>
            <a:r>
              <a:rPr lang="en-CA" sz="4400" dirty="0" smtClean="0">
                <a:sym typeface="Wingdings" panose="05000000000000000000" pitchFamily="2" charset="2"/>
              </a:rPr>
              <a:t>Steps are the same as with 2D</a:t>
            </a:r>
          </a:p>
        </p:txBody>
      </p:sp>
      <p:sp>
        <p:nvSpPr>
          <p:cNvPr id="4" name="Rectangle 3"/>
          <p:cNvSpPr/>
          <p:nvPr/>
        </p:nvSpPr>
        <p:spPr>
          <a:xfrm>
            <a:off x="3203848" y="3683640"/>
            <a:ext cx="55801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en-CA" sz="4000" dirty="0" smtClean="0">
                <a:sym typeface="Wingdings" panose="05000000000000000000" pitchFamily="2" charset="2"/>
              </a:rPr>
              <a:t>Pick </a:t>
            </a:r>
            <a:r>
              <a:rPr lang="en-CA" sz="4000" dirty="0">
                <a:sym typeface="Wingdings" panose="05000000000000000000" pitchFamily="2" charset="2"/>
              </a:rPr>
              <a:t>the formula</a:t>
            </a:r>
          </a:p>
          <a:p>
            <a:pPr marL="742950" indent="-742950">
              <a:buFont typeface="+mj-lt"/>
              <a:buAutoNum type="arabicParenR"/>
            </a:pPr>
            <a:r>
              <a:rPr lang="en-CA" sz="4000" dirty="0">
                <a:sym typeface="Wingdings" panose="05000000000000000000" pitchFamily="2" charset="2"/>
              </a:rPr>
              <a:t>Plug in what you know</a:t>
            </a:r>
          </a:p>
          <a:p>
            <a:pPr marL="742950" indent="-742950">
              <a:buFont typeface="+mj-lt"/>
              <a:buAutoNum type="arabicParenR"/>
            </a:pPr>
            <a:r>
              <a:rPr lang="en-CA" sz="4000" dirty="0">
                <a:sym typeface="Wingdings" panose="05000000000000000000" pitchFamily="2" charset="2"/>
              </a:rPr>
              <a:t>Solve Backwards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337623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numberempire.com/shapes/images/cylinder_mai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21373"/>
            <a:ext cx="2231377" cy="2789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dirty="0" smtClean="0"/>
              <a:t>1 – Find the Missing Dimension</a:t>
            </a:r>
            <a:endParaRPr lang="en-CA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31377" y="1600200"/>
            <a:ext cx="6455423" cy="4525963"/>
          </a:xfrm>
        </p:spPr>
        <p:txBody>
          <a:bodyPr/>
          <a:lstStyle/>
          <a:p>
            <a:pPr marL="514350" indent="-514350">
              <a:buAutoNum type="arabicParenBoth"/>
            </a:pPr>
            <a:r>
              <a:rPr lang="en-CA" dirty="0" smtClean="0"/>
              <a:t>Find the formula</a:t>
            </a:r>
          </a:p>
          <a:p>
            <a:pPr marL="514350" indent="-514350">
              <a:buAutoNum type="arabicParenBoth"/>
            </a:pPr>
            <a:endParaRPr lang="en-CA" dirty="0"/>
          </a:p>
          <a:p>
            <a:pPr marL="514350" indent="-514350">
              <a:buAutoNum type="arabicParenBoth"/>
            </a:pPr>
            <a:r>
              <a:rPr lang="en-CA" dirty="0" smtClean="0"/>
              <a:t>Plug in what you know</a:t>
            </a:r>
          </a:p>
          <a:p>
            <a:pPr marL="514350" indent="-514350">
              <a:buAutoNum type="arabicParenBoth"/>
            </a:pPr>
            <a:endParaRPr lang="en-CA" dirty="0"/>
          </a:p>
          <a:p>
            <a:pPr marL="514350" indent="-514350">
              <a:buAutoNum type="arabicParenBoth"/>
            </a:pPr>
            <a:r>
              <a:rPr lang="en-CA" dirty="0" smtClean="0"/>
              <a:t>Solve backwards</a:t>
            </a:r>
            <a:endParaRPr lang="en-CA" dirty="0"/>
          </a:p>
          <a:p>
            <a:pPr marL="0" indent="0">
              <a:buNone/>
            </a:pPr>
            <a:r>
              <a:rPr lang="en-CA" dirty="0" smtClean="0"/>
              <a:t> 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1115688" y="4743050"/>
            <a:ext cx="141838" cy="144016"/>
          </a:xfrm>
          <a:prstGeom prst="rect">
            <a:avLst/>
          </a:prstGeom>
          <a:noFill/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61890" y="3720967"/>
                <a:ext cx="849079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19 </m:t>
                      </m:r>
                      <m:r>
                        <a:rPr lang="en-CA" b="0" i="1" smtClean="0"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890" y="3720967"/>
                <a:ext cx="849079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0" y="5591227"/>
                <a:ext cx="31248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𝑉𝑜𝑙𝑢𝑚𝑒</m:t>
                      </m:r>
                      <m:r>
                        <a:rPr lang="en-CA" b="0" i="1" smtClean="0">
                          <a:latin typeface="Cambria Math"/>
                        </a:rPr>
                        <m:t>=238.7610417 </m:t>
                      </m:r>
                      <m:r>
                        <a:rPr lang="en-CA" b="0" i="1" smtClean="0">
                          <a:latin typeface="Cambria Math"/>
                        </a:rPr>
                        <m:t>𝑐</m:t>
                      </m:r>
                      <m:sSup>
                        <m:sSupPr>
                          <m:ctrlPr>
                            <a:rPr lang="en-CA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CA" b="0" i="1" smtClean="0">
                              <a:latin typeface="Cambria Math"/>
                            </a:rPr>
                            <m:t>𝑚</m:t>
                          </m:r>
                        </m:e>
                        <m:sup>
                          <m:r>
                            <a:rPr lang="en-CA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591227"/>
                <a:ext cx="312483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5847327" y="1569770"/>
                <a:ext cx="336989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𝑉𝑜𝑙𝑢𝑚𝑒</m:t>
                      </m:r>
                      <m:r>
                        <a:rPr lang="en-CA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CA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CA" sz="28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sz="28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CA" sz="28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𝐵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CA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CA" sz="28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sz="28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CA" sz="28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CA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7327" y="1569770"/>
                <a:ext cx="3369897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720322" y="3392763"/>
                <a:ext cx="43658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238.7610417=</m:t>
                      </m:r>
                      <m:d>
                        <m:dPr>
                          <m:ctrlPr>
                            <a:rPr lang="en-CA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 sz="28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CA" sz="2800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CA" sz="2800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CA" sz="2800" i="1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en-CA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19</m:t>
                          </m:r>
                        </m:e>
                      </m:d>
                    </m:oMath>
                  </m:oMathPara>
                </a14:m>
                <a:endParaRPr lang="en-CA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0322" y="3392763"/>
                <a:ext cx="4365811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4891185" y="4268345"/>
                <a:ext cx="337220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12.56637061=</m:t>
                      </m:r>
                      <m:r>
                        <a:rPr lang="en-CA" sz="2800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𝜋</m:t>
                      </m:r>
                      <m:sSup>
                        <m:sSupPr>
                          <m:ctrlPr>
                            <a:rPr lang="en-CA" sz="28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CA" sz="28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CA" sz="2800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CA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1185" y="4268345"/>
                <a:ext cx="3372205" cy="523220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6667072" y="4989455"/>
                <a:ext cx="128862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4=</m:t>
                      </m:r>
                      <m:sSup>
                        <m:sSupPr>
                          <m:ctrlPr>
                            <a:rPr lang="en-CA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CA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CA" sz="28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CA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7072" y="4989455"/>
                <a:ext cx="1288623" cy="52322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6032893" y="5646832"/>
                <a:ext cx="255698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𝑟𝑎𝑑𝑖𝑢𝑠</m:t>
                      </m:r>
                      <m:r>
                        <a:rPr lang="en-CA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=2 </m:t>
                      </m:r>
                      <m:r>
                        <a:rPr lang="en-CA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𝑐𝑚</m:t>
                      </m:r>
                    </m:oMath>
                  </m:oMathPara>
                </a14:m>
                <a:endParaRPr lang="en-CA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32893" y="5646832"/>
                <a:ext cx="2556982" cy="523220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6311192" y="2265679"/>
                <a:ext cx="253236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𝑉</m:t>
                      </m:r>
                      <m:r>
                        <a:rPr lang="en-CA" sz="28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CA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 sz="2800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CA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CA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CA" sz="2800" b="0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d>
                        <m:dPr>
                          <m:ctrlPr>
                            <a:rPr lang="en-CA" sz="28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CA" sz="28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CA" sz="28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CA" sz="2800" i="1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𝑃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CA" sz="28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1192" y="2265679"/>
                <a:ext cx="2532360" cy="523220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1458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softmath.com/tutorials-3/relations/articles_imgs/7221/calcul1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49"/>
          <a:stretch/>
        </p:blipFill>
        <p:spPr bwMode="auto">
          <a:xfrm>
            <a:off x="-1" y="1875448"/>
            <a:ext cx="6061733" cy="3487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dirty="0" smtClean="0"/>
              <a:t>2 – Find the Missing Dimension</a:t>
            </a:r>
            <a:endParaRPr lang="en-CA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395535" y="1352228"/>
                <a:ext cx="316759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800" b="0" i="1" smtClean="0">
                          <a:latin typeface="Cambria Math"/>
                        </a:rPr>
                        <m:t>𝑉𝑜𝑙𝑢𝑚𝑒</m:t>
                      </m:r>
                      <m:r>
                        <a:rPr lang="en-CA" sz="2800" b="0" i="1" smtClean="0">
                          <a:latin typeface="Cambria Math"/>
                        </a:rPr>
                        <m:t>=176 </m:t>
                      </m:r>
                      <m:r>
                        <a:rPr lang="en-CA" sz="2800" b="0" i="1" smtClean="0">
                          <a:latin typeface="Cambria Math"/>
                        </a:rPr>
                        <m:t>𝑓</m:t>
                      </m:r>
                      <m:sSup>
                        <m:sSupPr>
                          <m:ctrlPr>
                            <a:rPr lang="en-CA" sz="28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CA" sz="28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CA" sz="2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CA" sz="2800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5" y="1352228"/>
                <a:ext cx="3167598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6395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dirty="0" smtClean="0"/>
              <a:t>3 – Find the Missing Dimension</a:t>
            </a:r>
            <a:endParaRPr lang="en-CA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340768"/>
                <a:ext cx="8964488" cy="398770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CA" dirty="0" smtClean="0"/>
                  <a:t>A cylinder has a volume of approximately 314 </a:t>
                </a:r>
                <a14:m>
                  <m:oMath xmlns:m="http://schemas.openxmlformats.org/officeDocument/2006/math">
                    <m:r>
                      <a:rPr lang="en-CA" i="1" dirty="0" smtClean="0">
                        <a:latin typeface="Cambria Math"/>
                      </a:rPr>
                      <m:t>𝑐</m:t>
                    </m:r>
                    <m:sSup>
                      <m:sSupPr>
                        <m:ctrlPr>
                          <a:rPr lang="en-CA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CA" i="1" dirty="0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CA" b="0" i="1" dirty="0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CA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CA" dirty="0" smtClean="0"/>
                  <a:t> and a radius of 5 cm.  Solve for the height of the cylinder.</a:t>
                </a:r>
                <a:endParaRPr lang="en-CA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340768"/>
                <a:ext cx="8964488" cy="3987708"/>
              </a:xfrm>
              <a:blipFill rotWithShape="1">
                <a:blip r:embed="rId2"/>
                <a:stretch>
                  <a:fillRect l="-1700" t="-183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7710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3200" dirty="0" smtClean="0"/>
              <a:t>4 – Find the Missing Dimension</a:t>
            </a:r>
            <a:endParaRPr lang="en-CA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CA" dirty="0" smtClean="0"/>
                  <a:t>A cone has a volume of 37.68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𝑚</m:t>
                    </m:r>
                    <m:sSup>
                      <m:sSupPr>
                        <m:ctrlPr>
                          <a:rPr lang="en-CA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CA" b="0" i="1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CA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CA" dirty="0" smtClean="0"/>
                  <a:t> and a height of 9 mm.  Find the radius. </a:t>
                </a:r>
                <a:endParaRPr lang="en-CA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17" t="-1140" r="-54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40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5 – Find the Missing Dimension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8168" y="1196752"/>
            <a:ext cx="5745832" cy="4275740"/>
          </a:xfrm>
        </p:spPr>
        <p:txBody>
          <a:bodyPr>
            <a:normAutofit/>
          </a:bodyPr>
          <a:lstStyle/>
          <a:p>
            <a:r>
              <a:rPr lang="en-CA" dirty="0" smtClean="0"/>
              <a:t>The pyramid to the left has a surface area of 172.8 cm</a:t>
            </a:r>
            <a:r>
              <a:rPr lang="en-CA" baseline="30000" dirty="0" smtClean="0"/>
              <a:t>2</a:t>
            </a:r>
            <a:endParaRPr lang="en-CA" dirty="0" smtClean="0"/>
          </a:p>
          <a:p>
            <a:r>
              <a:rPr lang="en-CA" dirty="0" smtClean="0"/>
              <a:t>The square base has sides measuring 6 cm</a:t>
            </a:r>
          </a:p>
          <a:p>
            <a:r>
              <a:rPr lang="en-CA" dirty="0" smtClean="0"/>
              <a:t>Find the slant height</a:t>
            </a:r>
          </a:p>
          <a:p>
            <a:endParaRPr lang="en-CA" dirty="0"/>
          </a:p>
        </p:txBody>
      </p:sp>
      <p:pic>
        <p:nvPicPr>
          <p:cNvPr id="1026" name="Picture 2" descr="http://www.winpossible.com/App_Themes/default/Images/CourseImages/Surface_area_and_Volume-Square_Pyramid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266"/>
          <a:stretch/>
        </p:blipFill>
        <p:spPr bwMode="auto">
          <a:xfrm>
            <a:off x="0" y="1412776"/>
            <a:ext cx="3456384" cy="35716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763051" y="5949280"/>
            <a:ext cx="59609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200" dirty="0"/>
              <a:t>Find the VOLUME of the Pyramid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32711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1688</TotalTime>
  <Words>226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Working Backwards</vt:lpstr>
      <vt:lpstr>1 – Find the Missing Dimension</vt:lpstr>
      <vt:lpstr>2 – Find the Missing Dimension</vt:lpstr>
      <vt:lpstr>3 – Find the Missing Dimension</vt:lpstr>
      <vt:lpstr>4 – Find the Missing Dimension</vt:lpstr>
      <vt:lpstr>5 – Find the Missing Dimension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Tiffany Connell</dc:creator>
  <cp:lastModifiedBy>Tiffany Connell</cp:lastModifiedBy>
  <cp:revision>63</cp:revision>
  <cp:lastPrinted>2016-03-22T17:24:44Z</cp:lastPrinted>
  <dcterms:created xsi:type="dcterms:W3CDTF">2016-01-29T20:02:58Z</dcterms:created>
  <dcterms:modified xsi:type="dcterms:W3CDTF">2016-03-22T17:42:10Z</dcterms:modified>
</cp:coreProperties>
</file>