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handoutMasterIdLst>
    <p:handoutMasterId r:id="rId9"/>
  </p:handoutMasterIdLst>
  <p:sldIdLst>
    <p:sldId id="359" r:id="rId2"/>
    <p:sldId id="361" r:id="rId3"/>
    <p:sldId id="378" r:id="rId4"/>
    <p:sldId id="379" r:id="rId5"/>
    <p:sldId id="362" r:id="rId6"/>
    <p:sldId id="380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FFED8E6E-78BA-44A6-B8C8-B5BB7D7DB56B}">
          <p14:sldIdLst>
            <p14:sldId id="359"/>
            <p14:sldId id="361"/>
            <p14:sldId id="378"/>
            <p14:sldId id="379"/>
            <p14:sldId id="362"/>
            <p14:sldId id="38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2100" autoAdjust="0"/>
  </p:normalViewPr>
  <p:slideViewPr>
    <p:cSldViewPr>
      <p:cViewPr>
        <p:scale>
          <a:sx n="45" d="100"/>
          <a:sy n="45" d="100"/>
        </p:scale>
        <p:origin x="-1253" y="-1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-2189" y="-82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 dirty="0" smtClean="0"/>
              <a:t>4.09 Equivalent Solids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CA" dirty="0" smtClean="0"/>
              <a:t>March 30, 2016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CA" dirty="0" smtClean="0"/>
              <a:t>Unit 4: Equivalent Figures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0FF00-D161-4393-A1E9-59B0B337AFB9}" type="slidenum">
              <a:rPr lang="en-CA" smtClean="0"/>
              <a:t>‹#›</a:t>
            </a:fld>
            <a:r>
              <a:rPr lang="en-CA" dirty="0" smtClean="0"/>
              <a:t> of 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47179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-point-templates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24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4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2849092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6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59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1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9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41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66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4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09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6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9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tmp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Equivalent </a:t>
            </a:r>
            <a:r>
              <a:rPr lang="en-CA" dirty="0" smtClean="0"/>
              <a:t>Solids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Same </a:t>
            </a:r>
            <a:r>
              <a:rPr lang="en-CA" sz="4400" dirty="0" smtClean="0"/>
              <a:t>Volume</a:t>
            </a:r>
            <a:endParaRPr lang="en-CA" sz="4400" dirty="0" smtClean="0"/>
          </a:p>
          <a:p>
            <a:pPr marL="0" indent="0">
              <a:buNone/>
            </a:pPr>
            <a:endParaRPr lang="en-CA" sz="4400" dirty="0" smtClean="0"/>
          </a:p>
          <a:p>
            <a:r>
              <a:rPr lang="en-CA" sz="4400" dirty="0" smtClean="0"/>
              <a:t>Shape does NOT matter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60470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Are these two figures equivalent?</a:t>
            </a:r>
            <a:endParaRPr lang="en-CA" dirty="0"/>
          </a:p>
        </p:txBody>
      </p:sp>
      <p:pic>
        <p:nvPicPr>
          <p:cNvPr id="1026" name="Picture 2" descr="http://etc.usf.edu/clipart/43100/43150/prism-quad20_43150_l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173" y="3027176"/>
            <a:ext cx="2304256" cy="2519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849927" y="4282509"/>
                <a:ext cx="7208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2 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927" y="4282509"/>
                <a:ext cx="72083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371703" y="5542186"/>
                <a:ext cx="7208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2 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1703" y="5542186"/>
                <a:ext cx="720838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089473" y="3026795"/>
                <a:ext cx="7208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2 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473" y="3026795"/>
                <a:ext cx="720838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 descr="http://www.doe.mass.edu/mcas/images/2011/235184_CMC426_pyramid_area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40868"/>
            <a:ext cx="316835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7317914" y="5542186"/>
                <a:ext cx="72083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2 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7914" y="5542186"/>
                <a:ext cx="720838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5718789" y="6031836"/>
                <a:ext cx="72083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2 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8789" y="6031836"/>
                <a:ext cx="720838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644008" y="3693448"/>
                <a:ext cx="72083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6 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3693448"/>
                <a:ext cx="720838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7206914" y="3305963"/>
                <a:ext cx="179485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6.08276253 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6914" y="3305963"/>
                <a:ext cx="179485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768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Are these two figures equivalent?</a:t>
            </a:r>
            <a:endParaRPr lang="en-CA" dirty="0"/>
          </a:p>
        </p:txBody>
      </p:sp>
      <p:pic>
        <p:nvPicPr>
          <p:cNvPr id="2050" name="Picture 2" descr="http://www.everythingmaths.co.za/maths/grade-10/12-measurement/pspictures/b193746071971aa71e6125156a30fd3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08920"/>
            <a:ext cx="2457450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66536" y="3573016"/>
                <a:ext cx="84907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10 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36" y="3573016"/>
                <a:ext cx="849079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3131840" y="4496196"/>
                <a:ext cx="128188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5.3612 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4496196"/>
                <a:ext cx="1281889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2339752" y="5085184"/>
            <a:ext cx="6480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381928" y="4224874"/>
            <a:ext cx="52577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15615" y="3757682"/>
            <a:ext cx="792089" cy="3193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5" idx="2"/>
          </p:cNvCxnSpPr>
          <p:nvPr/>
        </p:nvCxnSpPr>
        <p:spPr>
          <a:xfrm flipH="1">
            <a:off x="2663788" y="4865528"/>
            <a:ext cx="621246" cy="507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648449"/>
            <a:ext cx="3844184" cy="310677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5830996" y="5400722"/>
                <a:ext cx="7208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5 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0996" y="5400722"/>
                <a:ext cx="720838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3982914" y="3548045"/>
                <a:ext cx="102540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3.44 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2914" y="3548045"/>
                <a:ext cx="1025409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>
            <a:off x="5004048" y="3725416"/>
            <a:ext cx="792089" cy="3193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6452052" y="2463783"/>
                <a:ext cx="72083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7 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2052" y="2463783"/>
                <a:ext cx="720838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736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7925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Given that the two figures below ARE equivalent, what is the radius of the </a:t>
            </a:r>
            <a:r>
              <a:rPr lang="en-CA" sz="2800" dirty="0" smtClean="0"/>
              <a:t>sphere?</a:t>
            </a:r>
            <a:endParaRPr lang="en-CA" sz="2800" dirty="0"/>
          </a:p>
        </p:txBody>
      </p:sp>
      <p:pic>
        <p:nvPicPr>
          <p:cNvPr id="12" name="Picture 2" descr="http://etc.usf.edu/clipart/43100/43150/prism-quad20_43150_l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065" y="1527482"/>
            <a:ext cx="2840855" cy="2519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11819" y="2782815"/>
                <a:ext cx="720838" cy="36933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6 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819" y="2782815"/>
                <a:ext cx="72083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650646" y="1512520"/>
                <a:ext cx="720838" cy="36933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7 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646" y="1512520"/>
                <a:ext cx="720838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1370079" y="4068596"/>
                <a:ext cx="1025409" cy="36990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7.1</m:t>
                      </m:r>
                      <m:acc>
                        <m:accPr>
                          <m:chr m:val="̅"/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CA" b="0" i="1" smtClean="0">
                              <a:latin typeface="Cambria Math"/>
                            </a:rPr>
                            <m:t>6</m:t>
                          </m:r>
                        </m:e>
                      </m:acc>
                      <m:r>
                        <a:rPr lang="en-CA" b="0" i="1" smtClean="0">
                          <a:latin typeface="Cambria Math"/>
                        </a:rPr>
                        <m:t>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079" y="4068596"/>
                <a:ext cx="1025409" cy="36990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https://vt-s3-files.s3.amazonaws.com/uploads/problem_question_image/image/1341/3465426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533914"/>
            <a:ext cx="28575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80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5882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1832</TotalTime>
  <Words>70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Equivalent Solids</vt:lpstr>
      <vt:lpstr>Are these two figures equivalent?</vt:lpstr>
      <vt:lpstr>Are these two figures equivalent?</vt:lpstr>
      <vt:lpstr>PowerPoint Presentation</vt:lpstr>
      <vt:lpstr>Given that the two figures below ARE equivalent, what is the radius of the sphere?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Tiffany Connell</dc:creator>
  <cp:lastModifiedBy>Tiffany Connell</cp:lastModifiedBy>
  <cp:revision>65</cp:revision>
  <cp:lastPrinted>2016-03-29T18:19:28Z</cp:lastPrinted>
  <dcterms:created xsi:type="dcterms:W3CDTF">2016-01-29T20:02:58Z</dcterms:created>
  <dcterms:modified xsi:type="dcterms:W3CDTF">2016-03-29T18:19:32Z</dcterms:modified>
</cp:coreProperties>
</file>