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D0EA8A-C5AC-4E7E-BA36-1DB5B9CDB925}" type="datetimeFigureOut">
              <a:rPr lang="en-CA" smtClean="0"/>
              <a:t>29/11/2016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BEA3C4-292B-44BD-BDF6-64EECB26CA7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image" Target="../media/image6.jpe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18" Type="http://schemas.openxmlformats.org/officeDocument/2006/relationships/tags" Target="../tags/tag56.xml"/><Relationship Id="rId26" Type="http://schemas.openxmlformats.org/officeDocument/2006/relationships/tags" Target="../tags/tag64.xml"/><Relationship Id="rId39" Type="http://schemas.openxmlformats.org/officeDocument/2006/relationships/tags" Target="../tags/tag77.xml"/><Relationship Id="rId3" Type="http://schemas.openxmlformats.org/officeDocument/2006/relationships/tags" Target="../tags/tag41.xml"/><Relationship Id="rId21" Type="http://schemas.openxmlformats.org/officeDocument/2006/relationships/tags" Target="../tags/tag59.xml"/><Relationship Id="rId34" Type="http://schemas.openxmlformats.org/officeDocument/2006/relationships/tags" Target="../tags/tag72.xml"/><Relationship Id="rId42" Type="http://schemas.openxmlformats.org/officeDocument/2006/relationships/tags" Target="../tags/tag80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tags" Target="../tags/tag55.xml"/><Relationship Id="rId25" Type="http://schemas.openxmlformats.org/officeDocument/2006/relationships/tags" Target="../tags/tag63.xml"/><Relationship Id="rId33" Type="http://schemas.openxmlformats.org/officeDocument/2006/relationships/tags" Target="../tags/tag71.xml"/><Relationship Id="rId38" Type="http://schemas.openxmlformats.org/officeDocument/2006/relationships/tags" Target="../tags/tag76.xml"/><Relationship Id="rId2" Type="http://schemas.openxmlformats.org/officeDocument/2006/relationships/tags" Target="../tags/tag40.xml"/><Relationship Id="rId16" Type="http://schemas.openxmlformats.org/officeDocument/2006/relationships/tags" Target="../tags/tag54.xml"/><Relationship Id="rId20" Type="http://schemas.openxmlformats.org/officeDocument/2006/relationships/tags" Target="../tags/tag58.xml"/><Relationship Id="rId29" Type="http://schemas.openxmlformats.org/officeDocument/2006/relationships/tags" Target="../tags/tag67.xml"/><Relationship Id="rId41" Type="http://schemas.openxmlformats.org/officeDocument/2006/relationships/tags" Target="../tags/tag79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24" Type="http://schemas.openxmlformats.org/officeDocument/2006/relationships/tags" Target="../tags/tag62.xml"/><Relationship Id="rId32" Type="http://schemas.openxmlformats.org/officeDocument/2006/relationships/tags" Target="../tags/tag70.xml"/><Relationship Id="rId37" Type="http://schemas.openxmlformats.org/officeDocument/2006/relationships/tags" Target="../tags/tag75.xml"/><Relationship Id="rId40" Type="http://schemas.openxmlformats.org/officeDocument/2006/relationships/tags" Target="../tags/tag78.xml"/><Relationship Id="rId45" Type="http://schemas.openxmlformats.org/officeDocument/2006/relationships/image" Target="../media/image7.jpeg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23" Type="http://schemas.openxmlformats.org/officeDocument/2006/relationships/tags" Target="../tags/tag61.xml"/><Relationship Id="rId28" Type="http://schemas.openxmlformats.org/officeDocument/2006/relationships/tags" Target="../tags/tag66.xml"/><Relationship Id="rId36" Type="http://schemas.openxmlformats.org/officeDocument/2006/relationships/tags" Target="../tags/tag74.xml"/><Relationship Id="rId10" Type="http://schemas.openxmlformats.org/officeDocument/2006/relationships/tags" Target="../tags/tag48.xml"/><Relationship Id="rId19" Type="http://schemas.openxmlformats.org/officeDocument/2006/relationships/tags" Target="../tags/tag57.xml"/><Relationship Id="rId31" Type="http://schemas.openxmlformats.org/officeDocument/2006/relationships/tags" Target="../tags/tag69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Relationship Id="rId22" Type="http://schemas.openxmlformats.org/officeDocument/2006/relationships/tags" Target="../tags/tag60.xml"/><Relationship Id="rId27" Type="http://schemas.openxmlformats.org/officeDocument/2006/relationships/tags" Target="../tags/tag65.xml"/><Relationship Id="rId30" Type="http://schemas.openxmlformats.org/officeDocument/2006/relationships/tags" Target="../tags/tag68.xml"/><Relationship Id="rId35" Type="http://schemas.openxmlformats.org/officeDocument/2006/relationships/tags" Target="../tags/tag73.xml"/><Relationship Id="rId43" Type="http://schemas.openxmlformats.org/officeDocument/2006/relationships/tags" Target="../tags/tag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918593"/>
            <a:ext cx="8458200" cy="1222375"/>
          </a:xfrm>
        </p:spPr>
        <p:txBody>
          <a:bodyPr>
            <a:noAutofit/>
          </a:bodyPr>
          <a:lstStyle/>
          <a:p>
            <a:r>
              <a:rPr lang="en-CA" sz="4800" dirty="0" smtClean="0"/>
              <a:t>3.2 Graphing Exponential Functions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04664"/>
            <a:ext cx="8458200" cy="914400"/>
          </a:xfrm>
        </p:spPr>
        <p:txBody>
          <a:bodyPr>
            <a:normAutofit fontScale="92500" lnSpcReduction="10000"/>
          </a:bodyPr>
          <a:lstStyle/>
          <a:p>
            <a:r>
              <a:rPr lang="en-CA" sz="3200" dirty="0" smtClean="0"/>
              <a:t>Chapter 3: Exponential Functions and Logarithms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3109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An </a:t>
                </a:r>
                <a:r>
                  <a:rPr lang="en-US" dirty="0"/>
                  <a:t>exponential function </a:t>
                </a:r>
                <a:r>
                  <a:rPr lang="en-US" dirty="0" smtClean="0"/>
                  <a:t>increases or decreases quickly</a:t>
                </a:r>
                <a:endParaRPr lang="en-US" dirty="0" smtClean="0"/>
              </a:p>
              <a:p>
                <a:r>
                  <a:rPr lang="en-US" dirty="0" smtClean="0"/>
                  <a:t>General </a:t>
                </a:r>
                <a:r>
                  <a:rPr lang="en-US" dirty="0" smtClean="0"/>
                  <a:t>form: </a:t>
                </a:r>
                <a14:m>
                  <m:oMath xmlns:m="http://schemas.openxmlformats.org/officeDocument/2006/math">
                    <m:r>
                      <a:rPr lang="en-CA" sz="4800" b="0" i="1" smtClean="0">
                        <a:latin typeface="Cambria Math"/>
                      </a:rPr>
                      <m:t>𝑦</m:t>
                    </m:r>
                    <m:r>
                      <a:rPr lang="en-CA" sz="4800" b="0" i="1" smtClean="0">
                        <a:latin typeface="Cambria Math"/>
                      </a:rPr>
                      <m:t>=</m:t>
                    </m:r>
                    <m:r>
                      <a:rPr lang="en-CA" sz="48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CA" sz="4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sz="4800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CA" sz="4800" b="0" i="1" smtClean="0">
                            <a:latin typeface="Cambria Math"/>
                          </a:rPr>
                          <m:t>𝑏𝑥</m:t>
                        </m:r>
                      </m:sup>
                    </m:sSup>
                  </m:oMath>
                </a14:m>
                <a:endParaRPr lang="en-CA" sz="4800" dirty="0" smtClean="0"/>
              </a:p>
              <a:p>
                <a:endParaRPr lang="en-CA" sz="3200" dirty="0"/>
              </a:p>
              <a:p>
                <a:r>
                  <a:rPr lang="en-CA" sz="3200" dirty="0" smtClean="0"/>
                  <a:t>Increases if c&gt;1</a:t>
                </a:r>
              </a:p>
              <a:p>
                <a:endParaRPr lang="en-CA" sz="3200" dirty="0" smtClean="0"/>
              </a:p>
              <a:p>
                <a:r>
                  <a:rPr lang="en-CA" sz="3200" dirty="0" smtClean="0"/>
                  <a:t>Decreases if 0&lt;c&lt;1</a:t>
                </a:r>
                <a:endParaRPr lang="en-CA" sz="3200" dirty="0"/>
              </a:p>
              <a:p>
                <a:endParaRPr lang="en-CA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Exponential Functions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396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/>
              <a:t>c</a:t>
            </a:r>
            <a:r>
              <a:rPr lang="en-CA" dirty="0" smtClean="0"/>
              <a:t>&gt;1</a:t>
            </a:r>
            <a:endParaRPr lang="en-CA" dirty="0"/>
          </a:p>
        </p:txBody>
      </p:sp>
      <p:pic>
        <p:nvPicPr>
          <p:cNvPr id="1026" name="Picture 2" descr="C:\Users\sstringer\Pictures\y=2^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1484784"/>
            <a:ext cx="3505200" cy="355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63688"/>
              </p:ext>
            </p:extLst>
          </p:nvPr>
        </p:nvGraphicFramePr>
        <p:xfrm>
          <a:off x="467544" y="1412776"/>
          <a:ext cx="3600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y=2</a:t>
                      </a:r>
                      <a:r>
                        <a:rPr lang="en-CA" baseline="30000" dirty="0" smtClean="0"/>
                        <a:t>x</a:t>
                      </a:r>
                      <a:endParaRPr lang="en-CA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0.125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91680" y="5301208"/>
            <a:ext cx="7027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Near zero for negative x, initial value at x=0, </a:t>
            </a:r>
          </a:p>
          <a:p>
            <a:r>
              <a:rPr lang="en-CA" sz="2400" dirty="0" smtClean="0"/>
              <a:t>Increases quickly for positive x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9789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0&lt;c&lt;1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279063"/>
              </p:ext>
            </p:extLst>
          </p:nvPr>
        </p:nvGraphicFramePr>
        <p:xfrm>
          <a:off x="395536" y="1340768"/>
          <a:ext cx="3600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y=(1/2)</a:t>
                      </a:r>
                      <a:r>
                        <a:rPr lang="en-CA" baseline="30000" dirty="0" smtClean="0"/>
                        <a:t>x</a:t>
                      </a:r>
                      <a:endParaRPr lang="en-CA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0.125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sstringer\Pictures\y=.5^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340768"/>
            <a:ext cx="36417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91680" y="5301208"/>
            <a:ext cx="6938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Decreases quickly for negative x, initial value</a:t>
            </a:r>
          </a:p>
          <a:p>
            <a:r>
              <a:rPr lang="en-CA" sz="2400" dirty="0" smtClean="0"/>
              <a:t> at x=0, near zero for positive x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70019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c</a:t>
            </a:r>
            <a:r>
              <a:rPr lang="en-CA" dirty="0" smtClean="0"/>
              <a:t>&gt;1, a≠0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759088"/>
              </p:ext>
            </p:extLst>
          </p:nvPr>
        </p:nvGraphicFramePr>
        <p:xfrm>
          <a:off x="467544" y="1412776"/>
          <a:ext cx="36004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x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y=0.5(2</a:t>
                      </a:r>
                      <a:r>
                        <a:rPr lang="en-CA" baseline="30000" dirty="0" smtClean="0"/>
                        <a:t>x</a:t>
                      </a:r>
                      <a:r>
                        <a:rPr lang="en-CA" baseline="0" dirty="0" smtClean="0"/>
                        <a:t>)</a:t>
                      </a:r>
                      <a:endParaRPr lang="en-CA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0.0625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0.125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-1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0.25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0.5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16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5301207"/>
            <a:ext cx="76530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Near zero for negative x, initial value at x=0 </a:t>
            </a:r>
          </a:p>
          <a:p>
            <a:r>
              <a:rPr lang="en-CA" sz="2400" dirty="0" smtClean="0"/>
              <a:t>(read from graph), increases quickly for positive x</a:t>
            </a:r>
            <a:endParaRPr lang="en-CA" sz="2400" dirty="0"/>
          </a:p>
        </p:txBody>
      </p:sp>
      <p:pic>
        <p:nvPicPr>
          <p:cNvPr id="3074" name="Picture 2" descr="C:\Users\sstringer\Pictures\y=.5.2^x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484784"/>
            <a:ext cx="3627438" cy="36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719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What is the rule? (a=1)</a:t>
            </a:r>
            <a:endParaRPr lang="en-CA" dirty="0"/>
          </a:p>
        </p:txBody>
      </p:sp>
      <p:pic>
        <p:nvPicPr>
          <p:cNvPr id="4099" name="Picture 3" descr="C:\Users\sstringer\Pictures\y=3^x.JPG"/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68760"/>
            <a:ext cx="2933179" cy="532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18" name="SMARTInkShape-Group27"/>
          <p:cNvGrpSpPr/>
          <p:nvPr/>
        </p:nvGrpSpPr>
        <p:grpSpPr>
          <a:xfrm>
            <a:off x="794742" y="3696893"/>
            <a:ext cx="919759" cy="383975"/>
            <a:chOff x="794742" y="3696893"/>
            <a:chExt cx="919759" cy="383975"/>
          </a:xfrm>
        </p:grpSpPr>
        <p:sp>
          <p:nvSpPr>
            <p:cNvPr id="4114" name="SMARTInkShape-82"/>
            <p:cNvSpPr/>
            <p:nvPr>
              <p:custDataLst>
                <p:tags r:id="rId35"/>
              </p:custDataLst>
            </p:nvPr>
          </p:nvSpPr>
          <p:spPr>
            <a:xfrm>
              <a:off x="1580555" y="3902273"/>
              <a:ext cx="80368" cy="8931"/>
            </a:xfrm>
            <a:custGeom>
              <a:avLst/>
              <a:gdLst/>
              <a:ahLst/>
              <a:cxnLst/>
              <a:rect l="0" t="0" r="0" b="0"/>
              <a:pathLst>
                <a:path w="80368" h="8931">
                  <a:moveTo>
                    <a:pt x="0" y="0"/>
                  </a:moveTo>
                  <a:lnTo>
                    <a:pt x="0" y="0"/>
                  </a:lnTo>
                  <a:lnTo>
                    <a:pt x="0" y="4740"/>
                  </a:lnTo>
                  <a:lnTo>
                    <a:pt x="992" y="5145"/>
                  </a:lnTo>
                  <a:lnTo>
                    <a:pt x="7688" y="874"/>
                  </a:lnTo>
                  <a:lnTo>
                    <a:pt x="11024" y="3035"/>
                  </a:lnTo>
                  <a:lnTo>
                    <a:pt x="13302" y="5000"/>
                  </a:lnTo>
                  <a:lnTo>
                    <a:pt x="15813" y="5317"/>
                  </a:lnTo>
                  <a:lnTo>
                    <a:pt x="39369" y="897"/>
                  </a:lnTo>
                  <a:lnTo>
                    <a:pt x="80367" y="8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5" name="SMARTInkShape-83"/>
            <p:cNvSpPr/>
            <p:nvPr>
              <p:custDataLst>
                <p:tags r:id="rId36"/>
              </p:custDataLst>
            </p:nvPr>
          </p:nvSpPr>
          <p:spPr>
            <a:xfrm>
              <a:off x="794742" y="3696893"/>
              <a:ext cx="205258" cy="383975"/>
            </a:xfrm>
            <a:custGeom>
              <a:avLst/>
              <a:gdLst/>
              <a:ahLst/>
              <a:cxnLst/>
              <a:rect l="0" t="0" r="0" b="0"/>
              <a:pathLst>
                <a:path w="205258" h="383975">
                  <a:moveTo>
                    <a:pt x="0" y="17857"/>
                  </a:moveTo>
                  <a:lnTo>
                    <a:pt x="0" y="17857"/>
                  </a:lnTo>
                  <a:lnTo>
                    <a:pt x="0" y="4196"/>
                  </a:lnTo>
                  <a:lnTo>
                    <a:pt x="993" y="3789"/>
                  </a:lnTo>
                  <a:lnTo>
                    <a:pt x="4741" y="5982"/>
                  </a:lnTo>
                  <a:lnTo>
                    <a:pt x="7129" y="5972"/>
                  </a:lnTo>
                  <a:lnTo>
                    <a:pt x="20991" y="980"/>
                  </a:lnTo>
                  <a:lnTo>
                    <a:pt x="73771" y="3"/>
                  </a:lnTo>
                  <a:lnTo>
                    <a:pt x="81735" y="0"/>
                  </a:lnTo>
                  <a:lnTo>
                    <a:pt x="91228" y="5290"/>
                  </a:lnTo>
                  <a:lnTo>
                    <a:pt x="96537" y="9479"/>
                  </a:lnTo>
                  <a:lnTo>
                    <a:pt x="101069" y="11279"/>
                  </a:lnTo>
                  <a:lnTo>
                    <a:pt x="105083" y="11488"/>
                  </a:lnTo>
                  <a:lnTo>
                    <a:pt x="108751" y="10634"/>
                  </a:lnTo>
                  <a:lnTo>
                    <a:pt x="112188" y="11057"/>
                  </a:lnTo>
                  <a:lnTo>
                    <a:pt x="118653" y="14174"/>
                  </a:lnTo>
                  <a:lnTo>
                    <a:pt x="140959" y="31507"/>
                  </a:lnTo>
                  <a:lnTo>
                    <a:pt x="144575" y="32910"/>
                  </a:lnTo>
                  <a:lnTo>
                    <a:pt x="146985" y="35830"/>
                  </a:lnTo>
                  <a:lnTo>
                    <a:pt x="159305" y="65196"/>
                  </a:lnTo>
                  <a:lnTo>
                    <a:pt x="160609" y="86264"/>
                  </a:lnTo>
                  <a:lnTo>
                    <a:pt x="158033" y="90594"/>
                  </a:lnTo>
                  <a:lnTo>
                    <a:pt x="113364" y="145560"/>
                  </a:lnTo>
                  <a:lnTo>
                    <a:pt x="107270" y="149028"/>
                  </a:lnTo>
                  <a:lnTo>
                    <a:pt x="101254" y="151561"/>
                  </a:lnTo>
                  <a:lnTo>
                    <a:pt x="92289" y="157574"/>
                  </a:lnTo>
                  <a:lnTo>
                    <a:pt x="86327" y="159329"/>
                  </a:lnTo>
                  <a:lnTo>
                    <a:pt x="84341" y="160789"/>
                  </a:lnTo>
                  <a:lnTo>
                    <a:pt x="83016" y="162754"/>
                  </a:lnTo>
                  <a:lnTo>
                    <a:pt x="82133" y="165057"/>
                  </a:lnTo>
                  <a:lnTo>
                    <a:pt x="80553" y="165600"/>
                  </a:lnTo>
                  <a:lnTo>
                    <a:pt x="78507" y="164969"/>
                  </a:lnTo>
                  <a:lnTo>
                    <a:pt x="76150" y="163557"/>
                  </a:lnTo>
                  <a:lnTo>
                    <a:pt x="74579" y="163607"/>
                  </a:lnTo>
                  <a:lnTo>
                    <a:pt x="73532" y="164633"/>
                  </a:lnTo>
                  <a:lnTo>
                    <a:pt x="72369" y="168419"/>
                  </a:lnTo>
                  <a:lnTo>
                    <a:pt x="71714" y="174144"/>
                  </a:lnTo>
                  <a:lnTo>
                    <a:pt x="71560" y="172315"/>
                  </a:lnTo>
                  <a:lnTo>
                    <a:pt x="72512" y="171431"/>
                  </a:lnTo>
                  <a:lnTo>
                    <a:pt x="76215" y="170448"/>
                  </a:lnTo>
                  <a:lnTo>
                    <a:pt x="81168" y="172656"/>
                  </a:lnTo>
                  <a:lnTo>
                    <a:pt x="86676" y="175954"/>
                  </a:lnTo>
                  <a:lnTo>
                    <a:pt x="95356" y="178802"/>
                  </a:lnTo>
                  <a:lnTo>
                    <a:pt x="105203" y="184496"/>
                  </a:lnTo>
                  <a:lnTo>
                    <a:pt x="126755" y="187123"/>
                  </a:lnTo>
                  <a:lnTo>
                    <a:pt x="130144" y="189240"/>
                  </a:lnTo>
                  <a:lnTo>
                    <a:pt x="136556" y="196884"/>
                  </a:lnTo>
                  <a:lnTo>
                    <a:pt x="140647" y="198724"/>
                  </a:lnTo>
                  <a:lnTo>
                    <a:pt x="154893" y="198557"/>
                  </a:lnTo>
                  <a:lnTo>
                    <a:pt x="162438" y="201686"/>
                  </a:lnTo>
                  <a:lnTo>
                    <a:pt x="185494" y="219029"/>
                  </a:lnTo>
                  <a:lnTo>
                    <a:pt x="189147" y="220433"/>
                  </a:lnTo>
                  <a:lnTo>
                    <a:pt x="191583" y="222361"/>
                  </a:lnTo>
                  <a:lnTo>
                    <a:pt x="202163" y="238307"/>
                  </a:lnTo>
                  <a:lnTo>
                    <a:pt x="203952" y="244158"/>
                  </a:lnTo>
                  <a:lnTo>
                    <a:pt x="205257" y="269631"/>
                  </a:lnTo>
                  <a:lnTo>
                    <a:pt x="202681" y="276270"/>
                  </a:lnTo>
                  <a:lnTo>
                    <a:pt x="166674" y="329071"/>
                  </a:lnTo>
                  <a:lnTo>
                    <a:pt x="123648" y="367738"/>
                  </a:lnTo>
                  <a:lnTo>
                    <a:pt x="114155" y="371797"/>
                  </a:lnTo>
                  <a:lnTo>
                    <a:pt x="80367" y="3839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6" name="SMARTInkShape-84"/>
            <p:cNvSpPr/>
            <p:nvPr>
              <p:custDataLst>
                <p:tags r:id="rId37"/>
              </p:custDataLst>
            </p:nvPr>
          </p:nvSpPr>
          <p:spPr>
            <a:xfrm>
              <a:off x="1321594" y="3727614"/>
              <a:ext cx="169665" cy="246098"/>
            </a:xfrm>
            <a:custGeom>
              <a:avLst/>
              <a:gdLst/>
              <a:ahLst/>
              <a:cxnLst/>
              <a:rect l="0" t="0" r="0" b="0"/>
              <a:pathLst>
                <a:path w="169665" h="246098">
                  <a:moveTo>
                    <a:pt x="0" y="40714"/>
                  </a:moveTo>
                  <a:lnTo>
                    <a:pt x="0" y="40714"/>
                  </a:lnTo>
                  <a:lnTo>
                    <a:pt x="0" y="31233"/>
                  </a:lnTo>
                  <a:lnTo>
                    <a:pt x="992" y="28440"/>
                  </a:lnTo>
                  <a:lnTo>
                    <a:pt x="2646" y="26579"/>
                  </a:lnTo>
                  <a:lnTo>
                    <a:pt x="7688" y="23590"/>
                  </a:lnTo>
                  <a:lnTo>
                    <a:pt x="15813" y="10726"/>
                  </a:lnTo>
                  <a:lnTo>
                    <a:pt x="21249" y="7542"/>
                  </a:lnTo>
                  <a:lnTo>
                    <a:pt x="32824" y="4506"/>
                  </a:lnTo>
                  <a:lnTo>
                    <a:pt x="38732" y="479"/>
                  </a:lnTo>
                  <a:lnTo>
                    <a:pt x="42688" y="0"/>
                  </a:lnTo>
                  <a:lnTo>
                    <a:pt x="85248" y="5819"/>
                  </a:lnTo>
                  <a:lnTo>
                    <a:pt x="91797" y="9661"/>
                  </a:lnTo>
                  <a:lnTo>
                    <a:pt x="95925" y="10090"/>
                  </a:lnTo>
                  <a:lnTo>
                    <a:pt x="110222" y="7938"/>
                  </a:lnTo>
                  <a:lnTo>
                    <a:pt x="117779" y="10602"/>
                  </a:lnTo>
                  <a:lnTo>
                    <a:pt x="132069" y="21322"/>
                  </a:lnTo>
                  <a:lnTo>
                    <a:pt x="141469" y="38097"/>
                  </a:lnTo>
                  <a:lnTo>
                    <a:pt x="142458" y="44679"/>
                  </a:lnTo>
                  <a:lnTo>
                    <a:pt x="133756" y="75644"/>
                  </a:lnTo>
                  <a:lnTo>
                    <a:pt x="115901" y="109808"/>
                  </a:lnTo>
                  <a:lnTo>
                    <a:pt x="74657" y="162645"/>
                  </a:lnTo>
                  <a:lnTo>
                    <a:pt x="56238" y="191903"/>
                  </a:lnTo>
                  <a:lnTo>
                    <a:pt x="53734" y="208578"/>
                  </a:lnTo>
                  <a:lnTo>
                    <a:pt x="53624" y="214585"/>
                  </a:lnTo>
                  <a:lnTo>
                    <a:pt x="56244" y="219855"/>
                  </a:lnTo>
                  <a:lnTo>
                    <a:pt x="58332" y="222649"/>
                  </a:lnTo>
                  <a:lnTo>
                    <a:pt x="63298" y="225754"/>
                  </a:lnTo>
                  <a:lnTo>
                    <a:pt x="68812" y="228126"/>
                  </a:lnTo>
                  <a:lnTo>
                    <a:pt x="74570" y="232487"/>
                  </a:lnTo>
                  <a:lnTo>
                    <a:pt x="83082" y="235088"/>
                  </a:lnTo>
                  <a:lnTo>
                    <a:pt x="88130" y="235781"/>
                  </a:lnTo>
                  <a:lnTo>
                    <a:pt x="110490" y="231749"/>
                  </a:lnTo>
                  <a:lnTo>
                    <a:pt x="169664" y="2460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7" name="SMARTInkShape-85"/>
            <p:cNvSpPr/>
            <p:nvPr>
              <p:custDataLst>
                <p:tags r:id="rId38"/>
              </p:custDataLst>
            </p:nvPr>
          </p:nvSpPr>
          <p:spPr>
            <a:xfrm>
              <a:off x="1625203" y="3707096"/>
              <a:ext cx="89298" cy="293405"/>
            </a:xfrm>
            <a:custGeom>
              <a:avLst/>
              <a:gdLst/>
              <a:ahLst/>
              <a:cxnLst/>
              <a:rect l="0" t="0" r="0" b="0"/>
              <a:pathLst>
                <a:path w="89298" h="293405">
                  <a:moveTo>
                    <a:pt x="0" y="52302"/>
                  </a:moveTo>
                  <a:lnTo>
                    <a:pt x="0" y="52302"/>
                  </a:lnTo>
                  <a:lnTo>
                    <a:pt x="0" y="30371"/>
                  </a:lnTo>
                  <a:lnTo>
                    <a:pt x="0" y="31972"/>
                  </a:lnTo>
                  <a:lnTo>
                    <a:pt x="0" y="18849"/>
                  </a:lnTo>
                  <a:lnTo>
                    <a:pt x="992" y="19086"/>
                  </a:lnTo>
                  <a:lnTo>
                    <a:pt x="4741" y="21995"/>
                  </a:lnTo>
                  <a:lnTo>
                    <a:pt x="6137" y="22176"/>
                  </a:lnTo>
                  <a:lnTo>
                    <a:pt x="7068" y="21304"/>
                  </a:lnTo>
                  <a:lnTo>
                    <a:pt x="7689" y="19730"/>
                  </a:lnTo>
                  <a:lnTo>
                    <a:pt x="9095" y="18682"/>
                  </a:lnTo>
                  <a:lnTo>
                    <a:pt x="15814" y="16213"/>
                  </a:lnTo>
                  <a:lnTo>
                    <a:pt x="24088" y="10631"/>
                  </a:lnTo>
                  <a:lnTo>
                    <a:pt x="32824" y="8536"/>
                  </a:lnTo>
                  <a:lnTo>
                    <a:pt x="38732" y="8046"/>
                  </a:lnTo>
                  <a:lnTo>
                    <a:pt x="40704" y="6923"/>
                  </a:lnTo>
                  <a:lnTo>
                    <a:pt x="42019" y="5182"/>
                  </a:lnTo>
                  <a:lnTo>
                    <a:pt x="42896" y="3029"/>
                  </a:lnTo>
                  <a:lnTo>
                    <a:pt x="44472" y="1594"/>
                  </a:lnTo>
                  <a:lnTo>
                    <a:pt x="48870" y="0"/>
                  </a:lnTo>
                  <a:lnTo>
                    <a:pt x="51431" y="567"/>
                  </a:lnTo>
                  <a:lnTo>
                    <a:pt x="56924" y="3843"/>
                  </a:lnTo>
                  <a:lnTo>
                    <a:pt x="59777" y="4121"/>
                  </a:lnTo>
                  <a:lnTo>
                    <a:pt x="65594" y="1784"/>
                  </a:lnTo>
                  <a:lnTo>
                    <a:pt x="67542" y="1756"/>
                  </a:lnTo>
                  <a:lnTo>
                    <a:pt x="68840" y="2730"/>
                  </a:lnTo>
                  <a:lnTo>
                    <a:pt x="69706" y="4371"/>
                  </a:lnTo>
                  <a:lnTo>
                    <a:pt x="71276" y="5465"/>
                  </a:lnTo>
                  <a:lnTo>
                    <a:pt x="75665" y="6681"/>
                  </a:lnTo>
                  <a:lnTo>
                    <a:pt x="77232" y="7998"/>
                  </a:lnTo>
                  <a:lnTo>
                    <a:pt x="88388" y="25416"/>
                  </a:lnTo>
                  <a:lnTo>
                    <a:pt x="89290" y="75666"/>
                  </a:lnTo>
                  <a:lnTo>
                    <a:pt x="89297" y="129385"/>
                  </a:lnTo>
                  <a:lnTo>
                    <a:pt x="83160" y="174832"/>
                  </a:lnTo>
                  <a:lnTo>
                    <a:pt x="80203" y="218033"/>
                  </a:lnTo>
                  <a:lnTo>
                    <a:pt x="71438" y="2934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125" name="SMARTInkShape-Group28"/>
          <p:cNvGrpSpPr/>
          <p:nvPr/>
        </p:nvGrpSpPr>
        <p:grpSpPr>
          <a:xfrm>
            <a:off x="3090082" y="2173699"/>
            <a:ext cx="1312255" cy="1032060"/>
            <a:chOff x="3090082" y="2173699"/>
            <a:chExt cx="1312255" cy="1032060"/>
          </a:xfrm>
        </p:grpSpPr>
        <p:sp>
          <p:nvSpPr>
            <p:cNvPr id="4119" name="SMARTInkShape-86"/>
            <p:cNvSpPr/>
            <p:nvPr>
              <p:custDataLst>
                <p:tags r:id="rId29"/>
              </p:custDataLst>
            </p:nvPr>
          </p:nvSpPr>
          <p:spPr>
            <a:xfrm>
              <a:off x="3562945" y="2928938"/>
              <a:ext cx="160736" cy="26790"/>
            </a:xfrm>
            <a:custGeom>
              <a:avLst/>
              <a:gdLst/>
              <a:ahLst/>
              <a:cxnLst/>
              <a:rect l="0" t="0" r="0" b="0"/>
              <a:pathLst>
                <a:path w="160736" h="26790">
                  <a:moveTo>
                    <a:pt x="0" y="26789"/>
                  </a:moveTo>
                  <a:lnTo>
                    <a:pt x="0" y="26789"/>
                  </a:lnTo>
                  <a:lnTo>
                    <a:pt x="4741" y="22048"/>
                  </a:lnTo>
                  <a:lnTo>
                    <a:pt x="9714" y="19721"/>
                  </a:lnTo>
                  <a:lnTo>
                    <a:pt x="39902" y="12787"/>
                  </a:lnTo>
                  <a:lnTo>
                    <a:pt x="56913" y="14923"/>
                  </a:lnTo>
                  <a:lnTo>
                    <a:pt x="86368" y="9914"/>
                  </a:lnTo>
                  <a:lnTo>
                    <a:pt x="110142" y="14268"/>
                  </a:lnTo>
                  <a:lnTo>
                    <a:pt x="160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0" name="SMARTInkShape-87"/>
            <p:cNvSpPr/>
            <p:nvPr>
              <p:custDataLst>
                <p:tags r:id="rId30"/>
              </p:custDataLst>
            </p:nvPr>
          </p:nvSpPr>
          <p:spPr>
            <a:xfrm>
              <a:off x="3562945" y="2812863"/>
              <a:ext cx="267892" cy="26779"/>
            </a:xfrm>
            <a:custGeom>
              <a:avLst/>
              <a:gdLst/>
              <a:ahLst/>
              <a:cxnLst/>
              <a:rect l="0" t="0" r="0" b="0"/>
              <a:pathLst>
                <a:path w="267892" h="26779">
                  <a:moveTo>
                    <a:pt x="0" y="8918"/>
                  </a:moveTo>
                  <a:lnTo>
                    <a:pt x="0" y="8918"/>
                  </a:lnTo>
                  <a:lnTo>
                    <a:pt x="4741" y="13659"/>
                  </a:lnTo>
                  <a:lnTo>
                    <a:pt x="7129" y="14063"/>
                  </a:lnTo>
                  <a:lnTo>
                    <a:pt x="9714" y="13340"/>
                  </a:lnTo>
                  <a:lnTo>
                    <a:pt x="25732" y="5051"/>
                  </a:lnTo>
                  <a:lnTo>
                    <a:pt x="30053" y="4356"/>
                  </a:lnTo>
                  <a:lnTo>
                    <a:pt x="33926" y="4884"/>
                  </a:lnTo>
                  <a:lnTo>
                    <a:pt x="37500" y="6229"/>
                  </a:lnTo>
                  <a:lnTo>
                    <a:pt x="46763" y="5077"/>
                  </a:lnTo>
                  <a:lnTo>
                    <a:pt x="63134" y="1496"/>
                  </a:lnTo>
                  <a:lnTo>
                    <a:pt x="111905" y="77"/>
                  </a:lnTo>
                  <a:lnTo>
                    <a:pt x="159498" y="0"/>
                  </a:lnTo>
                  <a:lnTo>
                    <a:pt x="207136" y="2635"/>
                  </a:lnTo>
                  <a:lnTo>
                    <a:pt x="267891" y="267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1" name="SMARTInkShape-88"/>
            <p:cNvSpPr/>
            <p:nvPr>
              <p:custDataLst>
                <p:tags r:id="rId31"/>
              </p:custDataLst>
            </p:nvPr>
          </p:nvSpPr>
          <p:spPr>
            <a:xfrm>
              <a:off x="3830836" y="2442920"/>
              <a:ext cx="373281" cy="584245"/>
            </a:xfrm>
            <a:custGeom>
              <a:avLst/>
              <a:gdLst/>
              <a:ahLst/>
              <a:cxnLst/>
              <a:rect l="0" t="0" r="0" b="0"/>
              <a:pathLst>
                <a:path w="373281" h="584245">
                  <a:moveTo>
                    <a:pt x="0" y="66322"/>
                  </a:moveTo>
                  <a:lnTo>
                    <a:pt x="0" y="66322"/>
                  </a:lnTo>
                  <a:lnTo>
                    <a:pt x="992" y="52064"/>
                  </a:lnTo>
                  <a:lnTo>
                    <a:pt x="7129" y="36852"/>
                  </a:lnTo>
                  <a:lnTo>
                    <a:pt x="12429" y="29081"/>
                  </a:lnTo>
                  <a:lnTo>
                    <a:pt x="16223" y="26612"/>
                  </a:lnTo>
                  <a:lnTo>
                    <a:pt x="53831" y="14895"/>
                  </a:lnTo>
                  <a:lnTo>
                    <a:pt x="89513" y="5898"/>
                  </a:lnTo>
                  <a:lnTo>
                    <a:pt x="102953" y="441"/>
                  </a:lnTo>
                  <a:lnTo>
                    <a:pt x="115541" y="0"/>
                  </a:lnTo>
                  <a:lnTo>
                    <a:pt x="165415" y="8332"/>
                  </a:lnTo>
                  <a:lnTo>
                    <a:pt x="191241" y="23154"/>
                  </a:lnTo>
                  <a:lnTo>
                    <a:pt x="213430" y="24538"/>
                  </a:lnTo>
                  <a:lnTo>
                    <a:pt x="223181" y="31545"/>
                  </a:lnTo>
                  <a:lnTo>
                    <a:pt x="269179" y="73618"/>
                  </a:lnTo>
                  <a:lnTo>
                    <a:pt x="281448" y="95361"/>
                  </a:lnTo>
                  <a:lnTo>
                    <a:pt x="284476" y="107889"/>
                  </a:lnTo>
                  <a:lnTo>
                    <a:pt x="285583" y="130421"/>
                  </a:lnTo>
                  <a:lnTo>
                    <a:pt x="276014" y="156220"/>
                  </a:lnTo>
                  <a:lnTo>
                    <a:pt x="273307" y="161973"/>
                  </a:lnTo>
                  <a:lnTo>
                    <a:pt x="265006" y="171011"/>
                  </a:lnTo>
                  <a:lnTo>
                    <a:pt x="248249" y="184897"/>
                  </a:lnTo>
                  <a:lnTo>
                    <a:pt x="234392" y="202339"/>
                  </a:lnTo>
                  <a:lnTo>
                    <a:pt x="220152" y="209150"/>
                  </a:lnTo>
                  <a:lnTo>
                    <a:pt x="209208" y="220869"/>
                  </a:lnTo>
                  <a:lnTo>
                    <a:pt x="193588" y="230982"/>
                  </a:lnTo>
                  <a:lnTo>
                    <a:pt x="182585" y="246279"/>
                  </a:lnTo>
                  <a:lnTo>
                    <a:pt x="181254" y="246817"/>
                  </a:lnTo>
                  <a:lnTo>
                    <a:pt x="179119" y="245291"/>
                  </a:lnTo>
                  <a:lnTo>
                    <a:pt x="178607" y="253488"/>
                  </a:lnTo>
                  <a:lnTo>
                    <a:pt x="234157" y="256491"/>
                  </a:lnTo>
                  <a:lnTo>
                    <a:pt x="250619" y="260913"/>
                  </a:lnTo>
                  <a:lnTo>
                    <a:pt x="273960" y="262407"/>
                  </a:lnTo>
                  <a:lnTo>
                    <a:pt x="285801" y="267903"/>
                  </a:lnTo>
                  <a:lnTo>
                    <a:pt x="300979" y="276862"/>
                  </a:lnTo>
                  <a:lnTo>
                    <a:pt x="304832" y="278120"/>
                  </a:lnTo>
                  <a:lnTo>
                    <a:pt x="341891" y="310122"/>
                  </a:lnTo>
                  <a:lnTo>
                    <a:pt x="371071" y="364659"/>
                  </a:lnTo>
                  <a:lnTo>
                    <a:pt x="373280" y="376187"/>
                  </a:lnTo>
                  <a:lnTo>
                    <a:pt x="371616" y="385279"/>
                  </a:lnTo>
                  <a:lnTo>
                    <a:pt x="369783" y="389093"/>
                  </a:lnTo>
                  <a:lnTo>
                    <a:pt x="361698" y="428597"/>
                  </a:lnTo>
                  <a:lnTo>
                    <a:pt x="353901" y="438339"/>
                  </a:lnTo>
                  <a:lnTo>
                    <a:pt x="349043" y="442325"/>
                  </a:lnTo>
                  <a:lnTo>
                    <a:pt x="328248" y="473098"/>
                  </a:lnTo>
                  <a:lnTo>
                    <a:pt x="276552" y="514984"/>
                  </a:lnTo>
                  <a:lnTo>
                    <a:pt x="222301" y="551587"/>
                  </a:lnTo>
                  <a:lnTo>
                    <a:pt x="180980" y="580200"/>
                  </a:lnTo>
                  <a:lnTo>
                    <a:pt x="157384" y="583445"/>
                  </a:lnTo>
                  <a:lnTo>
                    <a:pt x="133945" y="5842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2" name="SMARTInkShape-89"/>
            <p:cNvSpPr/>
            <p:nvPr>
              <p:custDataLst>
                <p:tags r:id="rId32"/>
              </p:custDataLst>
            </p:nvPr>
          </p:nvSpPr>
          <p:spPr>
            <a:xfrm>
              <a:off x="4152305" y="2225975"/>
              <a:ext cx="151670" cy="301128"/>
            </a:xfrm>
            <a:custGeom>
              <a:avLst/>
              <a:gdLst/>
              <a:ahLst/>
              <a:cxnLst/>
              <a:rect l="0" t="0" r="0" b="0"/>
              <a:pathLst>
                <a:path w="151670" h="301128">
                  <a:moveTo>
                    <a:pt x="0" y="15377"/>
                  </a:moveTo>
                  <a:lnTo>
                    <a:pt x="0" y="15377"/>
                  </a:lnTo>
                  <a:lnTo>
                    <a:pt x="35494" y="0"/>
                  </a:lnTo>
                  <a:lnTo>
                    <a:pt x="86720" y="31407"/>
                  </a:lnTo>
                  <a:lnTo>
                    <a:pt x="104026" y="45321"/>
                  </a:lnTo>
                  <a:lnTo>
                    <a:pt x="125867" y="73216"/>
                  </a:lnTo>
                  <a:lnTo>
                    <a:pt x="131536" y="77749"/>
                  </a:lnTo>
                  <a:lnTo>
                    <a:pt x="137836" y="88077"/>
                  </a:lnTo>
                  <a:lnTo>
                    <a:pt x="150780" y="128351"/>
                  </a:lnTo>
                  <a:lnTo>
                    <a:pt x="151669" y="150909"/>
                  </a:lnTo>
                  <a:lnTo>
                    <a:pt x="140775" y="191503"/>
                  </a:lnTo>
                  <a:lnTo>
                    <a:pt x="108143" y="244463"/>
                  </a:lnTo>
                  <a:lnTo>
                    <a:pt x="97834" y="263328"/>
                  </a:lnTo>
                  <a:lnTo>
                    <a:pt x="92099" y="272421"/>
                  </a:lnTo>
                  <a:lnTo>
                    <a:pt x="80367" y="3011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3" name="SMARTInkShape-90"/>
            <p:cNvSpPr/>
            <p:nvPr>
              <p:custDataLst>
                <p:tags r:id="rId33"/>
              </p:custDataLst>
            </p:nvPr>
          </p:nvSpPr>
          <p:spPr>
            <a:xfrm>
              <a:off x="4299492" y="2173699"/>
              <a:ext cx="102845" cy="281966"/>
            </a:xfrm>
            <a:custGeom>
              <a:avLst/>
              <a:gdLst/>
              <a:ahLst/>
              <a:cxnLst/>
              <a:rect l="0" t="0" r="0" b="0"/>
              <a:pathLst>
                <a:path w="102845" h="281966">
                  <a:moveTo>
                    <a:pt x="93914" y="5145"/>
                  </a:moveTo>
                  <a:lnTo>
                    <a:pt x="93914" y="5145"/>
                  </a:lnTo>
                  <a:lnTo>
                    <a:pt x="89174" y="404"/>
                  </a:lnTo>
                  <a:lnTo>
                    <a:pt x="86785" y="0"/>
                  </a:lnTo>
                  <a:lnTo>
                    <a:pt x="84201" y="723"/>
                  </a:lnTo>
                  <a:lnTo>
                    <a:pt x="73176" y="9126"/>
                  </a:lnTo>
                  <a:lnTo>
                    <a:pt x="63862" y="19813"/>
                  </a:lnTo>
                  <a:lnTo>
                    <a:pt x="52443" y="45635"/>
                  </a:lnTo>
                  <a:lnTo>
                    <a:pt x="34159" y="93819"/>
                  </a:lnTo>
                  <a:lnTo>
                    <a:pt x="17496" y="125798"/>
                  </a:lnTo>
                  <a:lnTo>
                    <a:pt x="11681" y="152560"/>
                  </a:lnTo>
                  <a:lnTo>
                    <a:pt x="9326" y="157000"/>
                  </a:lnTo>
                  <a:lnTo>
                    <a:pt x="0" y="208503"/>
                  </a:lnTo>
                  <a:lnTo>
                    <a:pt x="250" y="219880"/>
                  </a:lnTo>
                  <a:lnTo>
                    <a:pt x="7149" y="253645"/>
                  </a:lnTo>
                  <a:lnTo>
                    <a:pt x="17024" y="266780"/>
                  </a:lnTo>
                  <a:lnTo>
                    <a:pt x="30342" y="275922"/>
                  </a:lnTo>
                  <a:lnTo>
                    <a:pt x="43832" y="276634"/>
                  </a:lnTo>
                  <a:lnTo>
                    <a:pt x="60741" y="275627"/>
                  </a:lnTo>
                  <a:lnTo>
                    <a:pt x="102844" y="2819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4" name="SMARTInkShape-91"/>
            <p:cNvSpPr/>
            <p:nvPr>
              <p:custDataLst>
                <p:tags r:id="rId34"/>
              </p:custDataLst>
            </p:nvPr>
          </p:nvSpPr>
          <p:spPr>
            <a:xfrm>
              <a:off x="3090082" y="2652117"/>
              <a:ext cx="334176" cy="553642"/>
            </a:xfrm>
            <a:custGeom>
              <a:avLst/>
              <a:gdLst/>
              <a:ahLst/>
              <a:cxnLst/>
              <a:rect l="0" t="0" r="0" b="0"/>
              <a:pathLst>
                <a:path w="334176" h="553642">
                  <a:moveTo>
                    <a:pt x="26379" y="0"/>
                  </a:moveTo>
                  <a:lnTo>
                    <a:pt x="26379" y="0"/>
                  </a:lnTo>
                  <a:lnTo>
                    <a:pt x="21639" y="4741"/>
                  </a:lnTo>
                  <a:lnTo>
                    <a:pt x="16665" y="7068"/>
                  </a:lnTo>
                  <a:lnTo>
                    <a:pt x="13950" y="7688"/>
                  </a:lnTo>
                  <a:lnTo>
                    <a:pt x="12140" y="9094"/>
                  </a:lnTo>
                  <a:lnTo>
                    <a:pt x="10129" y="13302"/>
                  </a:lnTo>
                  <a:lnTo>
                    <a:pt x="8600" y="14821"/>
                  </a:lnTo>
                  <a:lnTo>
                    <a:pt x="4256" y="16509"/>
                  </a:lnTo>
                  <a:lnTo>
                    <a:pt x="2701" y="18944"/>
                  </a:lnTo>
                  <a:lnTo>
                    <a:pt x="0" y="37858"/>
                  </a:lnTo>
                  <a:lnTo>
                    <a:pt x="606" y="79858"/>
                  </a:lnTo>
                  <a:lnTo>
                    <a:pt x="6663" y="102242"/>
                  </a:lnTo>
                  <a:lnTo>
                    <a:pt x="10615" y="123560"/>
                  </a:lnTo>
                  <a:lnTo>
                    <a:pt x="18534" y="148453"/>
                  </a:lnTo>
                  <a:lnTo>
                    <a:pt x="42188" y="175960"/>
                  </a:lnTo>
                  <a:lnTo>
                    <a:pt x="50934" y="182384"/>
                  </a:lnTo>
                  <a:lnTo>
                    <a:pt x="59120" y="187224"/>
                  </a:lnTo>
                  <a:lnTo>
                    <a:pt x="74885" y="199120"/>
                  </a:lnTo>
                  <a:lnTo>
                    <a:pt x="92125" y="203527"/>
                  </a:lnTo>
                  <a:lnTo>
                    <a:pt x="115727" y="207662"/>
                  </a:lnTo>
                  <a:lnTo>
                    <a:pt x="121663" y="209879"/>
                  </a:lnTo>
                  <a:lnTo>
                    <a:pt x="133550" y="209696"/>
                  </a:lnTo>
                  <a:lnTo>
                    <a:pt x="184468" y="202849"/>
                  </a:lnTo>
                  <a:lnTo>
                    <a:pt x="231190" y="172291"/>
                  </a:lnTo>
                  <a:lnTo>
                    <a:pt x="234357" y="171415"/>
                  </a:lnTo>
                  <a:lnTo>
                    <a:pt x="240522" y="162505"/>
                  </a:lnTo>
                  <a:lnTo>
                    <a:pt x="264997" y="109101"/>
                  </a:lnTo>
                  <a:lnTo>
                    <a:pt x="276356" y="53631"/>
                  </a:lnTo>
                  <a:lnTo>
                    <a:pt x="276386" y="49633"/>
                  </a:lnTo>
                  <a:lnTo>
                    <a:pt x="276399" y="51163"/>
                  </a:lnTo>
                  <a:lnTo>
                    <a:pt x="276409" y="45678"/>
                  </a:lnTo>
                  <a:lnTo>
                    <a:pt x="276410" y="57978"/>
                  </a:lnTo>
                  <a:lnTo>
                    <a:pt x="279056" y="63140"/>
                  </a:lnTo>
                  <a:lnTo>
                    <a:pt x="281151" y="65906"/>
                  </a:lnTo>
                  <a:lnTo>
                    <a:pt x="292634" y="106982"/>
                  </a:lnTo>
                  <a:lnTo>
                    <a:pt x="306463" y="153407"/>
                  </a:lnTo>
                  <a:lnTo>
                    <a:pt x="317285" y="198030"/>
                  </a:lnTo>
                  <a:lnTo>
                    <a:pt x="327185" y="246521"/>
                  </a:lnTo>
                  <a:lnTo>
                    <a:pt x="331804" y="273134"/>
                  </a:lnTo>
                  <a:lnTo>
                    <a:pt x="334175" y="280316"/>
                  </a:lnTo>
                  <a:lnTo>
                    <a:pt x="334164" y="296233"/>
                  </a:lnTo>
                  <a:lnTo>
                    <a:pt x="323287" y="345748"/>
                  </a:lnTo>
                  <a:lnTo>
                    <a:pt x="319073" y="365374"/>
                  </a:lnTo>
                  <a:lnTo>
                    <a:pt x="300107" y="415434"/>
                  </a:lnTo>
                  <a:lnTo>
                    <a:pt x="267817" y="462575"/>
                  </a:lnTo>
                  <a:lnTo>
                    <a:pt x="213320" y="507076"/>
                  </a:lnTo>
                  <a:lnTo>
                    <a:pt x="198516" y="514708"/>
                  </a:lnTo>
                  <a:lnTo>
                    <a:pt x="191189" y="517486"/>
                  </a:lnTo>
                  <a:lnTo>
                    <a:pt x="184625" y="522028"/>
                  </a:lnTo>
                  <a:lnTo>
                    <a:pt x="181047" y="527353"/>
                  </a:lnTo>
                  <a:lnTo>
                    <a:pt x="180092" y="530163"/>
                  </a:lnTo>
                  <a:lnTo>
                    <a:pt x="178464" y="532036"/>
                  </a:lnTo>
                  <a:lnTo>
                    <a:pt x="165922" y="540028"/>
                  </a:lnTo>
                  <a:lnTo>
                    <a:pt x="162812" y="545275"/>
                  </a:lnTo>
                  <a:lnTo>
                    <a:pt x="160324" y="5536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79" name="SMARTInkShape-Group29"/>
          <p:cNvGrpSpPr/>
          <p:nvPr/>
        </p:nvGrpSpPr>
        <p:grpSpPr>
          <a:xfrm>
            <a:off x="1678781" y="2439078"/>
            <a:ext cx="928557" cy="963134"/>
            <a:chOff x="1678781" y="2439078"/>
            <a:chExt cx="928557" cy="963134"/>
          </a:xfrm>
        </p:grpSpPr>
        <p:sp>
          <p:nvSpPr>
            <p:cNvPr id="4126" name="SMARTInkShape-92"/>
            <p:cNvSpPr/>
            <p:nvPr>
              <p:custDataLst>
                <p:tags r:id="rId21"/>
              </p:custDataLst>
            </p:nvPr>
          </p:nvSpPr>
          <p:spPr>
            <a:xfrm>
              <a:off x="1678781" y="2598680"/>
              <a:ext cx="267856" cy="303469"/>
            </a:xfrm>
            <a:custGeom>
              <a:avLst/>
              <a:gdLst/>
              <a:ahLst/>
              <a:cxnLst/>
              <a:rect l="0" t="0" r="0" b="0"/>
              <a:pathLst>
                <a:path w="267856" h="303469">
                  <a:moveTo>
                    <a:pt x="0" y="17718"/>
                  </a:moveTo>
                  <a:lnTo>
                    <a:pt x="0" y="17718"/>
                  </a:lnTo>
                  <a:lnTo>
                    <a:pt x="0" y="5289"/>
                  </a:lnTo>
                  <a:lnTo>
                    <a:pt x="992" y="3479"/>
                  </a:lnTo>
                  <a:lnTo>
                    <a:pt x="2646" y="2272"/>
                  </a:lnTo>
                  <a:lnTo>
                    <a:pt x="7129" y="931"/>
                  </a:lnTo>
                  <a:lnTo>
                    <a:pt x="20991" y="0"/>
                  </a:lnTo>
                  <a:lnTo>
                    <a:pt x="26858" y="2568"/>
                  </a:lnTo>
                  <a:lnTo>
                    <a:pt x="32773" y="6024"/>
                  </a:lnTo>
                  <a:lnTo>
                    <a:pt x="41681" y="8962"/>
                  </a:lnTo>
                  <a:lnTo>
                    <a:pt x="60524" y="22956"/>
                  </a:lnTo>
                  <a:lnTo>
                    <a:pt x="86485" y="28308"/>
                  </a:lnTo>
                  <a:lnTo>
                    <a:pt x="105131" y="40719"/>
                  </a:lnTo>
                  <a:lnTo>
                    <a:pt x="112209" y="43816"/>
                  </a:lnTo>
                  <a:lnTo>
                    <a:pt x="122765" y="50146"/>
                  </a:lnTo>
                  <a:lnTo>
                    <a:pt x="137027" y="53454"/>
                  </a:lnTo>
                  <a:lnTo>
                    <a:pt x="167634" y="68826"/>
                  </a:lnTo>
                  <a:lnTo>
                    <a:pt x="174715" y="71191"/>
                  </a:lnTo>
                  <a:lnTo>
                    <a:pt x="199535" y="85439"/>
                  </a:lnTo>
                  <a:lnTo>
                    <a:pt x="210485" y="89047"/>
                  </a:lnTo>
                  <a:lnTo>
                    <a:pt x="232123" y="104537"/>
                  </a:lnTo>
                  <a:lnTo>
                    <a:pt x="238103" y="106906"/>
                  </a:lnTo>
                  <a:lnTo>
                    <a:pt x="257196" y="123222"/>
                  </a:lnTo>
                  <a:lnTo>
                    <a:pt x="264750" y="135830"/>
                  </a:lnTo>
                  <a:lnTo>
                    <a:pt x="265797" y="136147"/>
                  </a:lnTo>
                  <a:lnTo>
                    <a:pt x="266495" y="135366"/>
                  </a:lnTo>
                  <a:lnTo>
                    <a:pt x="266960" y="135838"/>
                  </a:lnTo>
                  <a:lnTo>
                    <a:pt x="267855" y="150095"/>
                  </a:lnTo>
                  <a:lnTo>
                    <a:pt x="256866" y="178072"/>
                  </a:lnTo>
                  <a:lnTo>
                    <a:pt x="217282" y="225268"/>
                  </a:lnTo>
                  <a:lnTo>
                    <a:pt x="189288" y="248203"/>
                  </a:lnTo>
                  <a:lnTo>
                    <a:pt x="180743" y="261830"/>
                  </a:lnTo>
                  <a:lnTo>
                    <a:pt x="171319" y="266970"/>
                  </a:lnTo>
                  <a:lnTo>
                    <a:pt x="169883" y="287074"/>
                  </a:lnTo>
                  <a:lnTo>
                    <a:pt x="169665" y="3034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7" name="SMARTInkShape-93"/>
            <p:cNvSpPr/>
            <p:nvPr>
              <p:custDataLst>
                <p:tags r:id="rId22"/>
              </p:custDataLst>
            </p:nvPr>
          </p:nvSpPr>
          <p:spPr>
            <a:xfrm>
              <a:off x="2169914" y="2584465"/>
              <a:ext cx="98228" cy="183739"/>
            </a:xfrm>
            <a:custGeom>
              <a:avLst/>
              <a:gdLst/>
              <a:ahLst/>
              <a:cxnLst/>
              <a:rect l="0" t="0" r="0" b="0"/>
              <a:pathLst>
                <a:path w="98228" h="183739">
                  <a:moveTo>
                    <a:pt x="0" y="5144"/>
                  </a:moveTo>
                  <a:lnTo>
                    <a:pt x="0" y="5144"/>
                  </a:lnTo>
                  <a:lnTo>
                    <a:pt x="0" y="0"/>
                  </a:lnTo>
                  <a:lnTo>
                    <a:pt x="0" y="9011"/>
                  </a:lnTo>
                  <a:lnTo>
                    <a:pt x="2646" y="14470"/>
                  </a:lnTo>
                  <a:lnTo>
                    <a:pt x="6137" y="20203"/>
                  </a:lnTo>
                  <a:lnTo>
                    <a:pt x="9095" y="29009"/>
                  </a:lnTo>
                  <a:lnTo>
                    <a:pt x="13303" y="34933"/>
                  </a:lnTo>
                  <a:lnTo>
                    <a:pt x="17951" y="58102"/>
                  </a:lnTo>
                  <a:lnTo>
                    <a:pt x="19905" y="61286"/>
                  </a:lnTo>
                  <a:lnTo>
                    <a:pt x="30170" y="71135"/>
                  </a:lnTo>
                  <a:lnTo>
                    <a:pt x="50948" y="111217"/>
                  </a:lnTo>
                  <a:lnTo>
                    <a:pt x="51825" y="114555"/>
                  </a:lnTo>
                  <a:lnTo>
                    <a:pt x="88376" y="169292"/>
                  </a:lnTo>
                  <a:lnTo>
                    <a:pt x="98227" y="1837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2" name="SMARTInkShape-94"/>
            <p:cNvSpPr/>
            <p:nvPr>
              <p:custDataLst>
                <p:tags r:id="rId23"/>
              </p:custDataLst>
            </p:nvPr>
          </p:nvSpPr>
          <p:spPr>
            <a:xfrm>
              <a:off x="2187882" y="2589609"/>
              <a:ext cx="107049" cy="223244"/>
            </a:xfrm>
            <a:custGeom>
              <a:avLst/>
              <a:gdLst/>
              <a:ahLst/>
              <a:cxnLst/>
              <a:rect l="0" t="0" r="0" b="0"/>
              <a:pathLst>
                <a:path w="107049" h="223244">
                  <a:moveTo>
                    <a:pt x="8821" y="223243"/>
                  </a:moveTo>
                  <a:lnTo>
                    <a:pt x="8821" y="223243"/>
                  </a:lnTo>
                  <a:lnTo>
                    <a:pt x="4081" y="218502"/>
                  </a:lnTo>
                  <a:lnTo>
                    <a:pt x="1132" y="201333"/>
                  </a:lnTo>
                  <a:lnTo>
                    <a:pt x="0" y="176307"/>
                  </a:lnTo>
                  <a:lnTo>
                    <a:pt x="7042" y="151574"/>
                  </a:lnTo>
                  <a:lnTo>
                    <a:pt x="33657" y="98836"/>
                  </a:lnTo>
                  <a:lnTo>
                    <a:pt x="77438" y="48600"/>
                  </a:lnTo>
                  <a:lnTo>
                    <a:pt x="10704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3" name="SMARTInkShape-95"/>
            <p:cNvSpPr/>
            <p:nvPr>
              <p:custDataLst>
                <p:tags r:id="rId24"/>
              </p:custDataLst>
            </p:nvPr>
          </p:nvSpPr>
          <p:spPr>
            <a:xfrm>
              <a:off x="2393156" y="2439078"/>
              <a:ext cx="214182" cy="427353"/>
            </a:xfrm>
            <a:custGeom>
              <a:avLst/>
              <a:gdLst/>
              <a:ahLst/>
              <a:cxnLst/>
              <a:rect l="0" t="0" r="0" b="0"/>
              <a:pathLst>
                <a:path w="214182" h="427353">
                  <a:moveTo>
                    <a:pt x="0" y="25516"/>
                  </a:moveTo>
                  <a:lnTo>
                    <a:pt x="0" y="25516"/>
                  </a:lnTo>
                  <a:lnTo>
                    <a:pt x="0" y="16954"/>
                  </a:lnTo>
                  <a:lnTo>
                    <a:pt x="4741" y="16695"/>
                  </a:lnTo>
                  <a:lnTo>
                    <a:pt x="9714" y="13989"/>
                  </a:lnTo>
                  <a:lnTo>
                    <a:pt x="16250" y="8907"/>
                  </a:lnTo>
                  <a:lnTo>
                    <a:pt x="30808" y="6911"/>
                  </a:lnTo>
                  <a:lnTo>
                    <a:pt x="44267" y="637"/>
                  </a:lnTo>
                  <a:lnTo>
                    <a:pt x="47371" y="0"/>
                  </a:lnTo>
                  <a:lnTo>
                    <a:pt x="65618" y="4123"/>
                  </a:lnTo>
                  <a:lnTo>
                    <a:pt x="76549" y="1759"/>
                  </a:lnTo>
                  <a:lnTo>
                    <a:pt x="101313" y="7008"/>
                  </a:lnTo>
                  <a:lnTo>
                    <a:pt x="108859" y="7368"/>
                  </a:lnTo>
                  <a:lnTo>
                    <a:pt x="112260" y="9449"/>
                  </a:lnTo>
                  <a:lnTo>
                    <a:pt x="121788" y="19873"/>
                  </a:lnTo>
                  <a:lnTo>
                    <a:pt x="129902" y="24836"/>
                  </a:lnTo>
                  <a:lnTo>
                    <a:pt x="141476" y="49389"/>
                  </a:lnTo>
                  <a:lnTo>
                    <a:pt x="142752" y="76907"/>
                  </a:lnTo>
                  <a:lnTo>
                    <a:pt x="140175" y="85728"/>
                  </a:lnTo>
                  <a:lnTo>
                    <a:pt x="136714" y="93949"/>
                  </a:lnTo>
                  <a:lnTo>
                    <a:pt x="133774" y="108741"/>
                  </a:lnTo>
                  <a:lnTo>
                    <a:pt x="127060" y="119849"/>
                  </a:lnTo>
                  <a:lnTo>
                    <a:pt x="118786" y="131408"/>
                  </a:lnTo>
                  <a:lnTo>
                    <a:pt x="107316" y="157598"/>
                  </a:lnTo>
                  <a:lnTo>
                    <a:pt x="102928" y="162933"/>
                  </a:lnTo>
                  <a:lnTo>
                    <a:pt x="100316" y="171257"/>
                  </a:lnTo>
                  <a:lnTo>
                    <a:pt x="99620" y="176254"/>
                  </a:lnTo>
                  <a:lnTo>
                    <a:pt x="98163" y="178594"/>
                  </a:lnTo>
                  <a:lnTo>
                    <a:pt x="96200" y="179162"/>
                  </a:lnTo>
                  <a:lnTo>
                    <a:pt x="93899" y="178548"/>
                  </a:lnTo>
                  <a:lnTo>
                    <a:pt x="92365" y="179131"/>
                  </a:lnTo>
                  <a:lnTo>
                    <a:pt x="91343" y="180512"/>
                  </a:lnTo>
                  <a:lnTo>
                    <a:pt x="89903" y="187196"/>
                  </a:lnTo>
                  <a:lnTo>
                    <a:pt x="89333" y="194712"/>
                  </a:lnTo>
                  <a:lnTo>
                    <a:pt x="96989" y="195139"/>
                  </a:lnTo>
                  <a:lnTo>
                    <a:pt x="102600" y="199908"/>
                  </a:lnTo>
                  <a:lnTo>
                    <a:pt x="105111" y="200316"/>
                  </a:lnTo>
                  <a:lnTo>
                    <a:pt x="107777" y="199596"/>
                  </a:lnTo>
                  <a:lnTo>
                    <a:pt x="113386" y="197143"/>
                  </a:lnTo>
                  <a:lnTo>
                    <a:pt x="119185" y="196052"/>
                  </a:lnTo>
                  <a:lnTo>
                    <a:pt x="122121" y="196753"/>
                  </a:lnTo>
                  <a:lnTo>
                    <a:pt x="133962" y="202363"/>
                  </a:lnTo>
                  <a:lnTo>
                    <a:pt x="158874" y="206602"/>
                  </a:lnTo>
                  <a:lnTo>
                    <a:pt x="165861" y="210178"/>
                  </a:lnTo>
                  <a:lnTo>
                    <a:pt x="172273" y="211768"/>
                  </a:lnTo>
                  <a:lnTo>
                    <a:pt x="178431" y="217766"/>
                  </a:lnTo>
                  <a:lnTo>
                    <a:pt x="181462" y="222143"/>
                  </a:lnTo>
                  <a:lnTo>
                    <a:pt x="185467" y="224070"/>
                  </a:lnTo>
                  <a:lnTo>
                    <a:pt x="195208" y="223564"/>
                  </a:lnTo>
                  <a:lnTo>
                    <a:pt x="198600" y="225017"/>
                  </a:lnTo>
                  <a:lnTo>
                    <a:pt x="200861" y="227969"/>
                  </a:lnTo>
                  <a:lnTo>
                    <a:pt x="213644" y="258921"/>
                  </a:lnTo>
                  <a:lnTo>
                    <a:pt x="214181" y="274578"/>
                  </a:lnTo>
                  <a:lnTo>
                    <a:pt x="211608" y="282723"/>
                  </a:lnTo>
                  <a:lnTo>
                    <a:pt x="178573" y="334240"/>
                  </a:lnTo>
                  <a:lnTo>
                    <a:pt x="166684" y="356373"/>
                  </a:lnTo>
                  <a:lnTo>
                    <a:pt x="141140" y="388958"/>
                  </a:lnTo>
                  <a:lnTo>
                    <a:pt x="125016" y="4273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5" name="SMARTInkShape-96"/>
            <p:cNvSpPr/>
            <p:nvPr>
              <p:custDataLst>
                <p:tags r:id="rId25"/>
              </p:custDataLst>
            </p:nvPr>
          </p:nvSpPr>
          <p:spPr>
            <a:xfrm>
              <a:off x="1724671" y="3053953"/>
              <a:ext cx="186171" cy="232173"/>
            </a:xfrm>
            <a:custGeom>
              <a:avLst/>
              <a:gdLst/>
              <a:ahLst/>
              <a:cxnLst/>
              <a:rect l="0" t="0" r="0" b="0"/>
              <a:pathLst>
                <a:path w="186171" h="232173">
                  <a:moveTo>
                    <a:pt x="7689" y="0"/>
                  </a:moveTo>
                  <a:lnTo>
                    <a:pt x="7689" y="0"/>
                  </a:lnTo>
                  <a:lnTo>
                    <a:pt x="0" y="7688"/>
                  </a:lnTo>
                  <a:lnTo>
                    <a:pt x="579" y="8102"/>
                  </a:lnTo>
                  <a:lnTo>
                    <a:pt x="3867" y="8562"/>
                  </a:lnTo>
                  <a:lnTo>
                    <a:pt x="5141" y="7692"/>
                  </a:lnTo>
                  <a:lnTo>
                    <a:pt x="5990" y="6120"/>
                  </a:lnTo>
                  <a:lnTo>
                    <a:pt x="6556" y="4080"/>
                  </a:lnTo>
                  <a:lnTo>
                    <a:pt x="6934" y="3712"/>
                  </a:lnTo>
                  <a:lnTo>
                    <a:pt x="7353" y="5950"/>
                  </a:lnTo>
                  <a:lnTo>
                    <a:pt x="9449" y="5951"/>
                  </a:lnTo>
                  <a:lnTo>
                    <a:pt x="23036" y="980"/>
                  </a:lnTo>
                  <a:lnTo>
                    <a:pt x="24865" y="1645"/>
                  </a:lnTo>
                  <a:lnTo>
                    <a:pt x="29544" y="5031"/>
                  </a:lnTo>
                  <a:lnTo>
                    <a:pt x="33173" y="5338"/>
                  </a:lnTo>
                  <a:lnTo>
                    <a:pt x="54162" y="899"/>
                  </a:lnTo>
                  <a:lnTo>
                    <a:pt x="73129" y="5322"/>
                  </a:lnTo>
                  <a:lnTo>
                    <a:pt x="84184" y="3010"/>
                  </a:lnTo>
                  <a:lnTo>
                    <a:pt x="90635" y="5637"/>
                  </a:lnTo>
                  <a:lnTo>
                    <a:pt x="102860" y="14416"/>
                  </a:lnTo>
                  <a:lnTo>
                    <a:pt x="114829" y="19825"/>
                  </a:lnTo>
                  <a:lnTo>
                    <a:pt x="120791" y="23694"/>
                  </a:lnTo>
                  <a:lnTo>
                    <a:pt x="129725" y="25872"/>
                  </a:lnTo>
                  <a:lnTo>
                    <a:pt x="135680" y="26381"/>
                  </a:lnTo>
                  <a:lnTo>
                    <a:pt x="141633" y="29254"/>
                  </a:lnTo>
                  <a:lnTo>
                    <a:pt x="147587" y="32845"/>
                  </a:lnTo>
                  <a:lnTo>
                    <a:pt x="157729" y="35341"/>
                  </a:lnTo>
                  <a:lnTo>
                    <a:pt x="167027" y="51062"/>
                  </a:lnTo>
                  <a:lnTo>
                    <a:pt x="168484" y="51901"/>
                  </a:lnTo>
                  <a:lnTo>
                    <a:pt x="172750" y="52833"/>
                  </a:lnTo>
                  <a:lnTo>
                    <a:pt x="174284" y="54073"/>
                  </a:lnTo>
                  <a:lnTo>
                    <a:pt x="185006" y="77770"/>
                  </a:lnTo>
                  <a:lnTo>
                    <a:pt x="186170" y="92568"/>
                  </a:lnTo>
                  <a:lnTo>
                    <a:pt x="185216" y="94454"/>
                  </a:lnTo>
                  <a:lnTo>
                    <a:pt x="183587" y="95712"/>
                  </a:lnTo>
                  <a:lnTo>
                    <a:pt x="181509" y="96550"/>
                  </a:lnTo>
                  <a:lnTo>
                    <a:pt x="180123" y="99093"/>
                  </a:lnTo>
                  <a:lnTo>
                    <a:pt x="176603" y="121462"/>
                  </a:lnTo>
                  <a:lnTo>
                    <a:pt x="167687" y="133831"/>
                  </a:lnTo>
                  <a:lnTo>
                    <a:pt x="163135" y="139848"/>
                  </a:lnTo>
                  <a:lnTo>
                    <a:pt x="157567" y="151795"/>
                  </a:lnTo>
                  <a:lnTo>
                    <a:pt x="152684" y="159738"/>
                  </a:lnTo>
                  <a:lnTo>
                    <a:pt x="141742" y="185684"/>
                  </a:lnTo>
                  <a:lnTo>
                    <a:pt x="135823" y="193814"/>
                  </a:lnTo>
                  <a:lnTo>
                    <a:pt x="134090" y="199579"/>
                  </a:lnTo>
                  <a:lnTo>
                    <a:pt x="132636" y="201514"/>
                  </a:lnTo>
                  <a:lnTo>
                    <a:pt x="120397" y="209614"/>
                  </a:lnTo>
                  <a:lnTo>
                    <a:pt x="117312" y="214870"/>
                  </a:lnTo>
                  <a:lnTo>
                    <a:pt x="115332" y="221589"/>
                  </a:lnTo>
                  <a:lnTo>
                    <a:pt x="107199" y="230785"/>
                  </a:lnTo>
                  <a:lnTo>
                    <a:pt x="107763" y="231247"/>
                  </a:lnTo>
                  <a:lnTo>
                    <a:pt x="114845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6" name="SMARTInkShape-97"/>
            <p:cNvSpPr/>
            <p:nvPr>
              <p:custDataLst>
                <p:tags r:id="rId26"/>
              </p:custDataLst>
            </p:nvPr>
          </p:nvSpPr>
          <p:spPr>
            <a:xfrm>
              <a:off x="2089547" y="3125391"/>
              <a:ext cx="98227" cy="107157"/>
            </a:xfrm>
            <a:custGeom>
              <a:avLst/>
              <a:gdLst/>
              <a:ahLst/>
              <a:cxnLst/>
              <a:rect l="0" t="0" r="0" b="0"/>
              <a:pathLst>
                <a:path w="98227" h="107157">
                  <a:moveTo>
                    <a:pt x="0" y="0"/>
                  </a:moveTo>
                  <a:lnTo>
                    <a:pt x="0" y="0"/>
                  </a:lnTo>
                  <a:lnTo>
                    <a:pt x="4740" y="0"/>
                  </a:lnTo>
                  <a:lnTo>
                    <a:pt x="6137" y="992"/>
                  </a:lnTo>
                  <a:lnTo>
                    <a:pt x="7068" y="2645"/>
                  </a:lnTo>
                  <a:lnTo>
                    <a:pt x="8562" y="7688"/>
                  </a:lnTo>
                  <a:lnTo>
                    <a:pt x="56588" y="61328"/>
                  </a:lnTo>
                  <a:lnTo>
                    <a:pt x="62523" y="66944"/>
                  </a:lnTo>
                  <a:lnTo>
                    <a:pt x="65494" y="68442"/>
                  </a:lnTo>
                  <a:lnTo>
                    <a:pt x="67475" y="70432"/>
                  </a:lnTo>
                  <a:lnTo>
                    <a:pt x="78219" y="91637"/>
                  </a:lnTo>
                  <a:lnTo>
                    <a:pt x="98226" y="1071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7" name="SMARTInkShape-98"/>
            <p:cNvSpPr/>
            <p:nvPr>
              <p:custDataLst>
                <p:tags r:id="rId27"/>
              </p:custDataLst>
            </p:nvPr>
          </p:nvSpPr>
          <p:spPr>
            <a:xfrm>
              <a:off x="2143125" y="3098602"/>
              <a:ext cx="62509" cy="142876"/>
            </a:xfrm>
            <a:custGeom>
              <a:avLst/>
              <a:gdLst/>
              <a:ahLst/>
              <a:cxnLst/>
              <a:rect l="0" t="0" r="0" b="0"/>
              <a:pathLst>
                <a:path w="62509" h="142876">
                  <a:moveTo>
                    <a:pt x="0" y="142875"/>
                  </a:moveTo>
                  <a:lnTo>
                    <a:pt x="0" y="142875"/>
                  </a:lnTo>
                  <a:lnTo>
                    <a:pt x="0" y="138134"/>
                  </a:lnTo>
                  <a:lnTo>
                    <a:pt x="8378" y="107638"/>
                  </a:lnTo>
                  <a:lnTo>
                    <a:pt x="9677" y="100425"/>
                  </a:lnTo>
                  <a:lnTo>
                    <a:pt x="21326" y="73919"/>
                  </a:lnTo>
                  <a:lnTo>
                    <a:pt x="27007" y="67579"/>
                  </a:lnTo>
                  <a:lnTo>
                    <a:pt x="29911" y="65889"/>
                  </a:lnTo>
                  <a:lnTo>
                    <a:pt x="55755" y="13851"/>
                  </a:lnTo>
                  <a:lnTo>
                    <a:pt x="62508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78" name="SMARTInkShape-99"/>
            <p:cNvSpPr/>
            <p:nvPr>
              <p:custDataLst>
                <p:tags r:id="rId28"/>
              </p:custDataLst>
            </p:nvPr>
          </p:nvSpPr>
          <p:spPr>
            <a:xfrm>
              <a:off x="2339591" y="3045023"/>
              <a:ext cx="165519" cy="357189"/>
            </a:xfrm>
            <a:custGeom>
              <a:avLst/>
              <a:gdLst/>
              <a:ahLst/>
              <a:cxnLst/>
              <a:rect l="0" t="0" r="0" b="0"/>
              <a:pathLst>
                <a:path w="165519" h="357189">
                  <a:moveTo>
                    <a:pt x="17847" y="0"/>
                  </a:moveTo>
                  <a:lnTo>
                    <a:pt x="17847" y="0"/>
                  </a:lnTo>
                  <a:lnTo>
                    <a:pt x="17847" y="4741"/>
                  </a:lnTo>
                  <a:lnTo>
                    <a:pt x="16855" y="6137"/>
                  </a:lnTo>
                  <a:lnTo>
                    <a:pt x="15201" y="7068"/>
                  </a:lnTo>
                  <a:lnTo>
                    <a:pt x="13106" y="7689"/>
                  </a:lnTo>
                  <a:lnTo>
                    <a:pt x="5418" y="13303"/>
                  </a:lnTo>
                  <a:lnTo>
                    <a:pt x="3608" y="13830"/>
                  </a:lnTo>
                  <a:lnTo>
                    <a:pt x="2401" y="13189"/>
                  </a:lnTo>
                  <a:lnTo>
                    <a:pt x="464" y="9772"/>
                  </a:lnTo>
                  <a:lnTo>
                    <a:pt x="0" y="17514"/>
                  </a:lnTo>
                  <a:lnTo>
                    <a:pt x="13290" y="17851"/>
                  </a:lnTo>
                  <a:lnTo>
                    <a:pt x="18467" y="15210"/>
                  </a:lnTo>
                  <a:lnTo>
                    <a:pt x="25135" y="10171"/>
                  </a:lnTo>
                  <a:lnTo>
                    <a:pt x="39718" y="8183"/>
                  </a:lnTo>
                  <a:lnTo>
                    <a:pt x="53182" y="1911"/>
                  </a:lnTo>
                  <a:lnTo>
                    <a:pt x="56286" y="1274"/>
                  </a:lnTo>
                  <a:lnTo>
                    <a:pt x="74535" y="5397"/>
                  </a:lnTo>
                  <a:lnTo>
                    <a:pt x="84473" y="3032"/>
                  </a:lnTo>
                  <a:lnTo>
                    <a:pt x="86076" y="4006"/>
                  </a:lnTo>
                  <a:lnTo>
                    <a:pt x="87146" y="5648"/>
                  </a:lnTo>
                  <a:lnTo>
                    <a:pt x="89843" y="5750"/>
                  </a:lnTo>
                  <a:lnTo>
                    <a:pt x="102128" y="3137"/>
                  </a:lnTo>
                  <a:lnTo>
                    <a:pt x="109214" y="5694"/>
                  </a:lnTo>
                  <a:lnTo>
                    <a:pt x="115670" y="12784"/>
                  </a:lnTo>
                  <a:lnTo>
                    <a:pt x="118781" y="17452"/>
                  </a:lnTo>
                  <a:lnTo>
                    <a:pt x="121847" y="19572"/>
                  </a:lnTo>
                  <a:lnTo>
                    <a:pt x="124884" y="19994"/>
                  </a:lnTo>
                  <a:lnTo>
                    <a:pt x="127900" y="19282"/>
                  </a:lnTo>
                  <a:lnTo>
                    <a:pt x="129911" y="19800"/>
                  </a:lnTo>
                  <a:lnTo>
                    <a:pt x="131251" y="21138"/>
                  </a:lnTo>
                  <a:lnTo>
                    <a:pt x="141464" y="41835"/>
                  </a:lnTo>
                  <a:lnTo>
                    <a:pt x="142739" y="69259"/>
                  </a:lnTo>
                  <a:lnTo>
                    <a:pt x="140162" y="78076"/>
                  </a:lnTo>
                  <a:lnTo>
                    <a:pt x="136701" y="86294"/>
                  </a:lnTo>
                  <a:lnTo>
                    <a:pt x="133761" y="101085"/>
                  </a:lnTo>
                  <a:lnTo>
                    <a:pt x="126054" y="113185"/>
                  </a:lnTo>
                  <a:lnTo>
                    <a:pt x="112636" y="129889"/>
                  </a:lnTo>
                  <a:lnTo>
                    <a:pt x="85969" y="180444"/>
                  </a:lnTo>
                  <a:lnTo>
                    <a:pt x="63015" y="204852"/>
                  </a:lnTo>
                  <a:lnTo>
                    <a:pt x="62598" y="210423"/>
                  </a:lnTo>
                  <a:lnTo>
                    <a:pt x="62509" y="206243"/>
                  </a:lnTo>
                  <a:lnTo>
                    <a:pt x="62499" y="210378"/>
                  </a:lnTo>
                  <a:lnTo>
                    <a:pt x="63490" y="209705"/>
                  </a:lnTo>
                  <a:lnTo>
                    <a:pt x="70184" y="198590"/>
                  </a:lnTo>
                  <a:lnTo>
                    <a:pt x="71590" y="197878"/>
                  </a:lnTo>
                  <a:lnTo>
                    <a:pt x="78309" y="195883"/>
                  </a:lnTo>
                  <a:lnTo>
                    <a:pt x="86583" y="190442"/>
                  </a:lnTo>
                  <a:lnTo>
                    <a:pt x="95319" y="188389"/>
                  </a:lnTo>
                  <a:lnTo>
                    <a:pt x="110131" y="187638"/>
                  </a:lnTo>
                  <a:lnTo>
                    <a:pt x="116078" y="190220"/>
                  </a:lnTo>
                  <a:lnTo>
                    <a:pt x="119053" y="192298"/>
                  </a:lnTo>
                  <a:lnTo>
                    <a:pt x="122028" y="192691"/>
                  </a:lnTo>
                  <a:lnTo>
                    <a:pt x="136909" y="188400"/>
                  </a:lnTo>
                  <a:lnTo>
                    <a:pt x="139886" y="189101"/>
                  </a:lnTo>
                  <a:lnTo>
                    <a:pt x="151792" y="194707"/>
                  </a:lnTo>
                  <a:lnTo>
                    <a:pt x="154769" y="195289"/>
                  </a:lnTo>
                  <a:lnTo>
                    <a:pt x="156753" y="197661"/>
                  </a:lnTo>
                  <a:lnTo>
                    <a:pt x="162583" y="213081"/>
                  </a:lnTo>
                  <a:lnTo>
                    <a:pt x="164939" y="216468"/>
                  </a:lnTo>
                  <a:lnTo>
                    <a:pt x="165518" y="218726"/>
                  </a:lnTo>
                  <a:lnTo>
                    <a:pt x="164911" y="220232"/>
                  </a:lnTo>
                  <a:lnTo>
                    <a:pt x="163515" y="221235"/>
                  </a:lnTo>
                  <a:lnTo>
                    <a:pt x="161963" y="227642"/>
                  </a:lnTo>
                  <a:lnTo>
                    <a:pt x="160967" y="238443"/>
                  </a:lnTo>
                  <a:lnTo>
                    <a:pt x="137402" y="269424"/>
                  </a:lnTo>
                  <a:lnTo>
                    <a:pt x="128126" y="276613"/>
                  </a:lnTo>
                  <a:lnTo>
                    <a:pt x="109141" y="305106"/>
                  </a:lnTo>
                  <a:lnTo>
                    <a:pt x="99432" y="309236"/>
                  </a:lnTo>
                  <a:lnTo>
                    <a:pt x="96049" y="312321"/>
                  </a:lnTo>
                  <a:lnTo>
                    <a:pt x="79967" y="338880"/>
                  </a:lnTo>
                  <a:lnTo>
                    <a:pt x="77119" y="342006"/>
                  </a:lnTo>
                  <a:lnTo>
                    <a:pt x="44636" y="357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080" name="SMARTInkShape-100"/>
          <p:cNvSpPr/>
          <p:nvPr>
            <p:custDataLst>
              <p:tags r:id="rId1"/>
            </p:custDataLst>
          </p:nvPr>
        </p:nvSpPr>
        <p:spPr>
          <a:xfrm>
            <a:off x="1406148" y="3180245"/>
            <a:ext cx="174408" cy="320194"/>
          </a:xfrm>
          <a:custGeom>
            <a:avLst/>
            <a:gdLst/>
            <a:ahLst/>
            <a:cxnLst/>
            <a:rect l="0" t="0" r="0" b="0"/>
            <a:pathLst>
              <a:path w="174408" h="320194">
                <a:moveTo>
                  <a:pt x="174407" y="52302"/>
                </a:moveTo>
                <a:lnTo>
                  <a:pt x="174407" y="52302"/>
                </a:lnTo>
                <a:lnTo>
                  <a:pt x="174407" y="34259"/>
                </a:lnTo>
                <a:lnTo>
                  <a:pt x="173415" y="31344"/>
                </a:lnTo>
                <a:lnTo>
                  <a:pt x="171761" y="29400"/>
                </a:lnTo>
                <a:lnTo>
                  <a:pt x="155927" y="18546"/>
                </a:lnTo>
                <a:lnTo>
                  <a:pt x="153157" y="17891"/>
                </a:lnTo>
                <a:lnTo>
                  <a:pt x="151311" y="16463"/>
                </a:lnTo>
                <a:lnTo>
                  <a:pt x="149259" y="12230"/>
                </a:lnTo>
                <a:lnTo>
                  <a:pt x="147720" y="10705"/>
                </a:lnTo>
                <a:lnTo>
                  <a:pt x="143364" y="9010"/>
                </a:lnTo>
                <a:lnTo>
                  <a:pt x="132483" y="6929"/>
                </a:lnTo>
                <a:lnTo>
                  <a:pt x="122738" y="1596"/>
                </a:lnTo>
                <a:lnTo>
                  <a:pt x="113078" y="0"/>
                </a:lnTo>
                <a:lnTo>
                  <a:pt x="108717" y="1559"/>
                </a:lnTo>
                <a:lnTo>
                  <a:pt x="97837" y="10257"/>
                </a:lnTo>
                <a:lnTo>
                  <a:pt x="94587" y="10381"/>
                </a:lnTo>
                <a:lnTo>
                  <a:pt x="91428" y="9472"/>
                </a:lnTo>
                <a:lnTo>
                  <a:pt x="82626" y="11107"/>
                </a:lnTo>
                <a:lnTo>
                  <a:pt x="69160" y="17606"/>
                </a:lnTo>
                <a:lnTo>
                  <a:pt x="65547" y="20242"/>
                </a:lnTo>
                <a:lnTo>
                  <a:pt x="56241" y="23170"/>
                </a:lnTo>
                <a:lnTo>
                  <a:pt x="46482" y="25464"/>
                </a:lnTo>
                <a:lnTo>
                  <a:pt x="38838" y="29790"/>
                </a:lnTo>
                <a:lnTo>
                  <a:pt x="36403" y="33326"/>
                </a:lnTo>
                <a:lnTo>
                  <a:pt x="33697" y="42545"/>
                </a:lnTo>
                <a:lnTo>
                  <a:pt x="30991" y="45797"/>
                </a:lnTo>
                <a:lnTo>
                  <a:pt x="22692" y="49411"/>
                </a:lnTo>
                <a:lnTo>
                  <a:pt x="15036" y="58955"/>
                </a:lnTo>
                <a:lnTo>
                  <a:pt x="3000" y="79969"/>
                </a:lnTo>
                <a:lnTo>
                  <a:pt x="605" y="82653"/>
                </a:lnTo>
                <a:lnTo>
                  <a:pt x="0" y="86426"/>
                </a:lnTo>
                <a:lnTo>
                  <a:pt x="4500" y="109745"/>
                </a:lnTo>
                <a:lnTo>
                  <a:pt x="7281" y="115205"/>
                </a:lnTo>
                <a:lnTo>
                  <a:pt x="18039" y="127980"/>
                </a:lnTo>
                <a:lnTo>
                  <a:pt x="23220" y="130585"/>
                </a:lnTo>
                <a:lnTo>
                  <a:pt x="37566" y="133387"/>
                </a:lnTo>
                <a:lnTo>
                  <a:pt x="43474" y="137287"/>
                </a:lnTo>
                <a:lnTo>
                  <a:pt x="47431" y="137732"/>
                </a:lnTo>
                <a:lnTo>
                  <a:pt x="90991" y="131727"/>
                </a:lnTo>
                <a:lnTo>
                  <a:pt x="100964" y="126547"/>
                </a:lnTo>
                <a:lnTo>
                  <a:pt x="115053" y="123579"/>
                </a:lnTo>
                <a:lnTo>
                  <a:pt x="127626" y="116160"/>
                </a:lnTo>
                <a:lnTo>
                  <a:pt x="144865" y="100650"/>
                </a:lnTo>
                <a:lnTo>
                  <a:pt x="150694" y="98595"/>
                </a:lnTo>
                <a:lnTo>
                  <a:pt x="156591" y="92389"/>
                </a:lnTo>
                <a:lnTo>
                  <a:pt x="163722" y="81718"/>
                </a:lnTo>
                <a:lnTo>
                  <a:pt x="164307" y="81834"/>
                </a:lnTo>
                <a:lnTo>
                  <a:pt x="164957" y="84610"/>
                </a:lnTo>
                <a:lnTo>
                  <a:pt x="166123" y="84754"/>
                </a:lnTo>
                <a:lnTo>
                  <a:pt x="170064" y="82269"/>
                </a:lnTo>
                <a:lnTo>
                  <a:pt x="170519" y="81210"/>
                </a:lnTo>
                <a:lnTo>
                  <a:pt x="169831" y="80503"/>
                </a:lnTo>
                <a:lnTo>
                  <a:pt x="168380" y="80032"/>
                </a:lnTo>
                <a:lnTo>
                  <a:pt x="168404" y="79718"/>
                </a:lnTo>
                <a:lnTo>
                  <a:pt x="173420" y="79173"/>
                </a:lnTo>
                <a:lnTo>
                  <a:pt x="173968" y="81773"/>
                </a:lnTo>
                <a:lnTo>
                  <a:pt x="174212" y="84252"/>
                </a:lnTo>
                <a:lnTo>
                  <a:pt x="174320" y="82046"/>
                </a:lnTo>
                <a:lnTo>
                  <a:pt x="174349" y="82053"/>
                </a:lnTo>
                <a:lnTo>
                  <a:pt x="174399" y="96519"/>
                </a:lnTo>
                <a:lnTo>
                  <a:pt x="173410" y="99639"/>
                </a:lnTo>
                <a:lnTo>
                  <a:pt x="171758" y="101719"/>
                </a:lnTo>
                <a:lnTo>
                  <a:pt x="169664" y="103107"/>
                </a:lnTo>
                <a:lnTo>
                  <a:pt x="167338" y="112585"/>
                </a:lnTo>
                <a:lnTo>
                  <a:pt x="162880" y="159952"/>
                </a:lnTo>
                <a:lnTo>
                  <a:pt x="160769" y="165740"/>
                </a:lnTo>
                <a:lnTo>
                  <a:pt x="160354" y="170592"/>
                </a:lnTo>
                <a:lnTo>
                  <a:pt x="162526" y="183152"/>
                </a:lnTo>
                <a:lnTo>
                  <a:pt x="156605" y="237514"/>
                </a:lnTo>
                <a:lnTo>
                  <a:pt x="156548" y="291491"/>
                </a:lnTo>
                <a:lnTo>
                  <a:pt x="156547" y="304932"/>
                </a:lnTo>
                <a:lnTo>
                  <a:pt x="159193" y="311095"/>
                </a:lnTo>
                <a:lnTo>
                  <a:pt x="161288" y="314127"/>
                </a:lnTo>
                <a:lnTo>
                  <a:pt x="166261" y="317497"/>
                </a:lnTo>
                <a:lnTo>
                  <a:pt x="174407" y="32019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1" name="SMARTInkShape-101"/>
          <p:cNvSpPr/>
          <p:nvPr>
            <p:custDataLst>
              <p:tags r:id="rId2"/>
            </p:custDataLst>
          </p:nvPr>
        </p:nvSpPr>
        <p:spPr>
          <a:xfrm>
            <a:off x="812602" y="3242407"/>
            <a:ext cx="187524" cy="275891"/>
          </a:xfrm>
          <a:custGeom>
            <a:avLst/>
            <a:gdLst/>
            <a:ahLst/>
            <a:cxnLst/>
            <a:rect l="0" t="0" r="0" b="0"/>
            <a:pathLst>
              <a:path w="187524" h="275891">
                <a:moveTo>
                  <a:pt x="0" y="25859"/>
                </a:moveTo>
                <a:lnTo>
                  <a:pt x="0" y="25859"/>
                </a:lnTo>
                <a:lnTo>
                  <a:pt x="23065" y="10482"/>
                </a:lnTo>
                <a:lnTo>
                  <a:pt x="30425" y="11748"/>
                </a:lnTo>
                <a:lnTo>
                  <a:pt x="35166" y="13475"/>
                </a:lnTo>
                <a:lnTo>
                  <a:pt x="39319" y="12642"/>
                </a:lnTo>
                <a:lnTo>
                  <a:pt x="51504" y="1248"/>
                </a:lnTo>
                <a:lnTo>
                  <a:pt x="53187" y="1514"/>
                </a:lnTo>
                <a:lnTo>
                  <a:pt x="57704" y="4455"/>
                </a:lnTo>
                <a:lnTo>
                  <a:pt x="60297" y="4645"/>
                </a:lnTo>
                <a:lnTo>
                  <a:pt x="79255" y="0"/>
                </a:lnTo>
                <a:lnTo>
                  <a:pt x="87480" y="2129"/>
                </a:lnTo>
                <a:lnTo>
                  <a:pt x="96103" y="6840"/>
                </a:lnTo>
                <a:lnTo>
                  <a:pt x="113333" y="8924"/>
                </a:lnTo>
                <a:lnTo>
                  <a:pt x="119162" y="12709"/>
                </a:lnTo>
                <a:lnTo>
                  <a:pt x="121113" y="16100"/>
                </a:lnTo>
                <a:lnTo>
                  <a:pt x="124851" y="28369"/>
                </a:lnTo>
                <a:lnTo>
                  <a:pt x="126890" y="30509"/>
                </a:lnTo>
                <a:lnTo>
                  <a:pt x="129242" y="31935"/>
                </a:lnTo>
                <a:lnTo>
                  <a:pt x="130810" y="33879"/>
                </a:lnTo>
                <a:lnTo>
                  <a:pt x="132551" y="38683"/>
                </a:lnTo>
                <a:lnTo>
                  <a:pt x="133823" y="63393"/>
                </a:lnTo>
                <a:lnTo>
                  <a:pt x="122916" y="103767"/>
                </a:lnTo>
                <a:lnTo>
                  <a:pt x="86112" y="154753"/>
                </a:lnTo>
                <a:lnTo>
                  <a:pt x="74242" y="170985"/>
                </a:lnTo>
                <a:lnTo>
                  <a:pt x="51950" y="189082"/>
                </a:lnTo>
                <a:lnTo>
                  <a:pt x="47894" y="197952"/>
                </a:lnTo>
                <a:lnTo>
                  <a:pt x="45098" y="207517"/>
                </a:lnTo>
                <a:lnTo>
                  <a:pt x="35219" y="221741"/>
                </a:lnTo>
                <a:lnTo>
                  <a:pt x="20981" y="238000"/>
                </a:lnTo>
                <a:lnTo>
                  <a:pt x="19247" y="243505"/>
                </a:lnTo>
                <a:lnTo>
                  <a:pt x="19776" y="245370"/>
                </a:lnTo>
                <a:lnTo>
                  <a:pt x="21122" y="246614"/>
                </a:lnTo>
                <a:lnTo>
                  <a:pt x="25669" y="248609"/>
                </a:lnTo>
                <a:lnTo>
                  <a:pt x="33697" y="255141"/>
                </a:lnTo>
                <a:lnTo>
                  <a:pt x="41954" y="257174"/>
                </a:lnTo>
                <a:lnTo>
                  <a:pt x="97150" y="258026"/>
                </a:lnTo>
                <a:lnTo>
                  <a:pt x="127850" y="259022"/>
                </a:lnTo>
                <a:lnTo>
                  <a:pt x="187523" y="27589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2" name="SMARTInkShape-102"/>
          <p:cNvSpPr/>
          <p:nvPr>
            <p:custDataLst>
              <p:tags r:id="rId3"/>
            </p:custDataLst>
          </p:nvPr>
        </p:nvSpPr>
        <p:spPr>
          <a:xfrm>
            <a:off x="7063492" y="4050978"/>
            <a:ext cx="61145" cy="85000"/>
          </a:xfrm>
          <a:custGeom>
            <a:avLst/>
            <a:gdLst/>
            <a:ahLst/>
            <a:cxnLst/>
            <a:rect l="0" t="0" r="0" b="0"/>
            <a:pathLst>
              <a:path w="61145" h="85000">
                <a:moveTo>
                  <a:pt x="8821" y="65608"/>
                </a:moveTo>
                <a:lnTo>
                  <a:pt x="8821" y="65608"/>
                </a:lnTo>
                <a:lnTo>
                  <a:pt x="4080" y="65608"/>
                </a:lnTo>
                <a:lnTo>
                  <a:pt x="2684" y="64615"/>
                </a:lnTo>
                <a:lnTo>
                  <a:pt x="1753" y="62962"/>
                </a:lnTo>
                <a:lnTo>
                  <a:pt x="0" y="49358"/>
                </a:lnTo>
                <a:lnTo>
                  <a:pt x="956" y="49814"/>
                </a:lnTo>
                <a:lnTo>
                  <a:pt x="4663" y="52966"/>
                </a:lnTo>
                <a:lnTo>
                  <a:pt x="6049" y="52219"/>
                </a:lnTo>
                <a:lnTo>
                  <a:pt x="7999" y="44663"/>
                </a:lnTo>
                <a:lnTo>
                  <a:pt x="8273" y="44700"/>
                </a:lnTo>
                <a:lnTo>
                  <a:pt x="8455" y="45716"/>
                </a:lnTo>
                <a:lnTo>
                  <a:pt x="13452" y="51886"/>
                </a:lnTo>
                <a:lnTo>
                  <a:pt x="14884" y="52492"/>
                </a:lnTo>
                <a:lnTo>
                  <a:pt x="15839" y="51903"/>
                </a:lnTo>
                <a:lnTo>
                  <a:pt x="16477" y="50518"/>
                </a:lnTo>
                <a:lnTo>
                  <a:pt x="16901" y="50587"/>
                </a:lnTo>
                <a:lnTo>
                  <a:pt x="17372" y="53309"/>
                </a:lnTo>
                <a:lnTo>
                  <a:pt x="18490" y="54432"/>
                </a:lnTo>
                <a:lnTo>
                  <a:pt x="25405" y="56383"/>
                </a:lnTo>
                <a:lnTo>
                  <a:pt x="32565" y="67901"/>
                </a:lnTo>
                <a:lnTo>
                  <a:pt x="33580" y="68129"/>
                </a:lnTo>
                <a:lnTo>
                  <a:pt x="35209" y="66106"/>
                </a:lnTo>
                <a:lnTo>
                  <a:pt x="35599" y="74183"/>
                </a:lnTo>
                <a:lnTo>
                  <a:pt x="40752" y="74467"/>
                </a:lnTo>
                <a:lnTo>
                  <a:pt x="38557" y="74507"/>
                </a:lnTo>
                <a:lnTo>
                  <a:pt x="37575" y="75509"/>
                </a:lnTo>
                <a:lnTo>
                  <a:pt x="36483" y="79268"/>
                </a:lnTo>
                <a:lnTo>
                  <a:pt x="36192" y="79676"/>
                </a:lnTo>
                <a:lnTo>
                  <a:pt x="35868" y="77483"/>
                </a:lnTo>
                <a:lnTo>
                  <a:pt x="34790" y="76501"/>
                </a:lnTo>
                <a:lnTo>
                  <a:pt x="30946" y="75410"/>
                </a:lnTo>
                <a:lnTo>
                  <a:pt x="29524" y="77104"/>
                </a:lnTo>
                <a:lnTo>
                  <a:pt x="27943" y="84277"/>
                </a:lnTo>
                <a:lnTo>
                  <a:pt x="26530" y="84999"/>
                </a:lnTo>
                <a:lnTo>
                  <a:pt x="24596" y="83496"/>
                </a:lnTo>
                <a:lnTo>
                  <a:pt x="22313" y="80510"/>
                </a:lnTo>
                <a:lnTo>
                  <a:pt x="20793" y="79511"/>
                </a:lnTo>
                <a:lnTo>
                  <a:pt x="19779" y="79838"/>
                </a:lnTo>
                <a:lnTo>
                  <a:pt x="18151" y="82750"/>
                </a:lnTo>
                <a:lnTo>
                  <a:pt x="17868" y="78514"/>
                </a:lnTo>
                <a:lnTo>
                  <a:pt x="16837" y="77189"/>
                </a:lnTo>
                <a:lnTo>
                  <a:pt x="10072" y="74887"/>
                </a:lnTo>
                <a:lnTo>
                  <a:pt x="9377" y="72047"/>
                </a:lnTo>
                <a:lnTo>
                  <a:pt x="9068" y="69462"/>
                </a:lnTo>
                <a:lnTo>
                  <a:pt x="8931" y="71620"/>
                </a:lnTo>
                <a:lnTo>
                  <a:pt x="8821" y="31196"/>
                </a:lnTo>
                <a:lnTo>
                  <a:pt x="16509" y="22315"/>
                </a:lnTo>
                <a:lnTo>
                  <a:pt x="16922" y="22856"/>
                </a:lnTo>
                <a:lnTo>
                  <a:pt x="17382" y="26101"/>
                </a:lnTo>
                <a:lnTo>
                  <a:pt x="18497" y="26372"/>
                </a:lnTo>
                <a:lnTo>
                  <a:pt x="26302" y="21229"/>
                </a:lnTo>
                <a:lnTo>
                  <a:pt x="43187" y="20961"/>
                </a:lnTo>
                <a:lnTo>
                  <a:pt x="43638" y="21953"/>
                </a:lnTo>
                <a:lnTo>
                  <a:pt x="44138" y="25701"/>
                </a:lnTo>
                <a:lnTo>
                  <a:pt x="45264" y="26104"/>
                </a:lnTo>
                <a:lnTo>
                  <a:pt x="52193" y="21833"/>
                </a:lnTo>
                <a:lnTo>
                  <a:pt x="53217" y="31421"/>
                </a:lnTo>
                <a:lnTo>
                  <a:pt x="53394" y="25933"/>
                </a:lnTo>
                <a:lnTo>
                  <a:pt x="53466" y="37365"/>
                </a:lnTo>
                <a:lnTo>
                  <a:pt x="52475" y="37850"/>
                </a:lnTo>
                <a:lnTo>
                  <a:pt x="48728" y="38388"/>
                </a:lnTo>
                <a:lnTo>
                  <a:pt x="48324" y="39523"/>
                </a:lnTo>
                <a:lnTo>
                  <a:pt x="50521" y="43432"/>
                </a:lnTo>
                <a:lnTo>
                  <a:pt x="50512" y="44870"/>
                </a:lnTo>
                <a:lnTo>
                  <a:pt x="49513" y="45830"/>
                </a:lnTo>
                <a:lnTo>
                  <a:pt x="47855" y="46469"/>
                </a:lnTo>
                <a:lnTo>
                  <a:pt x="46750" y="47888"/>
                </a:lnTo>
                <a:lnTo>
                  <a:pt x="45194" y="52641"/>
                </a:lnTo>
                <a:lnTo>
                  <a:pt x="44976" y="52002"/>
                </a:lnTo>
                <a:lnTo>
                  <a:pt x="44831" y="50584"/>
                </a:lnTo>
                <a:lnTo>
                  <a:pt x="43741" y="49639"/>
                </a:lnTo>
                <a:lnTo>
                  <a:pt x="39885" y="48588"/>
                </a:lnTo>
                <a:lnTo>
                  <a:pt x="38460" y="49300"/>
                </a:lnTo>
                <a:lnTo>
                  <a:pt x="37510" y="50767"/>
                </a:lnTo>
                <a:lnTo>
                  <a:pt x="36876" y="52738"/>
                </a:lnTo>
                <a:lnTo>
                  <a:pt x="35462" y="53059"/>
                </a:lnTo>
                <a:lnTo>
                  <a:pt x="31245" y="50770"/>
                </a:lnTo>
                <a:lnTo>
                  <a:pt x="29723" y="50755"/>
                </a:lnTo>
                <a:lnTo>
                  <a:pt x="28708" y="51737"/>
                </a:lnTo>
                <a:lnTo>
                  <a:pt x="27081" y="55702"/>
                </a:lnTo>
                <a:lnTo>
                  <a:pt x="22058" y="51648"/>
                </a:lnTo>
                <a:lnTo>
                  <a:pt x="20621" y="51341"/>
                </a:lnTo>
                <a:lnTo>
                  <a:pt x="19665" y="52128"/>
                </a:lnTo>
                <a:lnTo>
                  <a:pt x="19026" y="53644"/>
                </a:lnTo>
                <a:lnTo>
                  <a:pt x="18601" y="53664"/>
                </a:lnTo>
                <a:lnTo>
                  <a:pt x="18128" y="51039"/>
                </a:lnTo>
                <a:lnTo>
                  <a:pt x="17010" y="49942"/>
                </a:lnTo>
                <a:lnTo>
                  <a:pt x="10095" y="48037"/>
                </a:lnTo>
                <a:lnTo>
                  <a:pt x="9386" y="45231"/>
                </a:lnTo>
                <a:lnTo>
                  <a:pt x="8932" y="35345"/>
                </a:lnTo>
                <a:lnTo>
                  <a:pt x="9887" y="34519"/>
                </a:lnTo>
                <a:lnTo>
                  <a:pt x="11516" y="34959"/>
                </a:lnTo>
                <a:lnTo>
                  <a:pt x="13594" y="36246"/>
                </a:lnTo>
                <a:lnTo>
                  <a:pt x="14979" y="35119"/>
                </a:lnTo>
                <a:lnTo>
                  <a:pt x="17642" y="21628"/>
                </a:lnTo>
                <a:lnTo>
                  <a:pt x="17718" y="16417"/>
                </a:lnTo>
                <a:lnTo>
                  <a:pt x="18721" y="14955"/>
                </a:lnTo>
                <a:lnTo>
                  <a:pt x="20382" y="13979"/>
                </a:lnTo>
                <a:lnTo>
                  <a:pt x="22481" y="13330"/>
                </a:lnTo>
                <a:lnTo>
                  <a:pt x="23881" y="11904"/>
                </a:lnTo>
                <a:lnTo>
                  <a:pt x="25436" y="7674"/>
                </a:lnTo>
                <a:lnTo>
                  <a:pt x="26843" y="6150"/>
                </a:lnTo>
                <a:lnTo>
                  <a:pt x="31052" y="4455"/>
                </a:lnTo>
                <a:lnTo>
                  <a:pt x="32571" y="4996"/>
                </a:lnTo>
                <a:lnTo>
                  <a:pt x="33584" y="6348"/>
                </a:lnTo>
                <a:lnTo>
                  <a:pt x="34259" y="8242"/>
                </a:lnTo>
                <a:lnTo>
                  <a:pt x="35702" y="7520"/>
                </a:lnTo>
                <a:lnTo>
                  <a:pt x="39950" y="1426"/>
                </a:lnTo>
                <a:lnTo>
                  <a:pt x="42472" y="0"/>
                </a:lnTo>
                <a:lnTo>
                  <a:pt x="45145" y="41"/>
                </a:lnTo>
                <a:lnTo>
                  <a:pt x="52981" y="2921"/>
                </a:lnTo>
                <a:lnTo>
                  <a:pt x="53324" y="7787"/>
                </a:lnTo>
                <a:lnTo>
                  <a:pt x="54365" y="9202"/>
                </a:lnTo>
                <a:lnTo>
                  <a:pt x="61144" y="11657"/>
                </a:lnTo>
                <a:lnTo>
                  <a:pt x="59195" y="14510"/>
                </a:lnTo>
                <a:lnTo>
                  <a:pt x="53469" y="209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3" name="SMARTInkShape-103"/>
          <p:cNvSpPr/>
          <p:nvPr>
            <p:custDataLst>
              <p:tags r:id="rId4"/>
            </p:custDataLst>
          </p:nvPr>
        </p:nvSpPr>
        <p:spPr>
          <a:xfrm>
            <a:off x="6823234" y="5460230"/>
            <a:ext cx="34767" cy="51909"/>
          </a:xfrm>
          <a:custGeom>
            <a:avLst/>
            <a:gdLst/>
            <a:ahLst/>
            <a:cxnLst/>
            <a:rect l="0" t="0" r="0" b="0"/>
            <a:pathLst>
              <a:path w="34767" h="51909">
                <a:moveTo>
                  <a:pt x="25836" y="31528"/>
                </a:moveTo>
                <a:lnTo>
                  <a:pt x="25836" y="31528"/>
                </a:lnTo>
                <a:lnTo>
                  <a:pt x="25836" y="14358"/>
                </a:lnTo>
                <a:lnTo>
                  <a:pt x="24844" y="12144"/>
                </a:lnTo>
                <a:lnTo>
                  <a:pt x="23191" y="11660"/>
                </a:lnTo>
                <a:lnTo>
                  <a:pt x="21096" y="12329"/>
                </a:lnTo>
                <a:lnTo>
                  <a:pt x="20692" y="12775"/>
                </a:lnTo>
                <a:lnTo>
                  <a:pt x="21414" y="13073"/>
                </a:lnTo>
                <a:lnTo>
                  <a:pt x="22888" y="13272"/>
                </a:lnTo>
                <a:lnTo>
                  <a:pt x="22879" y="13404"/>
                </a:lnTo>
                <a:lnTo>
                  <a:pt x="17890" y="13634"/>
                </a:lnTo>
                <a:lnTo>
                  <a:pt x="22245" y="13661"/>
                </a:lnTo>
                <a:lnTo>
                  <a:pt x="19941" y="13666"/>
                </a:lnTo>
                <a:lnTo>
                  <a:pt x="18930" y="14659"/>
                </a:lnTo>
                <a:lnTo>
                  <a:pt x="17806" y="18408"/>
                </a:lnTo>
                <a:lnTo>
                  <a:pt x="17506" y="18813"/>
                </a:lnTo>
                <a:lnTo>
                  <a:pt x="16931" y="13927"/>
                </a:lnTo>
                <a:lnTo>
                  <a:pt x="16909" y="6002"/>
                </a:lnTo>
                <a:lnTo>
                  <a:pt x="16907" y="10133"/>
                </a:lnTo>
                <a:lnTo>
                  <a:pt x="16907" y="7770"/>
                </a:lnTo>
                <a:lnTo>
                  <a:pt x="16907" y="10488"/>
                </a:lnTo>
                <a:lnTo>
                  <a:pt x="16907" y="5692"/>
                </a:lnTo>
                <a:lnTo>
                  <a:pt x="16907" y="10071"/>
                </a:lnTo>
                <a:lnTo>
                  <a:pt x="16907" y="5637"/>
                </a:lnTo>
                <a:lnTo>
                  <a:pt x="16907" y="13324"/>
                </a:lnTo>
                <a:lnTo>
                  <a:pt x="25804" y="13668"/>
                </a:lnTo>
                <a:lnTo>
                  <a:pt x="25832" y="25158"/>
                </a:lnTo>
                <a:lnTo>
                  <a:pt x="25833" y="24305"/>
                </a:lnTo>
                <a:lnTo>
                  <a:pt x="25836" y="35944"/>
                </a:lnTo>
                <a:lnTo>
                  <a:pt x="25836" y="34152"/>
                </a:lnTo>
                <a:lnTo>
                  <a:pt x="24844" y="34270"/>
                </a:lnTo>
                <a:lnTo>
                  <a:pt x="21096" y="37046"/>
                </a:lnTo>
                <a:lnTo>
                  <a:pt x="20692" y="38183"/>
                </a:lnTo>
                <a:lnTo>
                  <a:pt x="21414" y="38941"/>
                </a:lnTo>
                <a:lnTo>
                  <a:pt x="22888" y="39446"/>
                </a:lnTo>
                <a:lnTo>
                  <a:pt x="22879" y="39783"/>
                </a:lnTo>
                <a:lnTo>
                  <a:pt x="20223" y="40158"/>
                </a:lnTo>
                <a:lnTo>
                  <a:pt x="19117" y="42241"/>
                </a:lnTo>
                <a:lnTo>
                  <a:pt x="17562" y="51680"/>
                </a:lnTo>
                <a:lnTo>
                  <a:pt x="17343" y="51908"/>
                </a:lnTo>
                <a:lnTo>
                  <a:pt x="16993" y="45144"/>
                </a:lnTo>
                <a:lnTo>
                  <a:pt x="16924" y="51672"/>
                </a:lnTo>
                <a:lnTo>
                  <a:pt x="16914" y="46764"/>
                </a:lnTo>
                <a:lnTo>
                  <a:pt x="15920" y="45654"/>
                </a:lnTo>
                <a:lnTo>
                  <a:pt x="14264" y="45906"/>
                </a:lnTo>
                <a:lnTo>
                  <a:pt x="9219" y="48699"/>
                </a:lnTo>
                <a:lnTo>
                  <a:pt x="8805" y="47936"/>
                </a:lnTo>
                <a:lnTo>
                  <a:pt x="8222" y="44106"/>
                </a:lnTo>
                <a:lnTo>
                  <a:pt x="8085" y="46378"/>
                </a:lnTo>
                <a:lnTo>
                  <a:pt x="8050" y="46389"/>
                </a:lnTo>
                <a:lnTo>
                  <a:pt x="8009" y="43755"/>
                </a:lnTo>
                <a:lnTo>
                  <a:pt x="7006" y="42655"/>
                </a:lnTo>
                <a:lnTo>
                  <a:pt x="291" y="40746"/>
                </a:lnTo>
                <a:lnTo>
                  <a:pt x="2246" y="37940"/>
                </a:lnTo>
                <a:lnTo>
                  <a:pt x="4156" y="35802"/>
                </a:lnTo>
                <a:lnTo>
                  <a:pt x="4438" y="34378"/>
                </a:lnTo>
                <a:lnTo>
                  <a:pt x="3633" y="33427"/>
                </a:lnTo>
                <a:lnTo>
                  <a:pt x="2104" y="32794"/>
                </a:lnTo>
                <a:lnTo>
                  <a:pt x="2078" y="32372"/>
                </a:lnTo>
                <a:lnTo>
                  <a:pt x="4693" y="31903"/>
                </a:lnTo>
                <a:lnTo>
                  <a:pt x="4796" y="30786"/>
                </a:lnTo>
                <a:lnTo>
                  <a:pt x="0" y="23872"/>
                </a:lnTo>
                <a:lnTo>
                  <a:pt x="674" y="23448"/>
                </a:lnTo>
                <a:lnTo>
                  <a:pt x="4070" y="22976"/>
                </a:lnTo>
                <a:lnTo>
                  <a:pt x="5372" y="21858"/>
                </a:lnTo>
                <a:lnTo>
                  <a:pt x="7634" y="14943"/>
                </a:lnTo>
                <a:lnTo>
                  <a:pt x="7947" y="6092"/>
                </a:lnTo>
                <a:lnTo>
                  <a:pt x="7968" y="9880"/>
                </a:lnTo>
                <a:lnTo>
                  <a:pt x="8964" y="10150"/>
                </a:lnTo>
                <a:lnTo>
                  <a:pt x="16798" y="4818"/>
                </a:lnTo>
                <a:lnTo>
                  <a:pt x="24586" y="4745"/>
                </a:lnTo>
                <a:lnTo>
                  <a:pt x="25002" y="3751"/>
                </a:lnTo>
                <a:lnTo>
                  <a:pt x="25466" y="0"/>
                </a:lnTo>
                <a:lnTo>
                  <a:pt x="26581" y="587"/>
                </a:lnTo>
                <a:lnTo>
                  <a:pt x="31900" y="7918"/>
                </a:lnTo>
                <a:lnTo>
                  <a:pt x="32855" y="7851"/>
                </a:lnTo>
                <a:lnTo>
                  <a:pt x="34388" y="5353"/>
                </a:lnTo>
                <a:lnTo>
                  <a:pt x="34691" y="10004"/>
                </a:lnTo>
                <a:lnTo>
                  <a:pt x="34733" y="7741"/>
                </a:lnTo>
                <a:lnTo>
                  <a:pt x="34744" y="7732"/>
                </a:lnTo>
                <a:lnTo>
                  <a:pt x="34764" y="18161"/>
                </a:lnTo>
                <a:lnTo>
                  <a:pt x="34764" y="16327"/>
                </a:lnTo>
                <a:lnTo>
                  <a:pt x="34765" y="21590"/>
                </a:lnTo>
                <a:lnTo>
                  <a:pt x="32120" y="22150"/>
                </a:lnTo>
                <a:lnTo>
                  <a:pt x="30025" y="22300"/>
                </a:lnTo>
                <a:lnTo>
                  <a:pt x="28628" y="23391"/>
                </a:lnTo>
                <a:lnTo>
                  <a:pt x="27077" y="27251"/>
                </a:lnTo>
                <a:lnTo>
                  <a:pt x="26663" y="27684"/>
                </a:lnTo>
                <a:lnTo>
                  <a:pt x="26388" y="26981"/>
                </a:lnTo>
                <a:lnTo>
                  <a:pt x="26205" y="25520"/>
                </a:lnTo>
                <a:lnTo>
                  <a:pt x="34766" y="473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4" name="SMARTInkShape-104"/>
          <p:cNvSpPr/>
          <p:nvPr>
            <p:custDataLst>
              <p:tags r:id="rId5"/>
            </p:custDataLst>
          </p:nvPr>
        </p:nvSpPr>
        <p:spPr>
          <a:xfrm>
            <a:off x="1375172" y="2795891"/>
            <a:ext cx="205348" cy="266993"/>
          </a:xfrm>
          <a:custGeom>
            <a:avLst/>
            <a:gdLst/>
            <a:ahLst/>
            <a:cxnLst/>
            <a:rect l="0" t="0" r="0" b="0"/>
            <a:pathLst>
              <a:path w="205348" h="266993">
                <a:moveTo>
                  <a:pt x="0" y="52679"/>
                </a:moveTo>
                <a:lnTo>
                  <a:pt x="0" y="52679"/>
                </a:lnTo>
                <a:lnTo>
                  <a:pt x="0" y="47939"/>
                </a:lnTo>
                <a:lnTo>
                  <a:pt x="992" y="46542"/>
                </a:lnTo>
                <a:lnTo>
                  <a:pt x="2646" y="45611"/>
                </a:lnTo>
                <a:lnTo>
                  <a:pt x="4740" y="44991"/>
                </a:lnTo>
                <a:lnTo>
                  <a:pt x="5145" y="43585"/>
                </a:lnTo>
                <a:lnTo>
                  <a:pt x="2948" y="39377"/>
                </a:lnTo>
                <a:lnTo>
                  <a:pt x="1965" y="38850"/>
                </a:lnTo>
                <a:lnTo>
                  <a:pt x="1310" y="39491"/>
                </a:lnTo>
                <a:lnTo>
                  <a:pt x="873" y="40910"/>
                </a:lnTo>
                <a:lnTo>
                  <a:pt x="1574" y="40865"/>
                </a:lnTo>
                <a:lnTo>
                  <a:pt x="4999" y="38168"/>
                </a:lnTo>
                <a:lnTo>
                  <a:pt x="7183" y="33662"/>
                </a:lnTo>
                <a:lnTo>
                  <a:pt x="7765" y="31072"/>
                </a:lnTo>
                <a:lnTo>
                  <a:pt x="9145" y="30336"/>
                </a:lnTo>
                <a:lnTo>
                  <a:pt x="11058" y="30839"/>
                </a:lnTo>
                <a:lnTo>
                  <a:pt x="13325" y="32166"/>
                </a:lnTo>
                <a:lnTo>
                  <a:pt x="15829" y="31066"/>
                </a:lnTo>
                <a:lnTo>
                  <a:pt x="25150" y="19210"/>
                </a:lnTo>
                <a:lnTo>
                  <a:pt x="28706" y="17960"/>
                </a:lnTo>
                <a:lnTo>
                  <a:pt x="31044" y="17627"/>
                </a:lnTo>
                <a:lnTo>
                  <a:pt x="42917" y="10955"/>
                </a:lnTo>
                <a:lnTo>
                  <a:pt x="83289" y="2962"/>
                </a:lnTo>
                <a:lnTo>
                  <a:pt x="95344" y="5096"/>
                </a:lnTo>
                <a:lnTo>
                  <a:pt x="117703" y="86"/>
                </a:lnTo>
                <a:lnTo>
                  <a:pt x="136837" y="4440"/>
                </a:lnTo>
                <a:lnTo>
                  <a:pt x="154378" y="0"/>
                </a:lnTo>
                <a:lnTo>
                  <a:pt x="160555" y="2146"/>
                </a:lnTo>
                <a:lnTo>
                  <a:pt x="166608" y="5416"/>
                </a:lnTo>
                <a:lnTo>
                  <a:pt x="175594" y="8248"/>
                </a:lnTo>
                <a:lnTo>
                  <a:pt x="184540" y="13938"/>
                </a:lnTo>
                <a:lnTo>
                  <a:pt x="190497" y="15617"/>
                </a:lnTo>
                <a:lnTo>
                  <a:pt x="192482" y="17057"/>
                </a:lnTo>
                <a:lnTo>
                  <a:pt x="193806" y="19009"/>
                </a:lnTo>
                <a:lnTo>
                  <a:pt x="195277" y="24816"/>
                </a:lnTo>
                <a:lnTo>
                  <a:pt x="196221" y="36776"/>
                </a:lnTo>
                <a:lnTo>
                  <a:pt x="196298" y="36124"/>
                </a:lnTo>
                <a:lnTo>
                  <a:pt x="196439" y="47363"/>
                </a:lnTo>
                <a:lnTo>
                  <a:pt x="195452" y="49135"/>
                </a:lnTo>
                <a:lnTo>
                  <a:pt x="193801" y="50317"/>
                </a:lnTo>
                <a:lnTo>
                  <a:pt x="189321" y="52621"/>
                </a:lnTo>
                <a:lnTo>
                  <a:pt x="184023" y="56953"/>
                </a:lnTo>
                <a:lnTo>
                  <a:pt x="181007" y="62186"/>
                </a:lnTo>
                <a:lnTo>
                  <a:pt x="180202" y="64970"/>
                </a:lnTo>
                <a:lnTo>
                  <a:pt x="178674" y="66826"/>
                </a:lnTo>
                <a:lnTo>
                  <a:pt x="148787" y="86324"/>
                </a:lnTo>
                <a:lnTo>
                  <a:pt x="144626" y="92634"/>
                </a:lnTo>
                <a:lnTo>
                  <a:pt x="144043" y="92214"/>
                </a:lnTo>
                <a:lnTo>
                  <a:pt x="143653" y="90942"/>
                </a:lnTo>
                <a:lnTo>
                  <a:pt x="142402" y="91086"/>
                </a:lnTo>
                <a:lnTo>
                  <a:pt x="134333" y="97026"/>
                </a:lnTo>
                <a:lnTo>
                  <a:pt x="134060" y="101979"/>
                </a:lnTo>
                <a:lnTo>
                  <a:pt x="135014" y="103405"/>
                </a:lnTo>
                <a:lnTo>
                  <a:pt x="136642" y="104356"/>
                </a:lnTo>
                <a:lnTo>
                  <a:pt x="142510" y="106146"/>
                </a:lnTo>
                <a:lnTo>
                  <a:pt x="155272" y="106248"/>
                </a:lnTo>
                <a:lnTo>
                  <a:pt x="158085" y="108235"/>
                </a:lnTo>
                <a:lnTo>
                  <a:pt x="163856" y="115736"/>
                </a:lnTo>
                <a:lnTo>
                  <a:pt x="166784" y="117537"/>
                </a:lnTo>
                <a:lnTo>
                  <a:pt x="169729" y="117746"/>
                </a:lnTo>
                <a:lnTo>
                  <a:pt x="172684" y="116893"/>
                </a:lnTo>
                <a:lnTo>
                  <a:pt x="174654" y="117316"/>
                </a:lnTo>
                <a:lnTo>
                  <a:pt x="175967" y="118591"/>
                </a:lnTo>
                <a:lnTo>
                  <a:pt x="178419" y="122653"/>
                </a:lnTo>
                <a:lnTo>
                  <a:pt x="192730" y="139132"/>
                </a:lnTo>
                <a:lnTo>
                  <a:pt x="198363" y="150932"/>
                </a:lnTo>
                <a:lnTo>
                  <a:pt x="203996" y="158077"/>
                </a:lnTo>
                <a:lnTo>
                  <a:pt x="205347" y="181654"/>
                </a:lnTo>
                <a:lnTo>
                  <a:pt x="200632" y="194633"/>
                </a:lnTo>
                <a:lnTo>
                  <a:pt x="198247" y="197916"/>
                </a:lnTo>
                <a:lnTo>
                  <a:pt x="166659" y="220247"/>
                </a:lnTo>
                <a:lnTo>
                  <a:pt x="161498" y="227565"/>
                </a:lnTo>
                <a:lnTo>
                  <a:pt x="156774" y="229625"/>
                </a:lnTo>
                <a:lnTo>
                  <a:pt x="148537" y="230785"/>
                </a:lnTo>
                <a:lnTo>
                  <a:pt x="145657" y="232932"/>
                </a:lnTo>
                <a:lnTo>
                  <a:pt x="139812" y="240609"/>
                </a:lnTo>
                <a:lnTo>
                  <a:pt x="136864" y="242458"/>
                </a:lnTo>
                <a:lnTo>
                  <a:pt x="133907" y="242698"/>
                </a:lnTo>
                <a:lnTo>
                  <a:pt x="130943" y="241866"/>
                </a:lnTo>
                <a:lnTo>
                  <a:pt x="127975" y="242304"/>
                </a:lnTo>
                <a:lnTo>
                  <a:pt x="117848" y="248037"/>
                </a:lnTo>
                <a:lnTo>
                  <a:pt x="107156" y="26699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5" name="SMARTInkShape-105"/>
          <p:cNvSpPr/>
          <p:nvPr>
            <p:custDataLst>
              <p:tags r:id="rId6"/>
            </p:custDataLst>
          </p:nvPr>
        </p:nvSpPr>
        <p:spPr>
          <a:xfrm>
            <a:off x="892970" y="2750344"/>
            <a:ext cx="44648" cy="250032"/>
          </a:xfrm>
          <a:custGeom>
            <a:avLst/>
            <a:gdLst/>
            <a:ahLst/>
            <a:cxnLst/>
            <a:rect l="0" t="0" r="0" b="0"/>
            <a:pathLst>
              <a:path w="44648" h="250032">
                <a:moveTo>
                  <a:pt x="8929" y="0"/>
                </a:moveTo>
                <a:lnTo>
                  <a:pt x="8929" y="0"/>
                </a:lnTo>
                <a:lnTo>
                  <a:pt x="1240" y="7688"/>
                </a:lnTo>
                <a:lnTo>
                  <a:pt x="244" y="13829"/>
                </a:lnTo>
                <a:lnTo>
                  <a:pt x="108" y="11768"/>
                </a:lnTo>
                <a:lnTo>
                  <a:pt x="72" y="11814"/>
                </a:lnTo>
                <a:lnTo>
                  <a:pt x="0" y="38763"/>
                </a:lnTo>
                <a:lnTo>
                  <a:pt x="2645" y="44678"/>
                </a:lnTo>
                <a:lnTo>
                  <a:pt x="6136" y="50614"/>
                </a:lnTo>
                <a:lnTo>
                  <a:pt x="8101" y="61519"/>
                </a:lnTo>
                <a:lnTo>
                  <a:pt x="9899" y="102716"/>
                </a:lnTo>
                <a:lnTo>
                  <a:pt x="17029" y="130918"/>
                </a:lnTo>
                <a:lnTo>
                  <a:pt x="18605" y="146718"/>
                </a:lnTo>
                <a:lnTo>
                  <a:pt x="25939" y="176501"/>
                </a:lnTo>
                <a:lnTo>
                  <a:pt x="44647" y="25003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6" name="SMARTInkShape-106"/>
          <p:cNvSpPr/>
          <p:nvPr>
            <p:custDataLst>
              <p:tags r:id="rId7"/>
            </p:custDataLst>
          </p:nvPr>
        </p:nvSpPr>
        <p:spPr>
          <a:xfrm>
            <a:off x="1501170" y="2420313"/>
            <a:ext cx="13265" cy="205016"/>
          </a:xfrm>
          <a:custGeom>
            <a:avLst/>
            <a:gdLst/>
            <a:ahLst/>
            <a:cxnLst/>
            <a:rect l="0" t="0" r="0" b="0"/>
            <a:pathLst>
              <a:path w="13265" h="205016">
                <a:moveTo>
                  <a:pt x="7947" y="8562"/>
                </a:moveTo>
                <a:lnTo>
                  <a:pt x="7947" y="8562"/>
                </a:lnTo>
                <a:lnTo>
                  <a:pt x="7947" y="0"/>
                </a:lnTo>
                <a:lnTo>
                  <a:pt x="7947" y="12944"/>
                </a:lnTo>
                <a:lnTo>
                  <a:pt x="8940" y="14460"/>
                </a:lnTo>
                <a:lnTo>
                  <a:pt x="10593" y="15470"/>
                </a:lnTo>
                <a:lnTo>
                  <a:pt x="12688" y="16144"/>
                </a:lnTo>
                <a:lnTo>
                  <a:pt x="13092" y="17585"/>
                </a:lnTo>
                <a:lnTo>
                  <a:pt x="9258" y="29674"/>
                </a:lnTo>
                <a:lnTo>
                  <a:pt x="8821" y="34543"/>
                </a:lnTo>
                <a:lnTo>
                  <a:pt x="10981" y="42598"/>
                </a:lnTo>
                <a:lnTo>
                  <a:pt x="12946" y="46136"/>
                </a:lnTo>
                <a:lnTo>
                  <a:pt x="13264" y="50478"/>
                </a:lnTo>
                <a:lnTo>
                  <a:pt x="8000" y="102515"/>
                </a:lnTo>
                <a:lnTo>
                  <a:pt x="6960" y="130565"/>
                </a:lnTo>
                <a:lnTo>
                  <a:pt x="3209" y="140837"/>
                </a:lnTo>
                <a:lnTo>
                  <a:pt x="2804" y="145363"/>
                </a:lnTo>
                <a:lnTo>
                  <a:pt x="4990" y="157464"/>
                </a:lnTo>
                <a:lnTo>
                  <a:pt x="0" y="184581"/>
                </a:lnTo>
                <a:lnTo>
                  <a:pt x="2100" y="193618"/>
                </a:lnTo>
                <a:lnTo>
                  <a:pt x="7947" y="2050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87" name="SMARTInkShape-107"/>
          <p:cNvSpPr/>
          <p:nvPr>
            <p:custDataLst>
              <p:tags r:id="rId8"/>
            </p:custDataLst>
          </p:nvPr>
        </p:nvSpPr>
        <p:spPr>
          <a:xfrm>
            <a:off x="714753" y="2437805"/>
            <a:ext cx="195954" cy="192188"/>
          </a:xfrm>
          <a:custGeom>
            <a:avLst/>
            <a:gdLst/>
            <a:ahLst/>
            <a:cxnLst/>
            <a:rect l="0" t="0" r="0" b="0"/>
            <a:pathLst>
              <a:path w="195954" h="192188">
                <a:moveTo>
                  <a:pt x="26411" y="0"/>
                </a:moveTo>
                <a:lnTo>
                  <a:pt x="26411" y="0"/>
                </a:lnTo>
                <a:lnTo>
                  <a:pt x="26411" y="4740"/>
                </a:lnTo>
                <a:lnTo>
                  <a:pt x="25419" y="5144"/>
                </a:lnTo>
                <a:lnTo>
                  <a:pt x="21671" y="2948"/>
                </a:lnTo>
                <a:lnTo>
                  <a:pt x="20274" y="2957"/>
                </a:lnTo>
                <a:lnTo>
                  <a:pt x="19343" y="3955"/>
                </a:lnTo>
                <a:lnTo>
                  <a:pt x="18309" y="7711"/>
                </a:lnTo>
                <a:lnTo>
                  <a:pt x="17849" y="12687"/>
                </a:lnTo>
                <a:lnTo>
                  <a:pt x="16735" y="14411"/>
                </a:lnTo>
                <a:lnTo>
                  <a:pt x="14999" y="15561"/>
                </a:lnTo>
                <a:lnTo>
                  <a:pt x="12850" y="16327"/>
                </a:lnTo>
                <a:lnTo>
                  <a:pt x="11417" y="18822"/>
                </a:lnTo>
                <a:lnTo>
                  <a:pt x="7811" y="41103"/>
                </a:lnTo>
                <a:lnTo>
                  <a:pt x="3923" y="47372"/>
                </a:lnTo>
                <a:lnTo>
                  <a:pt x="0" y="76098"/>
                </a:lnTo>
                <a:lnTo>
                  <a:pt x="689" y="94774"/>
                </a:lnTo>
                <a:lnTo>
                  <a:pt x="15942" y="145927"/>
                </a:lnTo>
                <a:lnTo>
                  <a:pt x="22408" y="159792"/>
                </a:lnTo>
                <a:lnTo>
                  <a:pt x="31680" y="169036"/>
                </a:lnTo>
                <a:lnTo>
                  <a:pt x="64463" y="182045"/>
                </a:lnTo>
                <a:lnTo>
                  <a:pt x="98915" y="192187"/>
                </a:lnTo>
                <a:lnTo>
                  <a:pt x="101536" y="191624"/>
                </a:lnTo>
                <a:lnTo>
                  <a:pt x="103284" y="190257"/>
                </a:lnTo>
                <a:lnTo>
                  <a:pt x="131329" y="183023"/>
                </a:lnTo>
                <a:lnTo>
                  <a:pt x="135052" y="180554"/>
                </a:lnTo>
                <a:lnTo>
                  <a:pt x="141283" y="173331"/>
                </a:lnTo>
                <a:lnTo>
                  <a:pt x="154421" y="165097"/>
                </a:lnTo>
                <a:lnTo>
                  <a:pt x="162679" y="156720"/>
                </a:lnTo>
                <a:lnTo>
                  <a:pt x="183353" y="121905"/>
                </a:lnTo>
                <a:lnTo>
                  <a:pt x="187014" y="110975"/>
                </a:lnTo>
                <a:lnTo>
                  <a:pt x="192950" y="100460"/>
                </a:lnTo>
                <a:lnTo>
                  <a:pt x="195953" y="71786"/>
                </a:lnTo>
                <a:lnTo>
                  <a:pt x="193375" y="63985"/>
                </a:lnTo>
                <a:lnTo>
                  <a:pt x="174825" y="33641"/>
                </a:lnTo>
                <a:lnTo>
                  <a:pt x="169102" y="29834"/>
                </a:lnTo>
                <a:lnTo>
                  <a:pt x="163251" y="27150"/>
                </a:lnTo>
                <a:lnTo>
                  <a:pt x="139330" y="12668"/>
                </a:lnTo>
                <a:lnTo>
                  <a:pt x="113785" y="4113"/>
                </a:lnTo>
                <a:lnTo>
                  <a:pt x="111449" y="4726"/>
                </a:lnTo>
                <a:lnTo>
                  <a:pt x="109892" y="6127"/>
                </a:lnTo>
                <a:lnTo>
                  <a:pt x="106870" y="6069"/>
                </a:lnTo>
                <a:lnTo>
                  <a:pt x="86934" y="995"/>
                </a:lnTo>
                <a:lnTo>
                  <a:pt x="83627" y="1655"/>
                </a:lnTo>
                <a:lnTo>
                  <a:pt x="77307" y="5035"/>
                </a:lnTo>
                <a:lnTo>
                  <a:pt x="74232" y="5341"/>
                </a:lnTo>
                <a:lnTo>
                  <a:pt x="68170" y="3035"/>
                </a:lnTo>
                <a:lnTo>
                  <a:pt x="66157" y="3015"/>
                </a:lnTo>
                <a:lnTo>
                  <a:pt x="64814" y="3995"/>
                </a:lnTo>
                <a:lnTo>
                  <a:pt x="63920" y="5639"/>
                </a:lnTo>
                <a:lnTo>
                  <a:pt x="62331" y="6736"/>
                </a:lnTo>
                <a:lnTo>
                  <a:pt x="54599" y="8640"/>
                </a:lnTo>
                <a:lnTo>
                  <a:pt x="44271" y="892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093" name="SMARTInkShape-Group38"/>
          <p:cNvGrpSpPr/>
          <p:nvPr/>
        </p:nvGrpSpPr>
        <p:grpSpPr>
          <a:xfrm>
            <a:off x="392906" y="1857375"/>
            <a:ext cx="1482330" cy="2027040"/>
            <a:chOff x="392906" y="1857375"/>
            <a:chExt cx="1482330" cy="2027040"/>
          </a:xfrm>
        </p:grpSpPr>
        <p:sp>
          <p:nvSpPr>
            <p:cNvPr id="3088" name="SMARTInkShape-108"/>
            <p:cNvSpPr/>
            <p:nvPr>
              <p:custDataLst>
                <p:tags r:id="rId16"/>
              </p:custDataLst>
            </p:nvPr>
          </p:nvSpPr>
          <p:spPr>
            <a:xfrm>
              <a:off x="392906" y="2268144"/>
              <a:ext cx="1482330" cy="55763"/>
            </a:xfrm>
            <a:custGeom>
              <a:avLst/>
              <a:gdLst/>
              <a:ahLst/>
              <a:cxnLst/>
              <a:rect l="0" t="0" r="0" b="0"/>
              <a:pathLst>
                <a:path w="1482330" h="55763">
                  <a:moveTo>
                    <a:pt x="0" y="53575"/>
                  </a:moveTo>
                  <a:lnTo>
                    <a:pt x="0" y="53575"/>
                  </a:lnTo>
                  <a:lnTo>
                    <a:pt x="4741" y="48834"/>
                  </a:lnTo>
                  <a:lnTo>
                    <a:pt x="8122" y="49422"/>
                  </a:lnTo>
                  <a:lnTo>
                    <a:pt x="17170" y="55367"/>
                  </a:lnTo>
                  <a:lnTo>
                    <a:pt x="22361" y="55762"/>
                  </a:lnTo>
                  <a:lnTo>
                    <a:pt x="39147" y="49813"/>
                  </a:lnTo>
                  <a:lnTo>
                    <a:pt x="90108" y="53267"/>
                  </a:lnTo>
                  <a:lnTo>
                    <a:pt x="138525" y="53548"/>
                  </a:lnTo>
                  <a:lnTo>
                    <a:pt x="187943" y="48426"/>
                  </a:lnTo>
                  <a:lnTo>
                    <a:pt x="221272" y="49624"/>
                  </a:lnTo>
                  <a:lnTo>
                    <a:pt x="268090" y="39051"/>
                  </a:lnTo>
                  <a:lnTo>
                    <a:pt x="320296" y="36374"/>
                  </a:lnTo>
                  <a:lnTo>
                    <a:pt x="363675" y="31170"/>
                  </a:lnTo>
                  <a:lnTo>
                    <a:pt x="407948" y="28085"/>
                  </a:lnTo>
                  <a:lnTo>
                    <a:pt x="457225" y="22430"/>
                  </a:lnTo>
                  <a:lnTo>
                    <a:pt x="504789" y="19211"/>
                  </a:lnTo>
                  <a:lnTo>
                    <a:pt x="555041" y="18258"/>
                  </a:lnTo>
                  <a:lnTo>
                    <a:pt x="592628" y="15389"/>
                  </a:lnTo>
                  <a:lnTo>
                    <a:pt x="647544" y="8195"/>
                  </a:lnTo>
                  <a:lnTo>
                    <a:pt x="700527" y="5072"/>
                  </a:lnTo>
                  <a:lnTo>
                    <a:pt x="739970" y="6221"/>
                  </a:lnTo>
                  <a:lnTo>
                    <a:pt x="780652" y="3424"/>
                  </a:lnTo>
                  <a:lnTo>
                    <a:pt x="819238" y="1520"/>
                  </a:lnTo>
                  <a:lnTo>
                    <a:pt x="874430" y="448"/>
                  </a:lnTo>
                  <a:lnTo>
                    <a:pt x="928487" y="130"/>
                  </a:lnTo>
                  <a:lnTo>
                    <a:pt x="965309" y="56"/>
                  </a:lnTo>
                  <a:lnTo>
                    <a:pt x="1004826" y="23"/>
                  </a:lnTo>
                  <a:lnTo>
                    <a:pt x="1042894" y="8"/>
                  </a:lnTo>
                  <a:lnTo>
                    <a:pt x="1097795" y="0"/>
                  </a:lnTo>
                  <a:lnTo>
                    <a:pt x="1151765" y="2643"/>
                  </a:lnTo>
                  <a:lnTo>
                    <a:pt x="1205459" y="7065"/>
                  </a:lnTo>
                  <a:lnTo>
                    <a:pt x="1256426" y="8375"/>
                  </a:lnTo>
                  <a:lnTo>
                    <a:pt x="1302946" y="11409"/>
                  </a:lnTo>
                  <a:lnTo>
                    <a:pt x="1348150" y="13300"/>
                  </a:lnTo>
                  <a:lnTo>
                    <a:pt x="1390317" y="12868"/>
                  </a:lnTo>
                  <a:lnTo>
                    <a:pt x="1433238" y="21670"/>
                  </a:lnTo>
                  <a:lnTo>
                    <a:pt x="1482329" y="3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89" name="SMARTInkShape-109"/>
            <p:cNvSpPr/>
            <p:nvPr>
              <p:custDataLst>
                <p:tags r:id="rId17"/>
              </p:custDataLst>
            </p:nvPr>
          </p:nvSpPr>
          <p:spPr>
            <a:xfrm>
              <a:off x="1223372" y="1857375"/>
              <a:ext cx="44628" cy="2027040"/>
            </a:xfrm>
            <a:custGeom>
              <a:avLst/>
              <a:gdLst/>
              <a:ahLst/>
              <a:cxnLst/>
              <a:rect l="0" t="0" r="0" b="0"/>
              <a:pathLst>
                <a:path w="44628" h="2027040">
                  <a:moveTo>
                    <a:pt x="17855" y="0"/>
                  </a:moveTo>
                  <a:lnTo>
                    <a:pt x="17855" y="0"/>
                  </a:lnTo>
                  <a:lnTo>
                    <a:pt x="17855" y="4740"/>
                  </a:lnTo>
                  <a:lnTo>
                    <a:pt x="1346" y="59959"/>
                  </a:lnTo>
                  <a:lnTo>
                    <a:pt x="48" y="112464"/>
                  </a:lnTo>
                  <a:lnTo>
                    <a:pt x="0" y="162278"/>
                  </a:lnTo>
                  <a:lnTo>
                    <a:pt x="988" y="211723"/>
                  </a:lnTo>
                  <a:lnTo>
                    <a:pt x="7063" y="254811"/>
                  </a:lnTo>
                  <a:lnTo>
                    <a:pt x="13298" y="305766"/>
                  </a:lnTo>
                  <a:lnTo>
                    <a:pt x="11810" y="356033"/>
                  </a:lnTo>
                  <a:lnTo>
                    <a:pt x="15623" y="401163"/>
                  </a:lnTo>
                  <a:lnTo>
                    <a:pt x="17414" y="449879"/>
                  </a:lnTo>
                  <a:lnTo>
                    <a:pt x="17724" y="494785"/>
                  </a:lnTo>
                  <a:lnTo>
                    <a:pt x="17816" y="543147"/>
                  </a:lnTo>
                  <a:lnTo>
                    <a:pt x="17843" y="591542"/>
                  </a:lnTo>
                  <a:lnTo>
                    <a:pt x="17851" y="640938"/>
                  </a:lnTo>
                  <a:lnTo>
                    <a:pt x="17854" y="689639"/>
                  </a:lnTo>
                  <a:lnTo>
                    <a:pt x="17854" y="741773"/>
                  </a:lnTo>
                  <a:lnTo>
                    <a:pt x="20500" y="794922"/>
                  </a:lnTo>
                  <a:lnTo>
                    <a:pt x="24923" y="848374"/>
                  </a:lnTo>
                  <a:lnTo>
                    <a:pt x="25957" y="886047"/>
                  </a:lnTo>
                  <a:lnTo>
                    <a:pt x="26416" y="929249"/>
                  </a:lnTo>
                  <a:lnTo>
                    <a:pt x="26675" y="983976"/>
                  </a:lnTo>
                  <a:lnTo>
                    <a:pt x="26736" y="1021390"/>
                  </a:lnTo>
                  <a:lnTo>
                    <a:pt x="27755" y="1061170"/>
                  </a:lnTo>
                  <a:lnTo>
                    <a:pt x="31515" y="1102001"/>
                  </a:lnTo>
                  <a:lnTo>
                    <a:pt x="33848" y="1140653"/>
                  </a:lnTo>
                  <a:lnTo>
                    <a:pt x="34885" y="1178668"/>
                  </a:lnTo>
                  <a:lnTo>
                    <a:pt x="35345" y="1218714"/>
                  </a:lnTo>
                  <a:lnTo>
                    <a:pt x="38196" y="1259664"/>
                  </a:lnTo>
                  <a:lnTo>
                    <a:pt x="40786" y="1301015"/>
                  </a:lnTo>
                  <a:lnTo>
                    <a:pt x="38630" y="1342544"/>
                  </a:lnTo>
                  <a:lnTo>
                    <a:pt x="39656" y="1384152"/>
                  </a:lnTo>
                  <a:lnTo>
                    <a:pt x="42427" y="1423812"/>
                  </a:lnTo>
                  <a:lnTo>
                    <a:pt x="43987" y="1476014"/>
                  </a:lnTo>
                  <a:lnTo>
                    <a:pt x="44352" y="1514579"/>
                  </a:lnTo>
                  <a:lnTo>
                    <a:pt x="44514" y="1554870"/>
                  </a:lnTo>
                  <a:lnTo>
                    <a:pt x="44586" y="1593944"/>
                  </a:lnTo>
                  <a:lnTo>
                    <a:pt x="44627" y="1644825"/>
                  </a:lnTo>
                  <a:lnTo>
                    <a:pt x="43646" y="1697163"/>
                  </a:lnTo>
                  <a:lnTo>
                    <a:pt x="38505" y="1749381"/>
                  </a:lnTo>
                  <a:lnTo>
                    <a:pt x="36541" y="1797706"/>
                  </a:lnTo>
                  <a:lnTo>
                    <a:pt x="35959" y="1847302"/>
                  </a:lnTo>
                  <a:lnTo>
                    <a:pt x="33117" y="1900622"/>
                  </a:lnTo>
                  <a:lnTo>
                    <a:pt x="23295" y="1954112"/>
                  </a:lnTo>
                  <a:lnTo>
                    <a:pt x="13592" y="2009506"/>
                  </a:lnTo>
                  <a:lnTo>
                    <a:pt x="8925" y="2027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0" name="SMARTInkShape-110"/>
            <p:cNvSpPr/>
            <p:nvPr>
              <p:custDataLst>
                <p:tags r:id="rId18"/>
              </p:custDataLst>
            </p:nvPr>
          </p:nvSpPr>
          <p:spPr>
            <a:xfrm>
              <a:off x="669727" y="1991320"/>
              <a:ext cx="129558" cy="187525"/>
            </a:xfrm>
            <a:custGeom>
              <a:avLst/>
              <a:gdLst/>
              <a:ahLst/>
              <a:cxnLst/>
              <a:rect l="0" t="0" r="0" b="0"/>
              <a:pathLst>
                <a:path w="129558" h="187525">
                  <a:moveTo>
                    <a:pt x="0" y="0"/>
                  </a:moveTo>
                  <a:lnTo>
                    <a:pt x="0" y="0"/>
                  </a:lnTo>
                  <a:lnTo>
                    <a:pt x="0" y="7689"/>
                  </a:lnTo>
                  <a:lnTo>
                    <a:pt x="49834" y="9920"/>
                  </a:lnTo>
                  <a:lnTo>
                    <a:pt x="60296" y="15066"/>
                  </a:lnTo>
                  <a:lnTo>
                    <a:pt x="76514" y="19016"/>
                  </a:lnTo>
                  <a:lnTo>
                    <a:pt x="99731" y="32865"/>
                  </a:lnTo>
                  <a:lnTo>
                    <a:pt x="116754" y="47349"/>
                  </a:lnTo>
                  <a:lnTo>
                    <a:pt x="126305" y="69000"/>
                  </a:lnTo>
                  <a:lnTo>
                    <a:pt x="129557" y="94167"/>
                  </a:lnTo>
                  <a:lnTo>
                    <a:pt x="125810" y="127671"/>
                  </a:lnTo>
                  <a:lnTo>
                    <a:pt x="121069" y="140418"/>
                  </a:lnTo>
                  <a:lnTo>
                    <a:pt x="115655" y="146744"/>
                  </a:lnTo>
                  <a:lnTo>
                    <a:pt x="112822" y="148431"/>
                  </a:lnTo>
                  <a:lnTo>
                    <a:pt x="110933" y="151540"/>
                  </a:lnTo>
                  <a:lnTo>
                    <a:pt x="108275" y="165396"/>
                  </a:lnTo>
                  <a:lnTo>
                    <a:pt x="107156" y="1875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1" name="SMARTInkShape-111"/>
            <p:cNvSpPr/>
            <p:nvPr>
              <p:custDataLst>
                <p:tags r:id="rId19"/>
              </p:custDataLst>
            </p:nvPr>
          </p:nvSpPr>
          <p:spPr>
            <a:xfrm>
              <a:off x="785958" y="1991320"/>
              <a:ext cx="98082" cy="138758"/>
            </a:xfrm>
            <a:custGeom>
              <a:avLst/>
              <a:gdLst/>
              <a:ahLst/>
              <a:cxnLst/>
              <a:rect l="0" t="0" r="0" b="0"/>
              <a:pathLst>
                <a:path w="98082" h="138758">
                  <a:moveTo>
                    <a:pt x="80222" y="0"/>
                  </a:moveTo>
                  <a:lnTo>
                    <a:pt x="80222" y="0"/>
                  </a:lnTo>
                  <a:lnTo>
                    <a:pt x="75481" y="9481"/>
                  </a:lnTo>
                  <a:lnTo>
                    <a:pt x="73093" y="11282"/>
                  </a:lnTo>
                  <a:lnTo>
                    <a:pt x="70508" y="11490"/>
                  </a:lnTo>
                  <a:lnTo>
                    <a:pt x="67793" y="10637"/>
                  </a:lnTo>
                  <a:lnTo>
                    <a:pt x="59484" y="12334"/>
                  </a:lnTo>
                  <a:lnTo>
                    <a:pt x="46296" y="18869"/>
                  </a:lnTo>
                  <a:lnTo>
                    <a:pt x="23772" y="38755"/>
                  </a:lnTo>
                  <a:lnTo>
                    <a:pt x="20406" y="47321"/>
                  </a:lnTo>
                  <a:lnTo>
                    <a:pt x="17918" y="56750"/>
                  </a:lnTo>
                  <a:lnTo>
                    <a:pt x="959" y="88214"/>
                  </a:lnTo>
                  <a:lnTo>
                    <a:pt x="0" y="106193"/>
                  </a:lnTo>
                  <a:lnTo>
                    <a:pt x="944" y="109491"/>
                  </a:lnTo>
                  <a:lnTo>
                    <a:pt x="2565" y="111689"/>
                  </a:lnTo>
                  <a:lnTo>
                    <a:pt x="26714" y="131418"/>
                  </a:lnTo>
                  <a:lnTo>
                    <a:pt x="48665" y="138757"/>
                  </a:lnTo>
                  <a:lnTo>
                    <a:pt x="98081" y="1339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2" name="SMARTInkShape-112"/>
            <p:cNvSpPr/>
            <p:nvPr>
              <p:custDataLst>
                <p:tags r:id="rId20"/>
              </p:custDataLst>
            </p:nvPr>
          </p:nvSpPr>
          <p:spPr>
            <a:xfrm>
              <a:off x="1544836" y="1965450"/>
              <a:ext cx="151719" cy="204465"/>
            </a:xfrm>
            <a:custGeom>
              <a:avLst/>
              <a:gdLst/>
              <a:ahLst/>
              <a:cxnLst/>
              <a:rect l="0" t="0" r="0" b="0"/>
              <a:pathLst>
                <a:path w="151719" h="204465">
                  <a:moveTo>
                    <a:pt x="0" y="25870"/>
                  </a:moveTo>
                  <a:lnTo>
                    <a:pt x="0" y="25870"/>
                  </a:lnTo>
                  <a:lnTo>
                    <a:pt x="0" y="73064"/>
                  </a:lnTo>
                  <a:lnTo>
                    <a:pt x="992" y="75192"/>
                  </a:lnTo>
                  <a:lnTo>
                    <a:pt x="2646" y="76611"/>
                  </a:lnTo>
                  <a:lnTo>
                    <a:pt x="4740" y="77557"/>
                  </a:lnTo>
                  <a:lnTo>
                    <a:pt x="6137" y="80172"/>
                  </a:lnTo>
                  <a:lnTo>
                    <a:pt x="7689" y="88369"/>
                  </a:lnTo>
                  <a:lnTo>
                    <a:pt x="9095" y="90356"/>
                  </a:lnTo>
                  <a:lnTo>
                    <a:pt x="11024" y="90689"/>
                  </a:lnTo>
                  <a:lnTo>
                    <a:pt x="18480" y="89063"/>
                  </a:lnTo>
                  <a:lnTo>
                    <a:pt x="21250" y="88835"/>
                  </a:lnTo>
                  <a:lnTo>
                    <a:pt x="37969" y="93613"/>
                  </a:lnTo>
                  <a:lnTo>
                    <a:pt x="40195" y="92860"/>
                  </a:lnTo>
                  <a:lnTo>
                    <a:pt x="41680" y="91366"/>
                  </a:lnTo>
                  <a:lnTo>
                    <a:pt x="48621" y="89706"/>
                  </a:lnTo>
                  <a:lnTo>
                    <a:pt x="57328" y="87976"/>
                  </a:lnTo>
                  <a:lnTo>
                    <a:pt x="67808" y="81424"/>
                  </a:lnTo>
                  <a:lnTo>
                    <a:pt x="92276" y="63712"/>
                  </a:lnTo>
                  <a:lnTo>
                    <a:pt x="97456" y="56375"/>
                  </a:lnTo>
                  <a:lnTo>
                    <a:pt x="102183" y="54311"/>
                  </a:lnTo>
                  <a:lnTo>
                    <a:pt x="107592" y="48102"/>
                  </a:lnTo>
                  <a:lnTo>
                    <a:pt x="112311" y="39719"/>
                  </a:lnTo>
                  <a:lnTo>
                    <a:pt x="114408" y="32687"/>
                  </a:lnTo>
                  <a:lnTo>
                    <a:pt x="115960" y="30415"/>
                  </a:lnTo>
                  <a:lnTo>
                    <a:pt x="117986" y="28900"/>
                  </a:lnTo>
                  <a:lnTo>
                    <a:pt x="120329" y="27890"/>
                  </a:lnTo>
                  <a:lnTo>
                    <a:pt x="121891" y="26225"/>
                  </a:lnTo>
                  <a:lnTo>
                    <a:pt x="127044" y="16423"/>
                  </a:lnTo>
                  <a:lnTo>
                    <a:pt x="130878" y="10757"/>
                  </a:lnTo>
                  <a:lnTo>
                    <a:pt x="133541" y="815"/>
                  </a:lnTo>
                  <a:lnTo>
                    <a:pt x="133676" y="1229"/>
                  </a:lnTo>
                  <a:lnTo>
                    <a:pt x="133826" y="4335"/>
                  </a:lnTo>
                  <a:lnTo>
                    <a:pt x="134858" y="4568"/>
                  </a:lnTo>
                  <a:lnTo>
                    <a:pt x="138650" y="2181"/>
                  </a:lnTo>
                  <a:lnTo>
                    <a:pt x="139066" y="1148"/>
                  </a:lnTo>
                  <a:lnTo>
                    <a:pt x="138352" y="459"/>
                  </a:lnTo>
                  <a:lnTo>
                    <a:pt x="136883" y="0"/>
                  </a:lnTo>
                  <a:lnTo>
                    <a:pt x="136896" y="686"/>
                  </a:lnTo>
                  <a:lnTo>
                    <a:pt x="141892" y="6850"/>
                  </a:lnTo>
                  <a:lnTo>
                    <a:pt x="142818" y="23174"/>
                  </a:lnTo>
                  <a:lnTo>
                    <a:pt x="143862" y="46915"/>
                  </a:lnTo>
                  <a:lnTo>
                    <a:pt x="147613" y="54406"/>
                  </a:lnTo>
                  <a:lnTo>
                    <a:pt x="148018" y="57792"/>
                  </a:lnTo>
                  <a:lnTo>
                    <a:pt x="145832" y="68291"/>
                  </a:lnTo>
                  <a:lnTo>
                    <a:pt x="151718" y="108229"/>
                  </a:lnTo>
                  <a:lnTo>
                    <a:pt x="149121" y="114729"/>
                  </a:lnTo>
                  <a:lnTo>
                    <a:pt x="147039" y="117852"/>
                  </a:lnTo>
                  <a:lnTo>
                    <a:pt x="140778" y="140056"/>
                  </a:lnTo>
                  <a:lnTo>
                    <a:pt x="118981" y="170839"/>
                  </a:lnTo>
                  <a:lnTo>
                    <a:pt x="104169" y="181515"/>
                  </a:lnTo>
                  <a:lnTo>
                    <a:pt x="92271" y="197873"/>
                  </a:lnTo>
                  <a:lnTo>
                    <a:pt x="86319" y="201535"/>
                  </a:lnTo>
                  <a:lnTo>
                    <a:pt x="62508" y="2044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101" name="SMARTInkShape-Group39"/>
          <p:cNvGrpSpPr/>
          <p:nvPr/>
        </p:nvGrpSpPr>
        <p:grpSpPr>
          <a:xfrm>
            <a:off x="620348" y="1089422"/>
            <a:ext cx="1031645" cy="723306"/>
            <a:chOff x="620348" y="1089422"/>
            <a:chExt cx="1031645" cy="723306"/>
          </a:xfrm>
        </p:grpSpPr>
        <p:sp>
          <p:nvSpPr>
            <p:cNvPr id="3094" name="SMARTInkShape-113"/>
            <p:cNvSpPr/>
            <p:nvPr>
              <p:custDataLst>
                <p:tags r:id="rId9"/>
              </p:custDataLst>
            </p:nvPr>
          </p:nvSpPr>
          <p:spPr>
            <a:xfrm>
              <a:off x="625088" y="1407391"/>
              <a:ext cx="26780" cy="146376"/>
            </a:xfrm>
            <a:custGeom>
              <a:avLst/>
              <a:gdLst/>
              <a:ahLst/>
              <a:cxnLst/>
              <a:rect l="0" t="0" r="0" b="0"/>
              <a:pathLst>
                <a:path w="26780" h="146376">
                  <a:moveTo>
                    <a:pt x="8920" y="12429"/>
                  </a:moveTo>
                  <a:lnTo>
                    <a:pt x="8920" y="12429"/>
                  </a:lnTo>
                  <a:lnTo>
                    <a:pt x="4179" y="12429"/>
                  </a:lnTo>
                  <a:lnTo>
                    <a:pt x="2783" y="11437"/>
                  </a:lnTo>
                  <a:lnTo>
                    <a:pt x="1852" y="9783"/>
                  </a:lnTo>
                  <a:lnTo>
                    <a:pt x="358" y="0"/>
                  </a:lnTo>
                  <a:lnTo>
                    <a:pt x="235" y="175"/>
                  </a:lnTo>
                  <a:lnTo>
                    <a:pt x="0" y="21316"/>
                  </a:lnTo>
                  <a:lnTo>
                    <a:pt x="8552" y="72037"/>
                  </a:lnTo>
                  <a:lnTo>
                    <a:pt x="13992" y="94796"/>
                  </a:lnTo>
                  <a:lnTo>
                    <a:pt x="9784" y="117852"/>
                  </a:lnTo>
                  <a:lnTo>
                    <a:pt x="11950" y="126422"/>
                  </a:lnTo>
                  <a:lnTo>
                    <a:pt x="26779" y="1463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5" name="SMARTInkShape-114"/>
            <p:cNvSpPr/>
            <p:nvPr>
              <p:custDataLst>
                <p:tags r:id="rId10"/>
              </p:custDataLst>
            </p:nvPr>
          </p:nvSpPr>
          <p:spPr>
            <a:xfrm>
              <a:off x="620348" y="1396816"/>
              <a:ext cx="67239" cy="415912"/>
            </a:xfrm>
            <a:custGeom>
              <a:avLst/>
              <a:gdLst/>
              <a:ahLst/>
              <a:cxnLst/>
              <a:rect l="0" t="0" r="0" b="0"/>
              <a:pathLst>
                <a:path w="67239" h="415912">
                  <a:moveTo>
                    <a:pt x="67238" y="5145"/>
                  </a:moveTo>
                  <a:lnTo>
                    <a:pt x="67238" y="5145"/>
                  </a:lnTo>
                  <a:lnTo>
                    <a:pt x="67238" y="0"/>
                  </a:lnTo>
                  <a:lnTo>
                    <a:pt x="67238" y="30799"/>
                  </a:lnTo>
                  <a:lnTo>
                    <a:pt x="61946" y="41682"/>
                  </a:lnTo>
                  <a:lnTo>
                    <a:pt x="57757" y="47363"/>
                  </a:lnTo>
                  <a:lnTo>
                    <a:pt x="53102" y="61611"/>
                  </a:lnTo>
                  <a:lnTo>
                    <a:pt x="41908" y="113711"/>
                  </a:lnTo>
                  <a:lnTo>
                    <a:pt x="28148" y="161263"/>
                  </a:lnTo>
                  <a:lnTo>
                    <a:pt x="20676" y="209234"/>
                  </a:lnTo>
                  <a:lnTo>
                    <a:pt x="11630" y="256925"/>
                  </a:lnTo>
                  <a:lnTo>
                    <a:pt x="5336" y="299194"/>
                  </a:lnTo>
                  <a:lnTo>
                    <a:pt x="3762" y="349390"/>
                  </a:lnTo>
                  <a:lnTo>
                    <a:pt x="0" y="360218"/>
                  </a:lnTo>
                  <a:lnTo>
                    <a:pt x="313" y="371645"/>
                  </a:lnTo>
                  <a:lnTo>
                    <a:pt x="5550" y="395569"/>
                  </a:lnTo>
                  <a:lnTo>
                    <a:pt x="14402" y="407637"/>
                  </a:lnTo>
                  <a:lnTo>
                    <a:pt x="22590" y="4159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6" name="SMARTInkShape-115"/>
            <p:cNvSpPr/>
            <p:nvPr>
              <p:custDataLst>
                <p:tags r:id="rId11"/>
              </p:custDataLst>
            </p:nvPr>
          </p:nvSpPr>
          <p:spPr>
            <a:xfrm>
              <a:off x="785813" y="1518047"/>
              <a:ext cx="196454" cy="17860"/>
            </a:xfrm>
            <a:custGeom>
              <a:avLst/>
              <a:gdLst/>
              <a:ahLst/>
              <a:cxnLst/>
              <a:rect l="0" t="0" r="0" b="0"/>
              <a:pathLst>
                <a:path w="196454" h="17860">
                  <a:moveTo>
                    <a:pt x="0" y="17859"/>
                  </a:moveTo>
                  <a:lnTo>
                    <a:pt x="0" y="17859"/>
                  </a:lnTo>
                  <a:lnTo>
                    <a:pt x="0" y="13119"/>
                  </a:lnTo>
                  <a:lnTo>
                    <a:pt x="992" y="12715"/>
                  </a:lnTo>
                  <a:lnTo>
                    <a:pt x="4740" y="14911"/>
                  </a:lnTo>
                  <a:lnTo>
                    <a:pt x="6137" y="14902"/>
                  </a:lnTo>
                  <a:lnTo>
                    <a:pt x="7067" y="13903"/>
                  </a:lnTo>
                  <a:lnTo>
                    <a:pt x="7688" y="12245"/>
                  </a:lnTo>
                  <a:lnTo>
                    <a:pt x="9094" y="12132"/>
                  </a:lnTo>
                  <a:lnTo>
                    <a:pt x="18479" y="16434"/>
                  </a:lnTo>
                  <a:lnTo>
                    <a:pt x="48554" y="17834"/>
                  </a:lnTo>
                  <a:lnTo>
                    <a:pt x="58952" y="15202"/>
                  </a:lnTo>
                  <a:lnTo>
                    <a:pt x="63114" y="13111"/>
                  </a:lnTo>
                  <a:lnTo>
                    <a:pt x="73029" y="13434"/>
                  </a:lnTo>
                  <a:lnTo>
                    <a:pt x="78452" y="14909"/>
                  </a:lnTo>
                  <a:lnTo>
                    <a:pt x="89768" y="13902"/>
                  </a:lnTo>
                  <a:lnTo>
                    <a:pt x="119124" y="9584"/>
                  </a:lnTo>
                  <a:lnTo>
                    <a:pt x="135948" y="8131"/>
                  </a:lnTo>
                  <a:lnTo>
                    <a:pt x="153670" y="1900"/>
                  </a:lnTo>
                  <a:lnTo>
                    <a:pt x="1964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7" name="SMARTInkShape-116"/>
            <p:cNvSpPr/>
            <p:nvPr>
              <p:custDataLst>
                <p:tags r:id="rId12"/>
              </p:custDataLst>
            </p:nvPr>
          </p:nvSpPr>
          <p:spPr>
            <a:xfrm>
              <a:off x="843176" y="1393031"/>
              <a:ext cx="156950" cy="44282"/>
            </a:xfrm>
            <a:custGeom>
              <a:avLst/>
              <a:gdLst/>
              <a:ahLst/>
              <a:cxnLst/>
              <a:rect l="0" t="0" r="0" b="0"/>
              <a:pathLst>
                <a:path w="156950" h="44282">
                  <a:moveTo>
                    <a:pt x="5144" y="35719"/>
                  </a:moveTo>
                  <a:lnTo>
                    <a:pt x="5144" y="35719"/>
                  </a:lnTo>
                  <a:lnTo>
                    <a:pt x="5144" y="40459"/>
                  </a:lnTo>
                  <a:lnTo>
                    <a:pt x="4152" y="41856"/>
                  </a:lnTo>
                  <a:lnTo>
                    <a:pt x="2499" y="42787"/>
                  </a:lnTo>
                  <a:lnTo>
                    <a:pt x="404" y="43407"/>
                  </a:lnTo>
                  <a:lnTo>
                    <a:pt x="0" y="43821"/>
                  </a:lnTo>
                  <a:lnTo>
                    <a:pt x="722" y="44097"/>
                  </a:lnTo>
                  <a:lnTo>
                    <a:pt x="2196" y="44281"/>
                  </a:lnTo>
                  <a:lnTo>
                    <a:pt x="3179" y="43411"/>
                  </a:lnTo>
                  <a:lnTo>
                    <a:pt x="4271" y="39799"/>
                  </a:lnTo>
                  <a:lnTo>
                    <a:pt x="5554" y="38439"/>
                  </a:lnTo>
                  <a:lnTo>
                    <a:pt x="9626" y="36928"/>
                  </a:lnTo>
                  <a:lnTo>
                    <a:pt x="62055" y="29588"/>
                  </a:lnTo>
                  <a:lnTo>
                    <a:pt x="73764" y="28033"/>
                  </a:lnTo>
                  <a:lnTo>
                    <a:pt x="97449" y="31187"/>
                  </a:lnTo>
                  <a:lnTo>
                    <a:pt x="1569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8" name="SMARTInkShape-117"/>
            <p:cNvSpPr/>
            <p:nvPr>
              <p:custDataLst>
                <p:tags r:id="rId13"/>
              </p:custDataLst>
            </p:nvPr>
          </p:nvSpPr>
          <p:spPr>
            <a:xfrm>
              <a:off x="1160906" y="1343642"/>
              <a:ext cx="205337" cy="182055"/>
            </a:xfrm>
            <a:custGeom>
              <a:avLst/>
              <a:gdLst/>
              <a:ahLst/>
              <a:cxnLst/>
              <a:rect l="0" t="0" r="0" b="0"/>
              <a:pathLst>
                <a:path w="205337" h="182055">
                  <a:moveTo>
                    <a:pt x="142828" y="4741"/>
                  </a:moveTo>
                  <a:lnTo>
                    <a:pt x="142828" y="4741"/>
                  </a:lnTo>
                  <a:lnTo>
                    <a:pt x="147569" y="0"/>
                  </a:lnTo>
                  <a:lnTo>
                    <a:pt x="148965" y="588"/>
                  </a:lnTo>
                  <a:lnTo>
                    <a:pt x="150931" y="7920"/>
                  </a:lnTo>
                  <a:lnTo>
                    <a:pt x="151206" y="7853"/>
                  </a:lnTo>
                  <a:lnTo>
                    <a:pt x="151649" y="5356"/>
                  </a:lnTo>
                  <a:lnTo>
                    <a:pt x="151726" y="9663"/>
                  </a:lnTo>
                  <a:lnTo>
                    <a:pt x="150744" y="10007"/>
                  </a:lnTo>
                  <a:lnTo>
                    <a:pt x="142040" y="6075"/>
                  </a:lnTo>
                  <a:lnTo>
                    <a:pt x="139326" y="5630"/>
                  </a:lnTo>
                  <a:lnTo>
                    <a:pt x="136525" y="6326"/>
                  </a:lnTo>
                  <a:lnTo>
                    <a:pt x="130766" y="9745"/>
                  </a:lnTo>
                  <a:lnTo>
                    <a:pt x="126850" y="10061"/>
                  </a:lnTo>
                  <a:lnTo>
                    <a:pt x="117206" y="7767"/>
                  </a:lnTo>
                  <a:lnTo>
                    <a:pt x="112848" y="8743"/>
                  </a:lnTo>
                  <a:lnTo>
                    <a:pt x="98726" y="19275"/>
                  </a:lnTo>
                  <a:lnTo>
                    <a:pt x="81641" y="26684"/>
                  </a:lnTo>
                  <a:lnTo>
                    <a:pt x="37364" y="58008"/>
                  </a:lnTo>
                  <a:lnTo>
                    <a:pt x="1753" y="108758"/>
                  </a:lnTo>
                  <a:lnTo>
                    <a:pt x="487" y="115707"/>
                  </a:lnTo>
                  <a:lnTo>
                    <a:pt x="0" y="135754"/>
                  </a:lnTo>
                  <a:lnTo>
                    <a:pt x="2620" y="140029"/>
                  </a:lnTo>
                  <a:lnTo>
                    <a:pt x="15187" y="158890"/>
                  </a:lnTo>
                  <a:lnTo>
                    <a:pt x="34506" y="169348"/>
                  </a:lnTo>
                  <a:lnTo>
                    <a:pt x="56866" y="173406"/>
                  </a:lnTo>
                  <a:lnTo>
                    <a:pt x="74473" y="175101"/>
                  </a:lnTo>
                  <a:lnTo>
                    <a:pt x="104147" y="182054"/>
                  </a:lnTo>
                  <a:lnTo>
                    <a:pt x="127948" y="177937"/>
                  </a:lnTo>
                  <a:lnTo>
                    <a:pt x="139853" y="180274"/>
                  </a:lnTo>
                  <a:lnTo>
                    <a:pt x="145806" y="179310"/>
                  </a:lnTo>
                  <a:lnTo>
                    <a:pt x="205336" y="14761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99" name="SMARTInkShape-118"/>
            <p:cNvSpPr/>
            <p:nvPr>
              <p:custDataLst>
                <p:tags r:id="rId14"/>
              </p:custDataLst>
            </p:nvPr>
          </p:nvSpPr>
          <p:spPr>
            <a:xfrm>
              <a:off x="1437680" y="1135053"/>
              <a:ext cx="107025" cy="131286"/>
            </a:xfrm>
            <a:custGeom>
              <a:avLst/>
              <a:gdLst/>
              <a:ahLst/>
              <a:cxnLst/>
              <a:rect l="0" t="0" r="0" b="0"/>
              <a:pathLst>
                <a:path w="107025" h="131286">
                  <a:moveTo>
                    <a:pt x="0" y="7947"/>
                  </a:moveTo>
                  <a:lnTo>
                    <a:pt x="0" y="7947"/>
                  </a:lnTo>
                  <a:lnTo>
                    <a:pt x="0" y="2802"/>
                  </a:lnTo>
                  <a:lnTo>
                    <a:pt x="0" y="4999"/>
                  </a:lnTo>
                  <a:lnTo>
                    <a:pt x="1984" y="4990"/>
                  </a:lnTo>
                  <a:lnTo>
                    <a:pt x="15377" y="0"/>
                  </a:lnTo>
                  <a:lnTo>
                    <a:pt x="30635" y="4356"/>
                  </a:lnTo>
                  <a:lnTo>
                    <a:pt x="41047" y="2032"/>
                  </a:lnTo>
                  <a:lnTo>
                    <a:pt x="47347" y="4657"/>
                  </a:lnTo>
                  <a:lnTo>
                    <a:pt x="59476" y="13434"/>
                  </a:lnTo>
                  <a:lnTo>
                    <a:pt x="71427" y="18842"/>
                  </a:lnTo>
                  <a:lnTo>
                    <a:pt x="95221" y="33087"/>
                  </a:lnTo>
                  <a:lnTo>
                    <a:pt x="105651" y="49968"/>
                  </a:lnTo>
                  <a:lnTo>
                    <a:pt x="106859" y="60198"/>
                  </a:lnTo>
                  <a:lnTo>
                    <a:pt x="107024" y="69534"/>
                  </a:lnTo>
                  <a:lnTo>
                    <a:pt x="106076" y="72818"/>
                  </a:lnTo>
                  <a:lnTo>
                    <a:pt x="104451" y="75006"/>
                  </a:lnTo>
                  <a:lnTo>
                    <a:pt x="102376" y="76466"/>
                  </a:lnTo>
                  <a:lnTo>
                    <a:pt x="100993" y="78431"/>
                  </a:lnTo>
                  <a:lnTo>
                    <a:pt x="99456" y="83260"/>
                  </a:lnTo>
                  <a:lnTo>
                    <a:pt x="98591" y="91557"/>
                  </a:lnTo>
                  <a:lnTo>
                    <a:pt x="97477" y="93453"/>
                  </a:lnTo>
                  <a:lnTo>
                    <a:pt x="95743" y="94716"/>
                  </a:lnTo>
                  <a:lnTo>
                    <a:pt x="93594" y="95559"/>
                  </a:lnTo>
                  <a:lnTo>
                    <a:pt x="68080" y="127301"/>
                  </a:lnTo>
                  <a:lnTo>
                    <a:pt x="62338" y="130446"/>
                  </a:lnTo>
                  <a:lnTo>
                    <a:pt x="59418" y="131285"/>
                  </a:lnTo>
                  <a:lnTo>
                    <a:pt x="57471" y="130852"/>
                  </a:lnTo>
                  <a:lnTo>
                    <a:pt x="56173" y="129571"/>
                  </a:lnTo>
                  <a:lnTo>
                    <a:pt x="53578" y="1240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00" name="SMARTInkShape-119"/>
            <p:cNvSpPr/>
            <p:nvPr>
              <p:custDataLst>
                <p:tags r:id="rId15"/>
              </p:custDataLst>
            </p:nvPr>
          </p:nvSpPr>
          <p:spPr>
            <a:xfrm>
              <a:off x="1545250" y="1089422"/>
              <a:ext cx="106743" cy="196454"/>
            </a:xfrm>
            <a:custGeom>
              <a:avLst/>
              <a:gdLst/>
              <a:ahLst/>
              <a:cxnLst/>
              <a:rect l="0" t="0" r="0" b="0"/>
              <a:pathLst>
                <a:path w="106743" h="196454">
                  <a:moveTo>
                    <a:pt x="62094" y="0"/>
                  </a:moveTo>
                  <a:lnTo>
                    <a:pt x="62094" y="0"/>
                  </a:lnTo>
                  <a:lnTo>
                    <a:pt x="57353" y="4740"/>
                  </a:lnTo>
                  <a:lnTo>
                    <a:pt x="52380" y="7068"/>
                  </a:lnTo>
                  <a:lnTo>
                    <a:pt x="49665" y="7688"/>
                  </a:lnTo>
                  <a:lnTo>
                    <a:pt x="44002" y="13669"/>
                  </a:lnTo>
                  <a:lnTo>
                    <a:pt x="12482" y="65374"/>
                  </a:lnTo>
                  <a:lnTo>
                    <a:pt x="8699" y="76476"/>
                  </a:lnTo>
                  <a:lnTo>
                    <a:pt x="4298" y="82937"/>
                  </a:lnTo>
                  <a:lnTo>
                    <a:pt x="0" y="111804"/>
                  </a:lnTo>
                  <a:lnTo>
                    <a:pt x="12051" y="140568"/>
                  </a:lnTo>
                  <a:lnTo>
                    <a:pt x="17694" y="146810"/>
                  </a:lnTo>
                  <a:lnTo>
                    <a:pt x="20588" y="148475"/>
                  </a:lnTo>
                  <a:lnTo>
                    <a:pt x="33353" y="163421"/>
                  </a:lnTo>
                  <a:lnTo>
                    <a:pt x="64190" y="176366"/>
                  </a:lnTo>
                  <a:lnTo>
                    <a:pt x="69444" y="177109"/>
                  </a:lnTo>
                  <a:lnTo>
                    <a:pt x="106742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2925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dirty="0" smtClean="0"/>
              <a:t>What is the rule? (a≠1)</a:t>
            </a:r>
            <a:endParaRPr lang="en-CA" dirty="0"/>
          </a:p>
        </p:txBody>
      </p:sp>
      <p:pic>
        <p:nvPicPr>
          <p:cNvPr id="4098" name="Picture 2" descr="C:\Users\sstringer\Pictures\y=.5.4^x.JPG"/>
          <p:cNvPicPr>
            <a:picLocks noChangeAspect="1" noChangeArrowheads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412776"/>
            <a:ext cx="3927363" cy="492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MARTInkShape-39"/>
          <p:cNvSpPr/>
          <p:nvPr>
            <p:custDataLst>
              <p:tags r:id="rId1"/>
            </p:custDataLst>
          </p:nvPr>
        </p:nvSpPr>
        <p:spPr>
          <a:xfrm>
            <a:off x="7081245" y="5099807"/>
            <a:ext cx="58891" cy="102411"/>
          </a:xfrm>
          <a:custGeom>
            <a:avLst/>
            <a:gdLst/>
            <a:ahLst/>
            <a:cxnLst/>
            <a:rect l="0" t="0" r="0" b="0"/>
            <a:pathLst>
              <a:path w="58891" h="102411">
                <a:moveTo>
                  <a:pt x="17857" y="16904"/>
                </a:moveTo>
                <a:lnTo>
                  <a:pt x="17857" y="16904"/>
                </a:lnTo>
                <a:lnTo>
                  <a:pt x="17857" y="33154"/>
                </a:lnTo>
                <a:lnTo>
                  <a:pt x="16864" y="33691"/>
                </a:lnTo>
                <a:lnTo>
                  <a:pt x="13116" y="34286"/>
                </a:lnTo>
                <a:lnTo>
                  <a:pt x="12712" y="35437"/>
                </a:lnTo>
                <a:lnTo>
                  <a:pt x="17598" y="43312"/>
                </a:lnTo>
                <a:lnTo>
                  <a:pt x="25523" y="51348"/>
                </a:lnTo>
                <a:lnTo>
                  <a:pt x="26754" y="61152"/>
                </a:lnTo>
                <a:lnTo>
                  <a:pt x="26780" y="66618"/>
                </a:lnTo>
                <a:lnTo>
                  <a:pt x="26785" y="62416"/>
                </a:lnTo>
                <a:lnTo>
                  <a:pt x="26786" y="66868"/>
                </a:lnTo>
                <a:lnTo>
                  <a:pt x="26787" y="62448"/>
                </a:lnTo>
                <a:lnTo>
                  <a:pt x="26787" y="66559"/>
                </a:lnTo>
                <a:lnTo>
                  <a:pt x="25794" y="66875"/>
                </a:lnTo>
                <a:lnTo>
                  <a:pt x="22046" y="64579"/>
                </a:lnTo>
                <a:lnTo>
                  <a:pt x="20649" y="64562"/>
                </a:lnTo>
                <a:lnTo>
                  <a:pt x="19718" y="65544"/>
                </a:lnTo>
                <a:lnTo>
                  <a:pt x="19098" y="67190"/>
                </a:lnTo>
                <a:lnTo>
                  <a:pt x="18684" y="67295"/>
                </a:lnTo>
                <a:lnTo>
                  <a:pt x="18225" y="64767"/>
                </a:lnTo>
                <a:lnTo>
                  <a:pt x="17929" y="57043"/>
                </a:lnTo>
                <a:lnTo>
                  <a:pt x="17889" y="58887"/>
                </a:lnTo>
                <a:lnTo>
                  <a:pt x="17858" y="48149"/>
                </a:lnTo>
                <a:lnTo>
                  <a:pt x="17857" y="49972"/>
                </a:lnTo>
                <a:lnTo>
                  <a:pt x="16865" y="49864"/>
                </a:lnTo>
                <a:lnTo>
                  <a:pt x="10168" y="44701"/>
                </a:lnTo>
                <a:lnTo>
                  <a:pt x="12124" y="41495"/>
                </a:lnTo>
                <a:lnTo>
                  <a:pt x="14035" y="39251"/>
                </a:lnTo>
                <a:lnTo>
                  <a:pt x="14316" y="37755"/>
                </a:lnTo>
                <a:lnTo>
                  <a:pt x="13512" y="36758"/>
                </a:lnTo>
                <a:lnTo>
                  <a:pt x="9832" y="35157"/>
                </a:lnTo>
                <a:lnTo>
                  <a:pt x="13936" y="30140"/>
                </a:lnTo>
                <a:lnTo>
                  <a:pt x="14251" y="27712"/>
                </a:lnTo>
                <a:lnTo>
                  <a:pt x="11954" y="22369"/>
                </a:lnTo>
                <a:lnTo>
                  <a:pt x="11938" y="21539"/>
                </a:lnTo>
                <a:lnTo>
                  <a:pt x="12918" y="21978"/>
                </a:lnTo>
                <a:lnTo>
                  <a:pt x="14565" y="23264"/>
                </a:lnTo>
                <a:lnTo>
                  <a:pt x="15662" y="23128"/>
                </a:lnTo>
                <a:lnTo>
                  <a:pt x="16393" y="22046"/>
                </a:lnTo>
                <a:lnTo>
                  <a:pt x="17567" y="17920"/>
                </a:lnTo>
                <a:lnTo>
                  <a:pt x="22511" y="21945"/>
                </a:lnTo>
                <a:lnTo>
                  <a:pt x="23937" y="22250"/>
                </a:lnTo>
                <a:lnTo>
                  <a:pt x="24887" y="21460"/>
                </a:lnTo>
                <a:lnTo>
                  <a:pt x="25520" y="19941"/>
                </a:lnTo>
                <a:lnTo>
                  <a:pt x="25942" y="19921"/>
                </a:lnTo>
                <a:lnTo>
                  <a:pt x="26411" y="22545"/>
                </a:lnTo>
                <a:lnTo>
                  <a:pt x="27529" y="23641"/>
                </a:lnTo>
                <a:lnTo>
                  <a:pt x="34442" y="25545"/>
                </a:lnTo>
                <a:lnTo>
                  <a:pt x="35548" y="37286"/>
                </a:lnTo>
                <a:lnTo>
                  <a:pt x="35683" y="35261"/>
                </a:lnTo>
                <a:lnTo>
                  <a:pt x="41847" y="46143"/>
                </a:lnTo>
                <a:lnTo>
                  <a:pt x="42779" y="46318"/>
                </a:lnTo>
                <a:lnTo>
                  <a:pt x="43402" y="45443"/>
                </a:lnTo>
                <a:lnTo>
                  <a:pt x="43816" y="45852"/>
                </a:lnTo>
                <a:lnTo>
                  <a:pt x="44645" y="78135"/>
                </a:lnTo>
                <a:lnTo>
                  <a:pt x="43653" y="78560"/>
                </a:lnTo>
                <a:lnTo>
                  <a:pt x="39905" y="79033"/>
                </a:lnTo>
                <a:lnTo>
                  <a:pt x="38508" y="80152"/>
                </a:lnTo>
                <a:lnTo>
                  <a:pt x="36957" y="84040"/>
                </a:lnTo>
                <a:lnTo>
                  <a:pt x="36543" y="84481"/>
                </a:lnTo>
                <a:lnTo>
                  <a:pt x="36268" y="83783"/>
                </a:lnTo>
                <a:lnTo>
                  <a:pt x="36084" y="82326"/>
                </a:lnTo>
                <a:lnTo>
                  <a:pt x="35961" y="82347"/>
                </a:lnTo>
                <a:lnTo>
                  <a:pt x="35789" y="85132"/>
                </a:lnTo>
                <a:lnTo>
                  <a:pt x="35748" y="82616"/>
                </a:lnTo>
                <a:lnTo>
                  <a:pt x="34745" y="81547"/>
                </a:lnTo>
                <a:lnTo>
                  <a:pt x="28030" y="79693"/>
                </a:lnTo>
                <a:lnTo>
                  <a:pt x="27339" y="76891"/>
                </a:lnTo>
                <a:lnTo>
                  <a:pt x="26896" y="71749"/>
                </a:lnTo>
                <a:lnTo>
                  <a:pt x="24190" y="71045"/>
                </a:lnTo>
                <a:lnTo>
                  <a:pt x="22078" y="70857"/>
                </a:lnTo>
                <a:lnTo>
                  <a:pt x="20671" y="69740"/>
                </a:lnTo>
                <a:lnTo>
                  <a:pt x="17967" y="61930"/>
                </a:lnTo>
                <a:lnTo>
                  <a:pt x="17860" y="48259"/>
                </a:lnTo>
                <a:lnTo>
                  <a:pt x="15212" y="43077"/>
                </a:lnTo>
                <a:lnTo>
                  <a:pt x="12712" y="39450"/>
                </a:lnTo>
                <a:lnTo>
                  <a:pt x="14909" y="41145"/>
                </a:lnTo>
                <a:lnTo>
                  <a:pt x="15891" y="41002"/>
                </a:lnTo>
                <a:lnTo>
                  <a:pt x="16546" y="39915"/>
                </a:lnTo>
                <a:lnTo>
                  <a:pt x="17598" y="35781"/>
                </a:lnTo>
                <a:lnTo>
                  <a:pt x="17805" y="40109"/>
                </a:lnTo>
                <a:lnTo>
                  <a:pt x="17834" y="37800"/>
                </a:lnTo>
                <a:lnTo>
                  <a:pt x="18834" y="36788"/>
                </a:lnTo>
                <a:lnTo>
                  <a:pt x="26678" y="34787"/>
                </a:lnTo>
                <a:lnTo>
                  <a:pt x="34466" y="34765"/>
                </a:lnTo>
                <a:lnTo>
                  <a:pt x="34882" y="35757"/>
                </a:lnTo>
                <a:lnTo>
                  <a:pt x="35345" y="39504"/>
                </a:lnTo>
                <a:lnTo>
                  <a:pt x="36461" y="40900"/>
                </a:lnTo>
                <a:lnTo>
                  <a:pt x="43371" y="43325"/>
                </a:lnTo>
                <a:lnTo>
                  <a:pt x="44079" y="46175"/>
                </a:lnTo>
                <a:lnTo>
                  <a:pt x="44533" y="51349"/>
                </a:lnTo>
                <a:lnTo>
                  <a:pt x="53205" y="61152"/>
                </a:lnTo>
                <a:lnTo>
                  <a:pt x="53574" y="90803"/>
                </a:lnTo>
                <a:lnTo>
                  <a:pt x="53575" y="88827"/>
                </a:lnTo>
                <a:lnTo>
                  <a:pt x="53575" y="93225"/>
                </a:lnTo>
                <a:lnTo>
                  <a:pt x="52583" y="94574"/>
                </a:lnTo>
                <a:lnTo>
                  <a:pt x="45013" y="97166"/>
                </a:lnTo>
                <a:lnTo>
                  <a:pt x="40014" y="97240"/>
                </a:lnTo>
                <a:lnTo>
                  <a:pt x="38582" y="98242"/>
                </a:lnTo>
                <a:lnTo>
                  <a:pt x="37626" y="99903"/>
                </a:lnTo>
                <a:lnTo>
                  <a:pt x="36990" y="102002"/>
                </a:lnTo>
                <a:lnTo>
                  <a:pt x="36565" y="102410"/>
                </a:lnTo>
                <a:lnTo>
                  <a:pt x="36282" y="101689"/>
                </a:lnTo>
                <a:lnTo>
                  <a:pt x="36093" y="100216"/>
                </a:lnTo>
                <a:lnTo>
                  <a:pt x="34976" y="99234"/>
                </a:lnTo>
                <a:lnTo>
                  <a:pt x="27164" y="97347"/>
                </a:lnTo>
                <a:lnTo>
                  <a:pt x="22158" y="97294"/>
                </a:lnTo>
                <a:lnTo>
                  <a:pt x="20725" y="96294"/>
                </a:lnTo>
                <a:lnTo>
                  <a:pt x="19769" y="94634"/>
                </a:lnTo>
                <a:lnTo>
                  <a:pt x="19132" y="92537"/>
                </a:lnTo>
                <a:lnTo>
                  <a:pt x="13493" y="84844"/>
                </a:lnTo>
                <a:lnTo>
                  <a:pt x="11972" y="84025"/>
                </a:lnTo>
                <a:lnTo>
                  <a:pt x="10956" y="84472"/>
                </a:lnTo>
                <a:lnTo>
                  <a:pt x="10280" y="85762"/>
                </a:lnTo>
                <a:lnTo>
                  <a:pt x="9828" y="84637"/>
                </a:lnTo>
                <a:lnTo>
                  <a:pt x="9328" y="78096"/>
                </a:lnTo>
                <a:lnTo>
                  <a:pt x="8202" y="75558"/>
                </a:lnTo>
                <a:lnTo>
                  <a:pt x="6459" y="73866"/>
                </a:lnTo>
                <a:lnTo>
                  <a:pt x="1273" y="71151"/>
                </a:lnTo>
                <a:lnTo>
                  <a:pt x="0" y="36438"/>
                </a:lnTo>
                <a:lnTo>
                  <a:pt x="4738" y="30519"/>
                </a:lnTo>
                <a:lnTo>
                  <a:pt x="5142" y="27965"/>
                </a:lnTo>
                <a:lnTo>
                  <a:pt x="4419" y="25270"/>
                </a:lnTo>
                <a:lnTo>
                  <a:pt x="2945" y="22481"/>
                </a:lnTo>
                <a:lnTo>
                  <a:pt x="2954" y="21615"/>
                </a:lnTo>
                <a:lnTo>
                  <a:pt x="3954" y="22029"/>
                </a:lnTo>
                <a:lnTo>
                  <a:pt x="5611" y="23297"/>
                </a:lnTo>
                <a:lnTo>
                  <a:pt x="6716" y="22159"/>
                </a:lnTo>
                <a:lnTo>
                  <a:pt x="8635" y="10234"/>
                </a:lnTo>
                <a:lnTo>
                  <a:pt x="9725" y="10473"/>
                </a:lnTo>
                <a:lnTo>
                  <a:pt x="13581" y="13384"/>
                </a:lnTo>
                <a:lnTo>
                  <a:pt x="15006" y="12573"/>
                </a:lnTo>
                <a:lnTo>
                  <a:pt x="17481" y="1218"/>
                </a:lnTo>
                <a:lnTo>
                  <a:pt x="18598" y="1485"/>
                </a:lnTo>
                <a:lnTo>
                  <a:pt x="22486" y="4428"/>
                </a:lnTo>
                <a:lnTo>
                  <a:pt x="23920" y="4618"/>
                </a:lnTo>
                <a:lnTo>
                  <a:pt x="24876" y="3753"/>
                </a:lnTo>
                <a:lnTo>
                  <a:pt x="25513" y="2183"/>
                </a:lnTo>
                <a:lnTo>
                  <a:pt x="26929" y="2129"/>
                </a:lnTo>
                <a:lnTo>
                  <a:pt x="31150" y="4715"/>
                </a:lnTo>
                <a:lnTo>
                  <a:pt x="32671" y="4809"/>
                </a:lnTo>
                <a:lnTo>
                  <a:pt x="33687" y="3880"/>
                </a:lnTo>
                <a:lnTo>
                  <a:pt x="35315" y="0"/>
                </a:lnTo>
                <a:lnTo>
                  <a:pt x="40337" y="8808"/>
                </a:lnTo>
                <a:lnTo>
                  <a:pt x="41773" y="9522"/>
                </a:lnTo>
                <a:lnTo>
                  <a:pt x="42731" y="8014"/>
                </a:lnTo>
                <a:lnTo>
                  <a:pt x="43795" y="4023"/>
                </a:lnTo>
                <a:lnTo>
                  <a:pt x="44077" y="4348"/>
                </a:lnTo>
                <a:lnTo>
                  <a:pt x="44267" y="5556"/>
                </a:lnTo>
                <a:lnTo>
                  <a:pt x="52300" y="15451"/>
                </a:lnTo>
                <a:lnTo>
                  <a:pt x="53198" y="21214"/>
                </a:lnTo>
                <a:lnTo>
                  <a:pt x="54316" y="22754"/>
                </a:lnTo>
                <a:lnTo>
                  <a:pt x="56053" y="23780"/>
                </a:lnTo>
                <a:lnTo>
                  <a:pt x="58204" y="24465"/>
                </a:lnTo>
                <a:lnTo>
                  <a:pt x="58646" y="25913"/>
                </a:lnTo>
                <a:lnTo>
                  <a:pt x="54439" y="38142"/>
                </a:lnTo>
                <a:lnTo>
                  <a:pt x="55143" y="39992"/>
                </a:lnTo>
                <a:lnTo>
                  <a:pt x="56605" y="41226"/>
                </a:lnTo>
                <a:lnTo>
                  <a:pt x="58572" y="42048"/>
                </a:lnTo>
                <a:lnTo>
                  <a:pt x="58890" y="43588"/>
                </a:lnTo>
                <a:lnTo>
                  <a:pt x="54471" y="55978"/>
                </a:lnTo>
                <a:lnTo>
                  <a:pt x="53180" y="57836"/>
                </a:lnTo>
                <a:lnTo>
                  <a:pt x="51327" y="59074"/>
                </a:lnTo>
                <a:lnTo>
                  <a:pt x="49100" y="59901"/>
                </a:lnTo>
                <a:lnTo>
                  <a:pt x="47614" y="61443"/>
                </a:lnTo>
                <a:lnTo>
                  <a:pt x="45965" y="65804"/>
                </a:lnTo>
                <a:lnTo>
                  <a:pt x="45036" y="73836"/>
                </a:lnTo>
                <a:lnTo>
                  <a:pt x="43914" y="75695"/>
                </a:lnTo>
                <a:lnTo>
                  <a:pt x="42173" y="76934"/>
                </a:lnTo>
                <a:lnTo>
                  <a:pt x="36991" y="78923"/>
                </a:lnTo>
                <a:lnTo>
                  <a:pt x="36283" y="81840"/>
                </a:lnTo>
                <a:lnTo>
                  <a:pt x="35716" y="8834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" name="SMARTInkShape-Group15"/>
          <p:cNvGrpSpPr/>
          <p:nvPr/>
        </p:nvGrpSpPr>
        <p:grpSpPr>
          <a:xfrm>
            <a:off x="7492011" y="2548821"/>
            <a:ext cx="80362" cy="81137"/>
            <a:chOff x="7492011" y="2548821"/>
            <a:chExt cx="80362" cy="81137"/>
          </a:xfrm>
        </p:grpSpPr>
        <p:sp>
          <p:nvSpPr>
            <p:cNvPr id="4" name="SMARTInkShape-40"/>
            <p:cNvSpPr/>
            <p:nvPr>
              <p:custDataLst>
                <p:tags r:id="rId42"/>
              </p:custDataLst>
            </p:nvPr>
          </p:nvSpPr>
          <p:spPr>
            <a:xfrm>
              <a:off x="7492011" y="2548821"/>
              <a:ext cx="80362" cy="81137"/>
            </a:xfrm>
            <a:custGeom>
              <a:avLst/>
              <a:gdLst/>
              <a:ahLst/>
              <a:cxnLst/>
              <a:rect l="0" t="0" r="0" b="0"/>
              <a:pathLst>
                <a:path w="80362" h="81137">
                  <a:moveTo>
                    <a:pt x="17856" y="40788"/>
                  </a:moveTo>
                  <a:lnTo>
                    <a:pt x="17856" y="40788"/>
                  </a:lnTo>
                  <a:lnTo>
                    <a:pt x="17857" y="31307"/>
                  </a:lnTo>
                  <a:lnTo>
                    <a:pt x="20502" y="24007"/>
                  </a:lnTo>
                  <a:lnTo>
                    <a:pt x="26418" y="14585"/>
                  </a:lnTo>
                  <a:lnTo>
                    <a:pt x="26677" y="9432"/>
                  </a:lnTo>
                  <a:lnTo>
                    <a:pt x="27705" y="7978"/>
                  </a:lnTo>
                  <a:lnTo>
                    <a:pt x="29383" y="7009"/>
                  </a:lnTo>
                  <a:lnTo>
                    <a:pt x="34464" y="5452"/>
                  </a:lnTo>
                  <a:lnTo>
                    <a:pt x="40085" y="442"/>
                  </a:lnTo>
                  <a:lnTo>
                    <a:pt x="41605" y="0"/>
                  </a:lnTo>
                  <a:lnTo>
                    <a:pt x="42618" y="698"/>
                  </a:lnTo>
                  <a:lnTo>
                    <a:pt x="43293" y="2155"/>
                  </a:lnTo>
                  <a:lnTo>
                    <a:pt x="44737" y="3127"/>
                  </a:lnTo>
                  <a:lnTo>
                    <a:pt x="52215" y="4814"/>
                  </a:lnTo>
                  <a:lnTo>
                    <a:pt x="52971" y="7602"/>
                  </a:lnTo>
                  <a:lnTo>
                    <a:pt x="53172" y="9734"/>
                  </a:lnTo>
                  <a:lnTo>
                    <a:pt x="54299" y="10164"/>
                  </a:lnTo>
                  <a:lnTo>
                    <a:pt x="58196" y="7995"/>
                  </a:lnTo>
                  <a:lnTo>
                    <a:pt x="59632" y="8012"/>
                  </a:lnTo>
                  <a:lnTo>
                    <a:pt x="60590" y="9016"/>
                  </a:lnTo>
                  <a:lnTo>
                    <a:pt x="61229" y="10677"/>
                  </a:lnTo>
                  <a:lnTo>
                    <a:pt x="66866" y="17755"/>
                  </a:lnTo>
                  <a:lnTo>
                    <a:pt x="68390" y="18488"/>
                  </a:lnTo>
                  <a:lnTo>
                    <a:pt x="69404" y="17984"/>
                  </a:lnTo>
                  <a:lnTo>
                    <a:pt x="70081" y="16655"/>
                  </a:lnTo>
                  <a:lnTo>
                    <a:pt x="70532" y="16762"/>
                  </a:lnTo>
                  <a:lnTo>
                    <a:pt x="72159" y="21653"/>
                  </a:lnTo>
                  <a:lnTo>
                    <a:pt x="79087" y="30319"/>
                  </a:lnTo>
                  <a:lnTo>
                    <a:pt x="79986" y="36143"/>
                  </a:lnTo>
                  <a:lnTo>
                    <a:pt x="80357" y="54537"/>
                  </a:lnTo>
                  <a:lnTo>
                    <a:pt x="80361" y="52521"/>
                  </a:lnTo>
                  <a:lnTo>
                    <a:pt x="79369" y="52579"/>
                  </a:lnTo>
                  <a:lnTo>
                    <a:pt x="75622" y="55289"/>
                  </a:lnTo>
                  <a:lnTo>
                    <a:pt x="73295" y="59801"/>
                  </a:lnTo>
                  <a:lnTo>
                    <a:pt x="72675" y="62393"/>
                  </a:lnTo>
                  <a:lnTo>
                    <a:pt x="72261" y="63129"/>
                  </a:lnTo>
                  <a:lnTo>
                    <a:pt x="71986" y="62628"/>
                  </a:lnTo>
                  <a:lnTo>
                    <a:pt x="71803" y="61301"/>
                  </a:lnTo>
                  <a:lnTo>
                    <a:pt x="70687" y="61409"/>
                  </a:lnTo>
                  <a:lnTo>
                    <a:pt x="66803" y="64174"/>
                  </a:lnTo>
                  <a:lnTo>
                    <a:pt x="64415" y="68711"/>
                  </a:lnTo>
                  <a:lnTo>
                    <a:pt x="63778" y="71309"/>
                  </a:lnTo>
                  <a:lnTo>
                    <a:pt x="63354" y="72050"/>
                  </a:lnTo>
                  <a:lnTo>
                    <a:pt x="63071" y="71551"/>
                  </a:lnTo>
                  <a:lnTo>
                    <a:pt x="62882" y="70226"/>
                  </a:lnTo>
                  <a:lnTo>
                    <a:pt x="61764" y="70336"/>
                  </a:lnTo>
                  <a:lnTo>
                    <a:pt x="57876" y="73103"/>
                  </a:lnTo>
                  <a:lnTo>
                    <a:pt x="56443" y="73245"/>
                  </a:lnTo>
                  <a:lnTo>
                    <a:pt x="55487" y="72348"/>
                  </a:lnTo>
                  <a:lnTo>
                    <a:pt x="54850" y="70758"/>
                  </a:lnTo>
                  <a:lnTo>
                    <a:pt x="53432" y="69698"/>
                  </a:lnTo>
                  <a:lnTo>
                    <a:pt x="49212" y="68520"/>
                  </a:lnTo>
                  <a:lnTo>
                    <a:pt x="46697" y="69198"/>
                  </a:lnTo>
                  <a:lnTo>
                    <a:pt x="41258" y="72597"/>
                  </a:lnTo>
                  <a:lnTo>
                    <a:pt x="39410" y="72908"/>
                  </a:lnTo>
                  <a:lnTo>
                    <a:pt x="38179" y="72123"/>
                  </a:lnTo>
                  <a:lnTo>
                    <a:pt x="37357" y="70608"/>
                  </a:lnTo>
                  <a:lnTo>
                    <a:pt x="35818" y="69598"/>
                  </a:lnTo>
                  <a:lnTo>
                    <a:pt x="31462" y="68475"/>
                  </a:lnTo>
                  <a:lnTo>
                    <a:pt x="29903" y="69168"/>
                  </a:lnTo>
                  <a:lnTo>
                    <a:pt x="28863" y="70622"/>
                  </a:lnTo>
                  <a:lnTo>
                    <a:pt x="28171" y="72584"/>
                  </a:lnTo>
                  <a:lnTo>
                    <a:pt x="27709" y="71907"/>
                  </a:lnTo>
                  <a:lnTo>
                    <a:pt x="27197" y="65864"/>
                  </a:lnTo>
                  <a:lnTo>
                    <a:pt x="26067" y="63458"/>
                  </a:lnTo>
                  <a:lnTo>
                    <a:pt x="24322" y="61855"/>
                  </a:lnTo>
                  <a:lnTo>
                    <a:pt x="19134" y="59281"/>
                  </a:lnTo>
                  <a:lnTo>
                    <a:pt x="18424" y="56283"/>
                  </a:lnTo>
                  <a:lnTo>
                    <a:pt x="17890" y="45362"/>
                  </a:lnTo>
                  <a:lnTo>
                    <a:pt x="16886" y="43837"/>
                  </a:lnTo>
                  <a:lnTo>
                    <a:pt x="15225" y="42821"/>
                  </a:lnTo>
                  <a:lnTo>
                    <a:pt x="13125" y="42143"/>
                  </a:lnTo>
                  <a:lnTo>
                    <a:pt x="11726" y="42684"/>
                  </a:lnTo>
                  <a:lnTo>
                    <a:pt x="10793" y="44036"/>
                  </a:lnTo>
                  <a:lnTo>
                    <a:pt x="10171" y="45930"/>
                  </a:lnTo>
                  <a:lnTo>
                    <a:pt x="9756" y="45208"/>
                  </a:lnTo>
                  <a:lnTo>
                    <a:pt x="9036" y="34009"/>
                  </a:lnTo>
                  <a:lnTo>
                    <a:pt x="9992" y="34284"/>
                  </a:lnTo>
                  <a:lnTo>
                    <a:pt x="13699" y="37236"/>
                  </a:lnTo>
                  <a:lnTo>
                    <a:pt x="15085" y="37428"/>
                  </a:lnTo>
                  <a:lnTo>
                    <a:pt x="16009" y="36564"/>
                  </a:lnTo>
                  <a:lnTo>
                    <a:pt x="17492" y="32788"/>
                  </a:lnTo>
                  <a:lnTo>
                    <a:pt x="22488" y="32134"/>
                  </a:lnTo>
                  <a:lnTo>
                    <a:pt x="23921" y="31050"/>
                  </a:lnTo>
                  <a:lnTo>
                    <a:pt x="25512" y="27200"/>
                  </a:lnTo>
                  <a:lnTo>
                    <a:pt x="25937" y="27760"/>
                  </a:lnTo>
                  <a:lnTo>
                    <a:pt x="26408" y="33675"/>
                  </a:lnTo>
                  <a:lnTo>
                    <a:pt x="27526" y="34062"/>
                  </a:lnTo>
                  <a:lnTo>
                    <a:pt x="34440" y="24787"/>
                  </a:lnTo>
                  <a:lnTo>
                    <a:pt x="35149" y="29046"/>
                  </a:lnTo>
                  <a:lnTo>
                    <a:pt x="35337" y="32960"/>
                  </a:lnTo>
                  <a:lnTo>
                    <a:pt x="36456" y="33585"/>
                  </a:lnTo>
                  <a:lnTo>
                    <a:pt x="41777" y="27960"/>
                  </a:lnTo>
                  <a:lnTo>
                    <a:pt x="42733" y="28267"/>
                  </a:lnTo>
                  <a:lnTo>
                    <a:pt x="44788" y="31255"/>
                  </a:lnTo>
                  <a:lnTo>
                    <a:pt x="49009" y="35890"/>
                  </a:lnTo>
                  <a:lnTo>
                    <a:pt x="50530" y="36530"/>
                  </a:lnTo>
                  <a:lnTo>
                    <a:pt x="51545" y="35965"/>
                  </a:lnTo>
                  <a:lnTo>
                    <a:pt x="52222" y="34597"/>
                  </a:lnTo>
                  <a:lnTo>
                    <a:pt x="52673" y="34676"/>
                  </a:lnTo>
                  <a:lnTo>
                    <a:pt x="53174" y="37410"/>
                  </a:lnTo>
                  <a:lnTo>
                    <a:pt x="54300" y="38536"/>
                  </a:lnTo>
                  <a:lnTo>
                    <a:pt x="61229" y="40492"/>
                  </a:lnTo>
                  <a:lnTo>
                    <a:pt x="61938" y="43302"/>
                  </a:lnTo>
                  <a:lnTo>
                    <a:pt x="62502" y="57373"/>
                  </a:lnTo>
                  <a:lnTo>
                    <a:pt x="54816" y="66224"/>
                  </a:lnTo>
                  <a:lnTo>
                    <a:pt x="49202" y="67176"/>
                  </a:lnTo>
                  <a:lnTo>
                    <a:pt x="47683" y="68302"/>
                  </a:lnTo>
                  <a:lnTo>
                    <a:pt x="45996" y="72199"/>
                  </a:lnTo>
                  <a:lnTo>
                    <a:pt x="44553" y="73635"/>
                  </a:lnTo>
                  <a:lnTo>
                    <a:pt x="40304" y="75230"/>
                  </a:lnTo>
                  <a:lnTo>
                    <a:pt x="32334" y="76129"/>
                  </a:lnTo>
                  <a:lnTo>
                    <a:pt x="30485" y="77247"/>
                  </a:lnTo>
                  <a:lnTo>
                    <a:pt x="29252" y="78985"/>
                  </a:lnTo>
                  <a:lnTo>
                    <a:pt x="28430" y="81136"/>
                  </a:lnTo>
                  <a:lnTo>
                    <a:pt x="27882" y="80585"/>
                  </a:lnTo>
                  <a:lnTo>
                    <a:pt x="27273" y="74681"/>
                  </a:lnTo>
                  <a:lnTo>
                    <a:pt x="26118" y="73305"/>
                  </a:lnTo>
                  <a:lnTo>
                    <a:pt x="24357" y="73381"/>
                  </a:lnTo>
                  <a:lnTo>
                    <a:pt x="19141" y="75890"/>
                  </a:lnTo>
                  <a:lnTo>
                    <a:pt x="10281" y="68764"/>
                  </a:lnTo>
                  <a:lnTo>
                    <a:pt x="9528" y="65459"/>
                  </a:lnTo>
                  <a:lnTo>
                    <a:pt x="9328" y="63189"/>
                  </a:lnTo>
                  <a:lnTo>
                    <a:pt x="6458" y="58020"/>
                  </a:lnTo>
                  <a:lnTo>
                    <a:pt x="4305" y="55253"/>
                  </a:lnTo>
                  <a:lnTo>
                    <a:pt x="2869" y="54400"/>
                  </a:lnTo>
                  <a:lnTo>
                    <a:pt x="1911" y="54824"/>
                  </a:lnTo>
                  <a:lnTo>
                    <a:pt x="1273" y="56099"/>
                  </a:lnTo>
                  <a:lnTo>
                    <a:pt x="847" y="54964"/>
                  </a:lnTo>
                  <a:lnTo>
                    <a:pt x="71" y="37149"/>
                  </a:lnTo>
                  <a:lnTo>
                    <a:pt x="30" y="38510"/>
                  </a:lnTo>
                  <a:lnTo>
                    <a:pt x="0" y="25211"/>
                  </a:lnTo>
                  <a:lnTo>
                    <a:pt x="991" y="24450"/>
                  </a:lnTo>
                  <a:lnTo>
                    <a:pt x="5142" y="23380"/>
                  </a:lnTo>
                  <a:lnTo>
                    <a:pt x="2945" y="23129"/>
                  </a:lnTo>
                  <a:lnTo>
                    <a:pt x="2954" y="23063"/>
                  </a:lnTo>
                  <a:lnTo>
                    <a:pt x="8635" y="22934"/>
                  </a:lnTo>
                  <a:lnTo>
                    <a:pt x="13581" y="27671"/>
                  </a:lnTo>
                  <a:lnTo>
                    <a:pt x="15998" y="28074"/>
                  </a:lnTo>
                  <a:lnTo>
                    <a:pt x="18602" y="27352"/>
                  </a:lnTo>
                  <a:lnTo>
                    <a:pt x="21330" y="25877"/>
                  </a:lnTo>
                  <a:lnTo>
                    <a:pt x="23148" y="22910"/>
                  </a:lnTo>
                  <a:lnTo>
                    <a:pt x="26786" y="50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41"/>
            <p:cNvSpPr/>
            <p:nvPr>
              <p:custDataLst>
                <p:tags r:id="rId43"/>
              </p:custDataLst>
            </p:nvPr>
          </p:nvSpPr>
          <p:spPr>
            <a:xfrm>
              <a:off x="7493253" y="2571750"/>
              <a:ext cx="34475" cy="49737"/>
            </a:xfrm>
            <a:custGeom>
              <a:avLst/>
              <a:gdLst/>
              <a:ahLst/>
              <a:cxnLst/>
              <a:rect l="0" t="0" r="0" b="0"/>
              <a:pathLst>
                <a:path w="34475" h="49737">
                  <a:moveTo>
                    <a:pt x="34474" y="0"/>
                  </a:moveTo>
                  <a:lnTo>
                    <a:pt x="34474" y="0"/>
                  </a:lnTo>
                  <a:lnTo>
                    <a:pt x="24992" y="18962"/>
                  </a:lnTo>
                  <a:lnTo>
                    <a:pt x="21208" y="23555"/>
                  </a:lnTo>
                  <a:lnTo>
                    <a:pt x="17692" y="25625"/>
                  </a:lnTo>
                  <a:lnTo>
                    <a:pt x="14357" y="26013"/>
                  </a:lnTo>
                  <a:lnTo>
                    <a:pt x="12132" y="27264"/>
                  </a:lnTo>
                  <a:lnTo>
                    <a:pt x="10650" y="29090"/>
                  </a:lnTo>
                  <a:lnTo>
                    <a:pt x="9662" y="31300"/>
                  </a:lnTo>
                  <a:lnTo>
                    <a:pt x="9002" y="31781"/>
                  </a:lnTo>
                  <a:lnTo>
                    <a:pt x="8563" y="31109"/>
                  </a:lnTo>
                  <a:lnTo>
                    <a:pt x="7736" y="27042"/>
                  </a:lnTo>
                  <a:lnTo>
                    <a:pt x="2958" y="26864"/>
                  </a:lnTo>
                  <a:lnTo>
                    <a:pt x="1558" y="27831"/>
                  </a:lnTo>
                  <a:lnTo>
                    <a:pt x="624" y="29468"/>
                  </a:lnTo>
                  <a:lnTo>
                    <a:pt x="0" y="31552"/>
                  </a:lnTo>
                  <a:lnTo>
                    <a:pt x="577" y="31948"/>
                  </a:lnTo>
                  <a:lnTo>
                    <a:pt x="3865" y="29744"/>
                  </a:lnTo>
                  <a:lnTo>
                    <a:pt x="4146" y="28759"/>
                  </a:lnTo>
                  <a:lnTo>
                    <a:pt x="3341" y="28102"/>
                  </a:lnTo>
                  <a:lnTo>
                    <a:pt x="1812" y="27664"/>
                  </a:lnTo>
                  <a:lnTo>
                    <a:pt x="1785" y="27373"/>
                  </a:lnTo>
                  <a:lnTo>
                    <a:pt x="4401" y="27048"/>
                  </a:lnTo>
                  <a:lnTo>
                    <a:pt x="5495" y="25970"/>
                  </a:lnTo>
                  <a:lnTo>
                    <a:pt x="6712" y="22125"/>
                  </a:lnTo>
                  <a:lnTo>
                    <a:pt x="6044" y="20703"/>
                  </a:lnTo>
                  <a:lnTo>
                    <a:pt x="4606" y="19755"/>
                  </a:lnTo>
                  <a:lnTo>
                    <a:pt x="2656" y="19123"/>
                  </a:lnTo>
                  <a:lnTo>
                    <a:pt x="2348" y="19694"/>
                  </a:lnTo>
                  <a:lnTo>
                    <a:pt x="4651" y="22974"/>
                  </a:lnTo>
                  <a:lnTo>
                    <a:pt x="5662" y="23253"/>
                  </a:lnTo>
                  <a:lnTo>
                    <a:pt x="6337" y="22448"/>
                  </a:lnTo>
                  <a:lnTo>
                    <a:pt x="7605" y="18128"/>
                  </a:lnTo>
                  <a:lnTo>
                    <a:pt x="7661" y="13198"/>
                  </a:lnTo>
                  <a:lnTo>
                    <a:pt x="8661" y="13760"/>
                  </a:lnTo>
                  <a:lnTo>
                    <a:pt x="13817" y="21054"/>
                  </a:lnTo>
                  <a:lnTo>
                    <a:pt x="14749" y="20981"/>
                  </a:lnTo>
                  <a:lnTo>
                    <a:pt x="16246" y="18476"/>
                  </a:lnTo>
                  <a:lnTo>
                    <a:pt x="21246" y="22782"/>
                  </a:lnTo>
                  <a:lnTo>
                    <a:pt x="22678" y="23126"/>
                  </a:lnTo>
                  <a:lnTo>
                    <a:pt x="23633" y="22362"/>
                  </a:lnTo>
                  <a:lnTo>
                    <a:pt x="24270" y="20861"/>
                  </a:lnTo>
                  <a:lnTo>
                    <a:pt x="24694" y="20853"/>
                  </a:lnTo>
                  <a:lnTo>
                    <a:pt x="25166" y="23489"/>
                  </a:lnTo>
                  <a:lnTo>
                    <a:pt x="26284" y="24589"/>
                  </a:lnTo>
                  <a:lnTo>
                    <a:pt x="30172" y="25811"/>
                  </a:lnTo>
                  <a:lnTo>
                    <a:pt x="30614" y="26137"/>
                  </a:lnTo>
                  <a:lnTo>
                    <a:pt x="28458" y="26499"/>
                  </a:lnTo>
                  <a:lnTo>
                    <a:pt x="28479" y="27588"/>
                  </a:lnTo>
                  <a:lnTo>
                    <a:pt x="31147" y="31444"/>
                  </a:lnTo>
                  <a:lnTo>
                    <a:pt x="32256" y="31876"/>
                  </a:lnTo>
                  <a:lnTo>
                    <a:pt x="32995" y="31173"/>
                  </a:lnTo>
                  <a:lnTo>
                    <a:pt x="34181" y="27655"/>
                  </a:lnTo>
                  <a:lnTo>
                    <a:pt x="34435" y="38393"/>
                  </a:lnTo>
                  <a:lnTo>
                    <a:pt x="34466" y="36247"/>
                  </a:lnTo>
                  <a:lnTo>
                    <a:pt x="34470" y="40616"/>
                  </a:lnTo>
                  <a:lnTo>
                    <a:pt x="33479" y="40968"/>
                  </a:lnTo>
                  <a:lnTo>
                    <a:pt x="29732" y="38713"/>
                  </a:lnTo>
                  <a:lnTo>
                    <a:pt x="28336" y="38707"/>
                  </a:lnTo>
                  <a:lnTo>
                    <a:pt x="27405" y="39695"/>
                  </a:lnTo>
                  <a:lnTo>
                    <a:pt x="25652" y="44358"/>
                  </a:lnTo>
                  <a:lnTo>
                    <a:pt x="25566" y="49736"/>
                  </a:lnTo>
                  <a:lnTo>
                    <a:pt x="25554" y="47571"/>
                  </a:lnTo>
                  <a:lnTo>
                    <a:pt x="20806" y="40774"/>
                  </a:lnTo>
                  <a:lnTo>
                    <a:pt x="19409" y="40081"/>
                  </a:lnTo>
                  <a:lnTo>
                    <a:pt x="18478" y="40611"/>
                  </a:lnTo>
                  <a:lnTo>
                    <a:pt x="17857" y="41957"/>
                  </a:lnTo>
                  <a:lnTo>
                    <a:pt x="17443" y="40870"/>
                  </a:lnTo>
                  <a:lnTo>
                    <a:pt x="1661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" name="SMARTInkShape-Group16"/>
          <p:cNvGrpSpPr/>
          <p:nvPr/>
        </p:nvGrpSpPr>
        <p:grpSpPr>
          <a:xfrm>
            <a:off x="7108141" y="6055711"/>
            <a:ext cx="508883" cy="128372"/>
            <a:chOff x="7108141" y="6055711"/>
            <a:chExt cx="508883" cy="128372"/>
          </a:xfrm>
        </p:grpSpPr>
        <p:sp>
          <p:nvSpPr>
            <p:cNvPr id="7" name="SMARTInkShape-42"/>
            <p:cNvSpPr/>
            <p:nvPr>
              <p:custDataLst>
                <p:tags r:id="rId40"/>
              </p:custDataLst>
            </p:nvPr>
          </p:nvSpPr>
          <p:spPr>
            <a:xfrm>
              <a:off x="7447369" y="6073432"/>
              <a:ext cx="169655" cy="110651"/>
            </a:xfrm>
            <a:custGeom>
              <a:avLst/>
              <a:gdLst/>
              <a:ahLst/>
              <a:cxnLst/>
              <a:rect l="0" t="0" r="0" b="0"/>
              <a:pathLst>
                <a:path w="169655" h="110651">
                  <a:moveTo>
                    <a:pt x="8920" y="25545"/>
                  </a:moveTo>
                  <a:lnTo>
                    <a:pt x="8920" y="25545"/>
                  </a:lnTo>
                  <a:lnTo>
                    <a:pt x="4179" y="20804"/>
                  </a:lnTo>
                  <a:lnTo>
                    <a:pt x="1852" y="15830"/>
                  </a:lnTo>
                  <a:lnTo>
                    <a:pt x="0" y="7727"/>
                  </a:lnTo>
                  <a:lnTo>
                    <a:pt x="4733" y="2957"/>
                  </a:lnTo>
                  <a:lnTo>
                    <a:pt x="5137" y="1556"/>
                  </a:lnTo>
                  <a:lnTo>
                    <a:pt x="4413" y="623"/>
                  </a:lnTo>
                  <a:lnTo>
                    <a:pt x="2939" y="0"/>
                  </a:lnTo>
                  <a:lnTo>
                    <a:pt x="2948" y="578"/>
                  </a:lnTo>
                  <a:lnTo>
                    <a:pt x="5605" y="3864"/>
                  </a:lnTo>
                  <a:lnTo>
                    <a:pt x="7702" y="4146"/>
                  </a:lnTo>
                  <a:lnTo>
                    <a:pt x="12679" y="1813"/>
                  </a:lnTo>
                  <a:lnTo>
                    <a:pt x="14402" y="1786"/>
                  </a:lnTo>
                  <a:lnTo>
                    <a:pt x="15551" y="2760"/>
                  </a:lnTo>
                  <a:lnTo>
                    <a:pt x="16317" y="4402"/>
                  </a:lnTo>
                  <a:lnTo>
                    <a:pt x="17820" y="5496"/>
                  </a:lnTo>
                  <a:lnTo>
                    <a:pt x="25404" y="7396"/>
                  </a:lnTo>
                  <a:lnTo>
                    <a:pt x="47735" y="7677"/>
                  </a:lnTo>
                  <a:lnTo>
                    <a:pt x="49679" y="8672"/>
                  </a:lnTo>
                  <a:lnTo>
                    <a:pt x="50976" y="10327"/>
                  </a:lnTo>
                  <a:lnTo>
                    <a:pt x="51840" y="12423"/>
                  </a:lnTo>
                  <a:lnTo>
                    <a:pt x="53408" y="12828"/>
                  </a:lnTo>
                  <a:lnTo>
                    <a:pt x="65845" y="8558"/>
                  </a:lnTo>
                  <a:lnTo>
                    <a:pt x="67706" y="9259"/>
                  </a:lnTo>
                  <a:lnTo>
                    <a:pt x="68947" y="10718"/>
                  </a:lnTo>
                  <a:lnTo>
                    <a:pt x="69774" y="12684"/>
                  </a:lnTo>
                  <a:lnTo>
                    <a:pt x="71317" y="13002"/>
                  </a:lnTo>
                  <a:lnTo>
                    <a:pt x="83712" y="8581"/>
                  </a:lnTo>
                  <a:lnTo>
                    <a:pt x="85570" y="9274"/>
                  </a:lnTo>
                  <a:lnTo>
                    <a:pt x="86809" y="10729"/>
                  </a:lnTo>
                  <a:lnTo>
                    <a:pt x="87635" y="12691"/>
                  </a:lnTo>
                  <a:lnTo>
                    <a:pt x="89178" y="13007"/>
                  </a:lnTo>
                  <a:lnTo>
                    <a:pt x="93538" y="10711"/>
                  </a:lnTo>
                  <a:lnTo>
                    <a:pt x="95098" y="10695"/>
                  </a:lnTo>
                  <a:lnTo>
                    <a:pt x="96137" y="11676"/>
                  </a:lnTo>
                  <a:lnTo>
                    <a:pt x="105784" y="54768"/>
                  </a:lnTo>
                  <a:lnTo>
                    <a:pt x="105246" y="57925"/>
                  </a:lnTo>
                  <a:lnTo>
                    <a:pt x="99339" y="68381"/>
                  </a:lnTo>
                  <a:lnTo>
                    <a:pt x="93809" y="74397"/>
                  </a:lnTo>
                  <a:lnTo>
                    <a:pt x="91297" y="82314"/>
                  </a:lnTo>
                  <a:lnTo>
                    <a:pt x="90180" y="89471"/>
                  </a:lnTo>
                  <a:lnTo>
                    <a:pt x="89882" y="89990"/>
                  </a:lnTo>
                  <a:lnTo>
                    <a:pt x="89684" y="89344"/>
                  </a:lnTo>
                  <a:lnTo>
                    <a:pt x="86818" y="91272"/>
                  </a:lnTo>
                  <a:lnTo>
                    <a:pt x="84664" y="93175"/>
                  </a:lnTo>
                  <a:lnTo>
                    <a:pt x="82271" y="97936"/>
                  </a:lnTo>
                  <a:lnTo>
                    <a:pt x="81633" y="100594"/>
                  </a:lnTo>
                  <a:lnTo>
                    <a:pt x="81208" y="101374"/>
                  </a:lnTo>
                  <a:lnTo>
                    <a:pt x="80924" y="100903"/>
                  </a:lnTo>
                  <a:lnTo>
                    <a:pt x="80735" y="99595"/>
                  </a:lnTo>
                  <a:lnTo>
                    <a:pt x="79617" y="99716"/>
                  </a:lnTo>
                  <a:lnTo>
                    <a:pt x="75729" y="102496"/>
                  </a:lnTo>
                  <a:lnTo>
                    <a:pt x="75287" y="103635"/>
                  </a:lnTo>
                  <a:lnTo>
                    <a:pt x="75985" y="104394"/>
                  </a:lnTo>
                  <a:lnTo>
                    <a:pt x="77443" y="104900"/>
                  </a:lnTo>
                  <a:lnTo>
                    <a:pt x="77422" y="105237"/>
                  </a:lnTo>
                  <a:lnTo>
                    <a:pt x="72413" y="105823"/>
                  </a:lnTo>
                  <a:lnTo>
                    <a:pt x="79203" y="105904"/>
                  </a:lnTo>
                  <a:lnTo>
                    <a:pt x="79844" y="108554"/>
                  </a:lnTo>
                  <a:lnTo>
                    <a:pt x="80015" y="110650"/>
                  </a:lnTo>
                  <a:lnTo>
                    <a:pt x="80256" y="104118"/>
                  </a:lnTo>
                  <a:lnTo>
                    <a:pt x="81282" y="102731"/>
                  </a:lnTo>
                  <a:lnTo>
                    <a:pt x="82958" y="102800"/>
                  </a:lnTo>
                  <a:lnTo>
                    <a:pt x="87466" y="104528"/>
                  </a:lnTo>
                  <a:lnTo>
                    <a:pt x="102480" y="105857"/>
                  </a:lnTo>
                  <a:lnTo>
                    <a:pt x="107719" y="103241"/>
                  </a:lnTo>
                  <a:lnTo>
                    <a:pt x="114425" y="98218"/>
                  </a:lnTo>
                  <a:lnTo>
                    <a:pt x="115968" y="98798"/>
                  </a:lnTo>
                  <a:lnTo>
                    <a:pt x="120327" y="102089"/>
                  </a:lnTo>
                  <a:lnTo>
                    <a:pt x="122879" y="102370"/>
                  </a:lnTo>
                  <a:lnTo>
                    <a:pt x="132283" y="97887"/>
                  </a:lnTo>
                  <a:lnTo>
                    <a:pt x="146875" y="102305"/>
                  </a:lnTo>
                  <a:lnTo>
                    <a:pt x="153908" y="100009"/>
                  </a:lnTo>
                  <a:lnTo>
                    <a:pt x="169654" y="880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43"/>
            <p:cNvSpPr/>
            <p:nvPr>
              <p:custDataLst>
                <p:tags r:id="rId41"/>
              </p:custDataLst>
            </p:nvPr>
          </p:nvSpPr>
          <p:spPr>
            <a:xfrm>
              <a:off x="7108141" y="6055711"/>
              <a:ext cx="17751" cy="123634"/>
            </a:xfrm>
            <a:custGeom>
              <a:avLst/>
              <a:gdLst/>
              <a:ahLst/>
              <a:cxnLst/>
              <a:rect l="0" t="0" r="0" b="0"/>
              <a:pathLst>
                <a:path w="17751" h="123634">
                  <a:moveTo>
                    <a:pt x="17750" y="25406"/>
                  </a:moveTo>
                  <a:lnTo>
                    <a:pt x="17750" y="25406"/>
                  </a:lnTo>
                  <a:lnTo>
                    <a:pt x="13009" y="20665"/>
                  </a:lnTo>
                  <a:lnTo>
                    <a:pt x="10681" y="15692"/>
                  </a:lnTo>
                  <a:lnTo>
                    <a:pt x="8852" y="0"/>
                  </a:lnTo>
                  <a:lnTo>
                    <a:pt x="8826" y="9180"/>
                  </a:lnTo>
                  <a:lnTo>
                    <a:pt x="8821" y="3621"/>
                  </a:lnTo>
                  <a:lnTo>
                    <a:pt x="8820" y="56157"/>
                  </a:lnTo>
                  <a:lnTo>
                    <a:pt x="8820" y="82860"/>
                  </a:lnTo>
                  <a:lnTo>
                    <a:pt x="0" y="113204"/>
                  </a:lnTo>
                  <a:lnTo>
                    <a:pt x="8820" y="123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8" name="SMARTInkShape-Group17"/>
          <p:cNvGrpSpPr/>
          <p:nvPr/>
        </p:nvGrpSpPr>
        <p:grpSpPr>
          <a:xfrm>
            <a:off x="508992" y="1401961"/>
            <a:ext cx="1339455" cy="2761523"/>
            <a:chOff x="508992" y="1401961"/>
            <a:chExt cx="1339455" cy="2761523"/>
          </a:xfrm>
        </p:grpSpPr>
        <p:sp>
          <p:nvSpPr>
            <p:cNvPr id="10" name="SMARTInkShape-44"/>
            <p:cNvSpPr/>
            <p:nvPr>
              <p:custDataLst>
                <p:tags r:id="rId32"/>
              </p:custDataLst>
            </p:nvPr>
          </p:nvSpPr>
          <p:spPr>
            <a:xfrm>
              <a:off x="607219" y="3750469"/>
              <a:ext cx="187369" cy="413015"/>
            </a:xfrm>
            <a:custGeom>
              <a:avLst/>
              <a:gdLst/>
              <a:ahLst/>
              <a:cxnLst/>
              <a:rect l="0" t="0" r="0" b="0"/>
              <a:pathLst>
                <a:path w="187369" h="413015">
                  <a:moveTo>
                    <a:pt x="0" y="0"/>
                  </a:moveTo>
                  <a:lnTo>
                    <a:pt x="0" y="0"/>
                  </a:lnTo>
                  <a:lnTo>
                    <a:pt x="0" y="17641"/>
                  </a:lnTo>
                  <a:lnTo>
                    <a:pt x="4740" y="22535"/>
                  </a:lnTo>
                  <a:lnTo>
                    <a:pt x="7129" y="22961"/>
                  </a:lnTo>
                  <a:lnTo>
                    <a:pt x="9713" y="22252"/>
                  </a:lnTo>
                  <a:lnTo>
                    <a:pt x="15231" y="19812"/>
                  </a:lnTo>
                  <a:lnTo>
                    <a:pt x="20991" y="18727"/>
                  </a:lnTo>
                  <a:lnTo>
                    <a:pt x="39902" y="23175"/>
                  </a:lnTo>
                  <a:lnTo>
                    <a:pt x="55920" y="20867"/>
                  </a:lnTo>
                  <a:lnTo>
                    <a:pt x="107326" y="37684"/>
                  </a:lnTo>
                  <a:lnTo>
                    <a:pt x="125066" y="42585"/>
                  </a:lnTo>
                  <a:lnTo>
                    <a:pt x="135952" y="44723"/>
                  </a:lnTo>
                  <a:lnTo>
                    <a:pt x="147659" y="51506"/>
                  </a:lnTo>
                  <a:lnTo>
                    <a:pt x="157411" y="58807"/>
                  </a:lnTo>
                  <a:lnTo>
                    <a:pt x="169596" y="64423"/>
                  </a:lnTo>
                  <a:lnTo>
                    <a:pt x="175587" y="70304"/>
                  </a:lnTo>
                  <a:lnTo>
                    <a:pt x="185755" y="86403"/>
                  </a:lnTo>
                  <a:lnTo>
                    <a:pt x="187368" y="109160"/>
                  </a:lnTo>
                  <a:lnTo>
                    <a:pt x="184809" y="115654"/>
                  </a:lnTo>
                  <a:lnTo>
                    <a:pt x="182737" y="118774"/>
                  </a:lnTo>
                  <a:lnTo>
                    <a:pt x="176493" y="140975"/>
                  </a:lnTo>
                  <a:lnTo>
                    <a:pt x="136733" y="193374"/>
                  </a:lnTo>
                  <a:lnTo>
                    <a:pt x="122093" y="210203"/>
                  </a:lnTo>
                  <a:lnTo>
                    <a:pt x="109046" y="232608"/>
                  </a:lnTo>
                  <a:lnTo>
                    <a:pt x="76148" y="270644"/>
                  </a:lnTo>
                  <a:lnTo>
                    <a:pt x="65006" y="287668"/>
                  </a:lnTo>
                  <a:lnTo>
                    <a:pt x="50570" y="301421"/>
                  </a:lnTo>
                  <a:lnTo>
                    <a:pt x="38946" y="326438"/>
                  </a:lnTo>
                  <a:lnTo>
                    <a:pt x="36161" y="334591"/>
                  </a:lnTo>
                  <a:lnTo>
                    <a:pt x="30007" y="345752"/>
                  </a:lnTo>
                  <a:lnTo>
                    <a:pt x="27213" y="363043"/>
                  </a:lnTo>
                  <a:lnTo>
                    <a:pt x="29623" y="367397"/>
                  </a:lnTo>
                  <a:lnTo>
                    <a:pt x="33009" y="372639"/>
                  </a:lnTo>
                  <a:lnTo>
                    <a:pt x="35908" y="381168"/>
                  </a:lnTo>
                  <a:lnTo>
                    <a:pt x="48042" y="395905"/>
                  </a:lnTo>
                  <a:lnTo>
                    <a:pt x="56409" y="399199"/>
                  </a:lnTo>
                  <a:lnTo>
                    <a:pt x="73209" y="401315"/>
                  </a:lnTo>
                  <a:lnTo>
                    <a:pt x="94203" y="413014"/>
                  </a:lnTo>
                  <a:lnTo>
                    <a:pt x="118532" y="410880"/>
                  </a:lnTo>
                  <a:lnTo>
                    <a:pt x="160734" y="4018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45"/>
            <p:cNvSpPr/>
            <p:nvPr>
              <p:custDataLst>
                <p:tags r:id="rId33"/>
              </p:custDataLst>
            </p:nvPr>
          </p:nvSpPr>
          <p:spPr>
            <a:xfrm>
              <a:off x="726507" y="3036094"/>
              <a:ext cx="5728" cy="258962"/>
            </a:xfrm>
            <a:custGeom>
              <a:avLst/>
              <a:gdLst/>
              <a:ahLst/>
              <a:cxnLst/>
              <a:rect l="0" t="0" r="0" b="0"/>
              <a:pathLst>
                <a:path w="5728" h="258962">
                  <a:moveTo>
                    <a:pt x="5727" y="0"/>
                  </a:moveTo>
                  <a:lnTo>
                    <a:pt x="5727" y="0"/>
                  </a:lnTo>
                  <a:lnTo>
                    <a:pt x="5727" y="54378"/>
                  </a:lnTo>
                  <a:lnTo>
                    <a:pt x="4735" y="83449"/>
                  </a:lnTo>
                  <a:lnTo>
                    <a:pt x="583" y="101234"/>
                  </a:lnTo>
                  <a:lnTo>
                    <a:pt x="2770" y="119071"/>
                  </a:lnTo>
                  <a:lnTo>
                    <a:pt x="0" y="138909"/>
                  </a:lnTo>
                  <a:lnTo>
                    <a:pt x="5094" y="188845"/>
                  </a:lnTo>
                  <a:lnTo>
                    <a:pt x="5672" y="242499"/>
                  </a:lnTo>
                  <a:lnTo>
                    <a:pt x="5727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46"/>
            <p:cNvSpPr/>
            <p:nvPr>
              <p:custDataLst>
                <p:tags r:id="rId34"/>
              </p:custDataLst>
            </p:nvPr>
          </p:nvSpPr>
          <p:spPr>
            <a:xfrm>
              <a:off x="625405" y="2321719"/>
              <a:ext cx="266175" cy="320413"/>
            </a:xfrm>
            <a:custGeom>
              <a:avLst/>
              <a:gdLst/>
              <a:ahLst/>
              <a:cxnLst/>
              <a:rect l="0" t="0" r="0" b="0"/>
              <a:pathLst>
                <a:path w="266175" h="320413">
                  <a:moveTo>
                    <a:pt x="44322" y="0"/>
                  </a:moveTo>
                  <a:lnTo>
                    <a:pt x="44322" y="0"/>
                  </a:lnTo>
                  <a:lnTo>
                    <a:pt x="31893" y="20117"/>
                  </a:lnTo>
                  <a:lnTo>
                    <a:pt x="21398" y="32600"/>
                  </a:lnTo>
                  <a:lnTo>
                    <a:pt x="8045" y="60638"/>
                  </a:lnTo>
                  <a:lnTo>
                    <a:pt x="5254" y="64237"/>
                  </a:lnTo>
                  <a:lnTo>
                    <a:pt x="1327" y="83525"/>
                  </a:lnTo>
                  <a:lnTo>
                    <a:pt x="0" y="139273"/>
                  </a:lnTo>
                  <a:lnTo>
                    <a:pt x="1754" y="165179"/>
                  </a:lnTo>
                  <a:lnTo>
                    <a:pt x="19120" y="213720"/>
                  </a:lnTo>
                  <a:lnTo>
                    <a:pt x="38508" y="247209"/>
                  </a:lnTo>
                  <a:lnTo>
                    <a:pt x="68177" y="285194"/>
                  </a:lnTo>
                  <a:lnTo>
                    <a:pt x="88762" y="293853"/>
                  </a:lnTo>
                  <a:lnTo>
                    <a:pt x="113735" y="314427"/>
                  </a:lnTo>
                  <a:lnTo>
                    <a:pt x="119371" y="315782"/>
                  </a:lnTo>
                  <a:lnTo>
                    <a:pt x="135791" y="314933"/>
                  </a:lnTo>
                  <a:lnTo>
                    <a:pt x="158697" y="320412"/>
                  </a:lnTo>
                  <a:lnTo>
                    <a:pt x="167254" y="318353"/>
                  </a:lnTo>
                  <a:lnTo>
                    <a:pt x="174365" y="315123"/>
                  </a:lnTo>
                  <a:lnTo>
                    <a:pt x="180832" y="313687"/>
                  </a:lnTo>
                  <a:lnTo>
                    <a:pt x="203140" y="295908"/>
                  </a:lnTo>
                  <a:lnTo>
                    <a:pt x="230520" y="264434"/>
                  </a:lnTo>
                  <a:lnTo>
                    <a:pt x="254836" y="211134"/>
                  </a:lnTo>
                  <a:lnTo>
                    <a:pt x="266174" y="156014"/>
                  </a:lnTo>
                  <a:lnTo>
                    <a:pt x="264300" y="146069"/>
                  </a:lnTo>
                  <a:lnTo>
                    <a:pt x="261153" y="136357"/>
                  </a:lnTo>
                  <a:lnTo>
                    <a:pt x="254225" y="102108"/>
                  </a:lnTo>
                  <a:lnTo>
                    <a:pt x="249068" y="94991"/>
                  </a:lnTo>
                  <a:lnTo>
                    <a:pt x="246304" y="93093"/>
                  </a:lnTo>
                  <a:lnTo>
                    <a:pt x="228831" y="61824"/>
                  </a:lnTo>
                  <a:lnTo>
                    <a:pt x="209826" y="48078"/>
                  </a:lnTo>
                  <a:lnTo>
                    <a:pt x="192799" y="39821"/>
                  </a:lnTo>
                  <a:lnTo>
                    <a:pt x="145511" y="35879"/>
                  </a:lnTo>
                  <a:lnTo>
                    <a:pt x="121710" y="40895"/>
                  </a:lnTo>
                  <a:lnTo>
                    <a:pt x="103852" y="38685"/>
                  </a:lnTo>
                  <a:lnTo>
                    <a:pt x="91946" y="41337"/>
                  </a:lnTo>
                  <a:lnTo>
                    <a:pt x="82686" y="48468"/>
                  </a:lnTo>
                  <a:lnTo>
                    <a:pt x="53251" y="892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47"/>
            <p:cNvSpPr/>
            <p:nvPr>
              <p:custDataLst>
                <p:tags r:id="rId35"/>
              </p:custDataLst>
            </p:nvPr>
          </p:nvSpPr>
          <p:spPr>
            <a:xfrm>
              <a:off x="1465710" y="1660922"/>
              <a:ext cx="212827" cy="330399"/>
            </a:xfrm>
            <a:custGeom>
              <a:avLst/>
              <a:gdLst/>
              <a:ahLst/>
              <a:cxnLst/>
              <a:rect l="0" t="0" r="0" b="0"/>
              <a:pathLst>
                <a:path w="212827" h="330399">
                  <a:moveTo>
                    <a:pt x="7689" y="0"/>
                  </a:moveTo>
                  <a:lnTo>
                    <a:pt x="7689" y="0"/>
                  </a:lnTo>
                  <a:lnTo>
                    <a:pt x="7688" y="21249"/>
                  </a:lnTo>
                  <a:lnTo>
                    <a:pt x="0" y="51160"/>
                  </a:lnTo>
                  <a:lnTo>
                    <a:pt x="1956" y="60110"/>
                  </a:lnTo>
                  <a:lnTo>
                    <a:pt x="5141" y="68387"/>
                  </a:lnTo>
                  <a:lnTo>
                    <a:pt x="14594" y="106602"/>
                  </a:lnTo>
                  <a:lnTo>
                    <a:pt x="37491" y="144356"/>
                  </a:lnTo>
                  <a:lnTo>
                    <a:pt x="55317" y="163580"/>
                  </a:lnTo>
                  <a:lnTo>
                    <a:pt x="61268" y="166960"/>
                  </a:lnTo>
                  <a:lnTo>
                    <a:pt x="86843" y="174246"/>
                  </a:lnTo>
                  <a:lnTo>
                    <a:pt x="91216" y="173711"/>
                  </a:lnTo>
                  <a:lnTo>
                    <a:pt x="95123" y="171370"/>
                  </a:lnTo>
                  <a:lnTo>
                    <a:pt x="102111" y="165461"/>
                  </a:lnTo>
                  <a:lnTo>
                    <a:pt x="108524" y="162835"/>
                  </a:lnTo>
                  <a:lnTo>
                    <a:pt x="120725" y="160157"/>
                  </a:lnTo>
                  <a:lnTo>
                    <a:pt x="152730" y="136829"/>
                  </a:lnTo>
                  <a:lnTo>
                    <a:pt x="158481" y="128957"/>
                  </a:lnTo>
                  <a:lnTo>
                    <a:pt x="163343" y="126767"/>
                  </a:lnTo>
                  <a:lnTo>
                    <a:pt x="168811" y="120502"/>
                  </a:lnTo>
                  <a:lnTo>
                    <a:pt x="193818" y="83027"/>
                  </a:lnTo>
                  <a:lnTo>
                    <a:pt x="195176" y="64186"/>
                  </a:lnTo>
                  <a:lnTo>
                    <a:pt x="195212" y="48515"/>
                  </a:lnTo>
                  <a:lnTo>
                    <a:pt x="195212" y="61011"/>
                  </a:lnTo>
                  <a:lnTo>
                    <a:pt x="201349" y="69341"/>
                  </a:lnTo>
                  <a:lnTo>
                    <a:pt x="203314" y="77651"/>
                  </a:lnTo>
                  <a:lnTo>
                    <a:pt x="205128" y="130499"/>
                  </a:lnTo>
                  <a:lnTo>
                    <a:pt x="212826" y="180226"/>
                  </a:lnTo>
                  <a:lnTo>
                    <a:pt x="212006" y="198039"/>
                  </a:lnTo>
                  <a:lnTo>
                    <a:pt x="205989" y="216096"/>
                  </a:lnTo>
                  <a:lnTo>
                    <a:pt x="201658" y="243120"/>
                  </a:lnTo>
                  <a:lnTo>
                    <a:pt x="191745" y="265313"/>
                  </a:lnTo>
                  <a:lnTo>
                    <a:pt x="186064" y="271706"/>
                  </a:lnTo>
                  <a:lnTo>
                    <a:pt x="165234" y="284268"/>
                  </a:lnTo>
                  <a:lnTo>
                    <a:pt x="153367" y="296996"/>
                  </a:lnTo>
                  <a:lnTo>
                    <a:pt x="120521" y="311150"/>
                  </a:lnTo>
                  <a:lnTo>
                    <a:pt x="96985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48"/>
            <p:cNvSpPr/>
            <p:nvPr>
              <p:custDataLst>
                <p:tags r:id="rId36"/>
              </p:custDataLst>
            </p:nvPr>
          </p:nvSpPr>
          <p:spPr>
            <a:xfrm>
              <a:off x="822818" y="1687711"/>
              <a:ext cx="114800" cy="232173"/>
            </a:xfrm>
            <a:custGeom>
              <a:avLst/>
              <a:gdLst/>
              <a:ahLst/>
              <a:cxnLst/>
              <a:rect l="0" t="0" r="0" b="0"/>
              <a:pathLst>
                <a:path w="114800" h="232173">
                  <a:moveTo>
                    <a:pt x="70151" y="0"/>
                  </a:moveTo>
                  <a:lnTo>
                    <a:pt x="70151" y="0"/>
                  </a:lnTo>
                  <a:lnTo>
                    <a:pt x="70151" y="8562"/>
                  </a:lnTo>
                  <a:lnTo>
                    <a:pt x="65410" y="8821"/>
                  </a:lnTo>
                  <a:lnTo>
                    <a:pt x="64014" y="9849"/>
                  </a:lnTo>
                  <a:lnTo>
                    <a:pt x="61589" y="16609"/>
                  </a:lnTo>
                  <a:lnTo>
                    <a:pt x="51849" y="22229"/>
                  </a:lnTo>
                  <a:lnTo>
                    <a:pt x="49020" y="25733"/>
                  </a:lnTo>
                  <a:lnTo>
                    <a:pt x="44046" y="38162"/>
                  </a:lnTo>
                  <a:lnTo>
                    <a:pt x="41834" y="40324"/>
                  </a:lnTo>
                  <a:lnTo>
                    <a:pt x="39366" y="41765"/>
                  </a:lnTo>
                  <a:lnTo>
                    <a:pt x="28278" y="58337"/>
                  </a:lnTo>
                  <a:lnTo>
                    <a:pt x="11594" y="86293"/>
                  </a:lnTo>
                  <a:lnTo>
                    <a:pt x="5229" y="122542"/>
                  </a:lnTo>
                  <a:lnTo>
                    <a:pt x="1609" y="130862"/>
                  </a:lnTo>
                  <a:lnTo>
                    <a:pt x="0" y="141174"/>
                  </a:lnTo>
                  <a:lnTo>
                    <a:pt x="564" y="144717"/>
                  </a:lnTo>
                  <a:lnTo>
                    <a:pt x="1931" y="147080"/>
                  </a:lnTo>
                  <a:lnTo>
                    <a:pt x="3835" y="148655"/>
                  </a:lnTo>
                  <a:lnTo>
                    <a:pt x="5951" y="155696"/>
                  </a:lnTo>
                  <a:lnTo>
                    <a:pt x="7309" y="176386"/>
                  </a:lnTo>
                  <a:lnTo>
                    <a:pt x="9405" y="180098"/>
                  </a:lnTo>
                  <a:lnTo>
                    <a:pt x="12786" y="182573"/>
                  </a:lnTo>
                  <a:lnTo>
                    <a:pt x="24380" y="188703"/>
                  </a:lnTo>
                  <a:lnTo>
                    <a:pt x="53961" y="208428"/>
                  </a:lnTo>
                  <a:lnTo>
                    <a:pt x="63286" y="211697"/>
                  </a:lnTo>
                  <a:lnTo>
                    <a:pt x="76030" y="215134"/>
                  </a:lnTo>
                  <a:lnTo>
                    <a:pt x="114799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49"/>
            <p:cNvSpPr/>
            <p:nvPr>
              <p:custDataLst>
                <p:tags r:id="rId37"/>
              </p:custDataLst>
            </p:nvPr>
          </p:nvSpPr>
          <p:spPr>
            <a:xfrm>
              <a:off x="598289" y="1695942"/>
              <a:ext cx="222707" cy="286450"/>
            </a:xfrm>
            <a:custGeom>
              <a:avLst/>
              <a:gdLst/>
              <a:ahLst/>
              <a:cxnLst/>
              <a:rect l="0" t="0" r="0" b="0"/>
              <a:pathLst>
                <a:path w="222707" h="286450">
                  <a:moveTo>
                    <a:pt x="0" y="18558"/>
                  </a:moveTo>
                  <a:lnTo>
                    <a:pt x="0" y="18558"/>
                  </a:lnTo>
                  <a:lnTo>
                    <a:pt x="23702" y="4337"/>
                  </a:lnTo>
                  <a:lnTo>
                    <a:pt x="45922" y="0"/>
                  </a:lnTo>
                  <a:lnTo>
                    <a:pt x="99416" y="3283"/>
                  </a:lnTo>
                  <a:lnTo>
                    <a:pt x="148375" y="13997"/>
                  </a:lnTo>
                  <a:lnTo>
                    <a:pt x="178534" y="32093"/>
                  </a:lnTo>
                  <a:lnTo>
                    <a:pt x="189481" y="35488"/>
                  </a:lnTo>
                  <a:lnTo>
                    <a:pt x="197654" y="40304"/>
                  </a:lnTo>
                  <a:lnTo>
                    <a:pt x="217133" y="65022"/>
                  </a:lnTo>
                  <a:lnTo>
                    <a:pt x="220527" y="74266"/>
                  </a:lnTo>
                  <a:lnTo>
                    <a:pt x="222706" y="96369"/>
                  </a:lnTo>
                  <a:lnTo>
                    <a:pt x="218343" y="113933"/>
                  </a:lnTo>
                  <a:lnTo>
                    <a:pt x="205130" y="140944"/>
                  </a:lnTo>
                  <a:lnTo>
                    <a:pt x="170209" y="192808"/>
                  </a:lnTo>
                  <a:lnTo>
                    <a:pt x="133950" y="243861"/>
                  </a:lnTo>
                  <a:lnTo>
                    <a:pt x="127994" y="252638"/>
                  </a:lnTo>
                  <a:lnTo>
                    <a:pt x="108920" y="267074"/>
                  </a:lnTo>
                  <a:lnTo>
                    <a:pt x="107156" y="2864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50"/>
            <p:cNvSpPr/>
            <p:nvPr>
              <p:custDataLst>
                <p:tags r:id="rId38"/>
              </p:custDataLst>
            </p:nvPr>
          </p:nvSpPr>
          <p:spPr>
            <a:xfrm>
              <a:off x="1151930" y="1401961"/>
              <a:ext cx="44649" cy="2616399"/>
            </a:xfrm>
            <a:custGeom>
              <a:avLst/>
              <a:gdLst/>
              <a:ahLst/>
              <a:cxnLst/>
              <a:rect l="0" t="0" r="0" b="0"/>
              <a:pathLst>
                <a:path w="44649" h="2616399">
                  <a:moveTo>
                    <a:pt x="44648" y="0"/>
                  </a:moveTo>
                  <a:lnTo>
                    <a:pt x="44648" y="0"/>
                  </a:lnTo>
                  <a:lnTo>
                    <a:pt x="37581" y="29141"/>
                  </a:lnTo>
                  <a:lnTo>
                    <a:pt x="33236" y="70860"/>
                  </a:lnTo>
                  <a:lnTo>
                    <a:pt x="29654" y="85071"/>
                  </a:lnTo>
                  <a:lnTo>
                    <a:pt x="27166" y="133193"/>
                  </a:lnTo>
                  <a:lnTo>
                    <a:pt x="26839" y="181141"/>
                  </a:lnTo>
                  <a:lnTo>
                    <a:pt x="26795" y="233316"/>
                  </a:lnTo>
                  <a:lnTo>
                    <a:pt x="26790" y="287152"/>
                  </a:lnTo>
                  <a:lnTo>
                    <a:pt x="26789" y="340818"/>
                  </a:lnTo>
                  <a:lnTo>
                    <a:pt x="26789" y="382323"/>
                  </a:lnTo>
                  <a:lnTo>
                    <a:pt x="26789" y="426040"/>
                  </a:lnTo>
                  <a:lnTo>
                    <a:pt x="22048" y="470413"/>
                  </a:lnTo>
                  <a:lnTo>
                    <a:pt x="19100" y="524461"/>
                  </a:lnTo>
                  <a:lnTo>
                    <a:pt x="18227" y="570240"/>
                  </a:lnTo>
                  <a:lnTo>
                    <a:pt x="17968" y="618421"/>
                  </a:lnTo>
                  <a:lnTo>
                    <a:pt x="17908" y="655523"/>
                  </a:lnTo>
                  <a:lnTo>
                    <a:pt x="17881" y="694172"/>
                  </a:lnTo>
                  <a:lnTo>
                    <a:pt x="17865" y="749399"/>
                  </a:lnTo>
                  <a:lnTo>
                    <a:pt x="18853" y="804458"/>
                  </a:lnTo>
                  <a:lnTo>
                    <a:pt x="22600" y="844040"/>
                  </a:lnTo>
                  <a:lnTo>
                    <a:pt x="24927" y="882136"/>
                  </a:lnTo>
                  <a:lnTo>
                    <a:pt x="25961" y="920896"/>
                  </a:lnTo>
                  <a:lnTo>
                    <a:pt x="26421" y="964582"/>
                  </a:lnTo>
                  <a:lnTo>
                    <a:pt x="26625" y="1005164"/>
                  </a:lnTo>
                  <a:lnTo>
                    <a:pt x="26716" y="1045028"/>
                  </a:lnTo>
                  <a:lnTo>
                    <a:pt x="26757" y="1089204"/>
                  </a:lnTo>
                  <a:lnTo>
                    <a:pt x="26774" y="1135297"/>
                  </a:lnTo>
                  <a:lnTo>
                    <a:pt x="26782" y="1180256"/>
                  </a:lnTo>
                  <a:lnTo>
                    <a:pt x="26786" y="1220081"/>
                  </a:lnTo>
                  <a:lnTo>
                    <a:pt x="24142" y="1265563"/>
                  </a:lnTo>
                  <a:lnTo>
                    <a:pt x="21644" y="1314551"/>
                  </a:lnTo>
                  <a:lnTo>
                    <a:pt x="23841" y="1362781"/>
                  </a:lnTo>
                  <a:lnTo>
                    <a:pt x="22833" y="1408029"/>
                  </a:lnTo>
                  <a:lnTo>
                    <a:pt x="21062" y="1452283"/>
                  </a:lnTo>
                  <a:lnTo>
                    <a:pt x="23582" y="1498410"/>
                  </a:lnTo>
                  <a:lnTo>
                    <a:pt x="25364" y="1545368"/>
                  </a:lnTo>
                  <a:lnTo>
                    <a:pt x="26155" y="1591705"/>
                  </a:lnTo>
                  <a:lnTo>
                    <a:pt x="26507" y="1635450"/>
                  </a:lnTo>
                  <a:lnTo>
                    <a:pt x="26664" y="1683335"/>
                  </a:lnTo>
                  <a:lnTo>
                    <a:pt x="26733" y="1732399"/>
                  </a:lnTo>
                  <a:lnTo>
                    <a:pt x="26764" y="1777356"/>
                  </a:lnTo>
                  <a:lnTo>
                    <a:pt x="26778" y="1820488"/>
                  </a:lnTo>
                  <a:lnTo>
                    <a:pt x="26784" y="1863801"/>
                  </a:lnTo>
                  <a:lnTo>
                    <a:pt x="26787" y="1909509"/>
                  </a:lnTo>
                  <a:lnTo>
                    <a:pt x="26788" y="1953637"/>
                  </a:lnTo>
                  <a:lnTo>
                    <a:pt x="26788" y="1996400"/>
                  </a:lnTo>
                  <a:lnTo>
                    <a:pt x="26789" y="2038557"/>
                  </a:lnTo>
                  <a:lnTo>
                    <a:pt x="26789" y="2080445"/>
                  </a:lnTo>
                  <a:lnTo>
                    <a:pt x="26789" y="2121220"/>
                  </a:lnTo>
                  <a:lnTo>
                    <a:pt x="26789" y="2159186"/>
                  </a:lnTo>
                  <a:lnTo>
                    <a:pt x="24143" y="2198550"/>
                  </a:lnTo>
                  <a:lnTo>
                    <a:pt x="20652" y="2238204"/>
                  </a:lnTo>
                  <a:lnTo>
                    <a:pt x="17694" y="2293997"/>
                  </a:lnTo>
                  <a:lnTo>
                    <a:pt x="11967" y="2349224"/>
                  </a:lnTo>
                  <a:lnTo>
                    <a:pt x="10280" y="2388844"/>
                  </a:lnTo>
                  <a:lnTo>
                    <a:pt x="9330" y="2431235"/>
                  </a:lnTo>
                  <a:lnTo>
                    <a:pt x="4308" y="2476868"/>
                  </a:lnTo>
                  <a:lnTo>
                    <a:pt x="1276" y="2523352"/>
                  </a:lnTo>
                  <a:lnTo>
                    <a:pt x="378" y="2578025"/>
                  </a:lnTo>
                  <a:lnTo>
                    <a:pt x="0" y="2616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51"/>
            <p:cNvSpPr/>
            <p:nvPr>
              <p:custDataLst>
                <p:tags r:id="rId39"/>
              </p:custDataLst>
            </p:nvPr>
          </p:nvSpPr>
          <p:spPr>
            <a:xfrm>
              <a:off x="508992" y="2053828"/>
              <a:ext cx="1339455" cy="85982"/>
            </a:xfrm>
            <a:custGeom>
              <a:avLst/>
              <a:gdLst/>
              <a:ahLst/>
              <a:cxnLst/>
              <a:rect l="0" t="0" r="0" b="0"/>
              <a:pathLst>
                <a:path w="1339455" h="85982">
                  <a:moveTo>
                    <a:pt x="0" y="80367"/>
                  </a:moveTo>
                  <a:lnTo>
                    <a:pt x="0" y="80367"/>
                  </a:lnTo>
                  <a:lnTo>
                    <a:pt x="0" y="85512"/>
                  </a:lnTo>
                  <a:lnTo>
                    <a:pt x="0" y="83315"/>
                  </a:lnTo>
                  <a:lnTo>
                    <a:pt x="0" y="85981"/>
                  </a:lnTo>
                  <a:lnTo>
                    <a:pt x="993" y="85102"/>
                  </a:lnTo>
                  <a:lnTo>
                    <a:pt x="7129" y="76368"/>
                  </a:lnTo>
                  <a:lnTo>
                    <a:pt x="12429" y="73629"/>
                  </a:lnTo>
                  <a:lnTo>
                    <a:pt x="65597" y="70483"/>
                  </a:lnTo>
                  <a:lnTo>
                    <a:pt x="100006" y="63754"/>
                  </a:lnTo>
                  <a:lnTo>
                    <a:pt x="145755" y="67094"/>
                  </a:lnTo>
                  <a:lnTo>
                    <a:pt x="196649" y="63112"/>
                  </a:lnTo>
                  <a:lnTo>
                    <a:pt x="248685" y="57847"/>
                  </a:lnTo>
                  <a:lnTo>
                    <a:pt x="299743" y="54421"/>
                  </a:lnTo>
                  <a:lnTo>
                    <a:pt x="354954" y="53745"/>
                  </a:lnTo>
                  <a:lnTo>
                    <a:pt x="409112" y="53611"/>
                  </a:lnTo>
                  <a:lnTo>
                    <a:pt x="452830" y="48848"/>
                  </a:lnTo>
                  <a:lnTo>
                    <a:pt x="497202" y="41152"/>
                  </a:lnTo>
                  <a:lnTo>
                    <a:pt x="541769" y="42069"/>
                  </a:lnTo>
                  <a:lnTo>
                    <a:pt x="591134" y="39144"/>
                  </a:lnTo>
                  <a:lnTo>
                    <a:pt x="638723" y="31993"/>
                  </a:lnTo>
                  <a:lnTo>
                    <a:pt x="688983" y="33071"/>
                  </a:lnTo>
                  <a:lnTo>
                    <a:pt x="741578" y="30194"/>
                  </a:lnTo>
                  <a:lnTo>
                    <a:pt x="790125" y="27798"/>
                  </a:lnTo>
                  <a:lnTo>
                    <a:pt x="845409" y="22348"/>
                  </a:lnTo>
                  <a:lnTo>
                    <a:pt x="896296" y="19189"/>
                  </a:lnTo>
                  <a:lnTo>
                    <a:pt x="942793" y="18253"/>
                  </a:lnTo>
                  <a:lnTo>
                    <a:pt x="992729" y="13236"/>
                  </a:lnTo>
                  <a:lnTo>
                    <a:pt x="1035747" y="10206"/>
                  </a:lnTo>
                  <a:lnTo>
                    <a:pt x="1078369" y="9308"/>
                  </a:lnTo>
                  <a:lnTo>
                    <a:pt x="1130087" y="3860"/>
                  </a:lnTo>
                  <a:lnTo>
                    <a:pt x="1178520" y="7634"/>
                  </a:lnTo>
                  <a:lnTo>
                    <a:pt x="1211733" y="5900"/>
                  </a:lnTo>
                  <a:lnTo>
                    <a:pt x="1230103" y="3615"/>
                  </a:lnTo>
                  <a:lnTo>
                    <a:pt x="1263356" y="4940"/>
                  </a:lnTo>
                  <a:lnTo>
                    <a:pt x="1314117" y="434"/>
                  </a:lnTo>
                  <a:lnTo>
                    <a:pt x="133945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3" name="SMARTInkShape-Group18"/>
          <p:cNvGrpSpPr/>
          <p:nvPr/>
        </p:nvGrpSpPr>
        <p:grpSpPr>
          <a:xfrm>
            <a:off x="1323510" y="2259211"/>
            <a:ext cx="676741" cy="285751"/>
            <a:chOff x="1323510" y="2259211"/>
            <a:chExt cx="676741" cy="285751"/>
          </a:xfrm>
        </p:grpSpPr>
        <p:sp>
          <p:nvSpPr>
            <p:cNvPr id="19" name="SMARTInkShape-52"/>
            <p:cNvSpPr/>
            <p:nvPr>
              <p:custDataLst>
                <p:tags r:id="rId28"/>
              </p:custDataLst>
            </p:nvPr>
          </p:nvSpPr>
          <p:spPr>
            <a:xfrm>
              <a:off x="1830586" y="2259211"/>
              <a:ext cx="169665" cy="107157"/>
            </a:xfrm>
            <a:custGeom>
              <a:avLst/>
              <a:gdLst/>
              <a:ahLst/>
              <a:cxnLst/>
              <a:rect l="0" t="0" r="0" b="0"/>
              <a:pathLst>
                <a:path w="169665" h="107157">
                  <a:moveTo>
                    <a:pt x="0" y="107156"/>
                  </a:moveTo>
                  <a:lnTo>
                    <a:pt x="0" y="107156"/>
                  </a:lnTo>
                  <a:lnTo>
                    <a:pt x="992" y="77686"/>
                  </a:lnTo>
                  <a:lnTo>
                    <a:pt x="7129" y="66454"/>
                  </a:lnTo>
                  <a:lnTo>
                    <a:pt x="12429" y="59962"/>
                  </a:lnTo>
                  <a:lnTo>
                    <a:pt x="15446" y="51124"/>
                  </a:lnTo>
                  <a:lnTo>
                    <a:pt x="16250" y="45989"/>
                  </a:lnTo>
                  <a:lnTo>
                    <a:pt x="17779" y="42565"/>
                  </a:lnTo>
                  <a:lnTo>
                    <a:pt x="19790" y="40283"/>
                  </a:lnTo>
                  <a:lnTo>
                    <a:pt x="22123" y="38762"/>
                  </a:lnTo>
                  <a:lnTo>
                    <a:pt x="33989" y="24046"/>
                  </a:lnTo>
                  <a:lnTo>
                    <a:pt x="43549" y="20609"/>
                  </a:lnTo>
                  <a:lnTo>
                    <a:pt x="65855" y="16418"/>
                  </a:lnTo>
                  <a:lnTo>
                    <a:pt x="77555" y="8620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53"/>
            <p:cNvSpPr/>
            <p:nvPr>
              <p:custDataLst>
                <p:tags r:id="rId29"/>
              </p:custDataLst>
            </p:nvPr>
          </p:nvSpPr>
          <p:spPr>
            <a:xfrm>
              <a:off x="1812730" y="2307062"/>
              <a:ext cx="156866" cy="237900"/>
            </a:xfrm>
            <a:custGeom>
              <a:avLst/>
              <a:gdLst/>
              <a:ahLst/>
              <a:cxnLst/>
              <a:rect l="0" t="0" r="0" b="0"/>
              <a:pathLst>
                <a:path w="156866" h="237900">
                  <a:moveTo>
                    <a:pt x="44645" y="5727"/>
                  </a:moveTo>
                  <a:lnTo>
                    <a:pt x="44645" y="5727"/>
                  </a:lnTo>
                  <a:lnTo>
                    <a:pt x="39905" y="5727"/>
                  </a:lnTo>
                  <a:lnTo>
                    <a:pt x="38508" y="4735"/>
                  </a:lnTo>
                  <a:lnTo>
                    <a:pt x="37577" y="3081"/>
                  </a:lnTo>
                  <a:lnTo>
                    <a:pt x="36957" y="986"/>
                  </a:lnTo>
                  <a:lnTo>
                    <a:pt x="36543" y="582"/>
                  </a:lnTo>
                  <a:lnTo>
                    <a:pt x="36267" y="1305"/>
                  </a:lnTo>
                  <a:lnTo>
                    <a:pt x="36083" y="2779"/>
                  </a:lnTo>
                  <a:lnTo>
                    <a:pt x="35960" y="2769"/>
                  </a:lnTo>
                  <a:lnTo>
                    <a:pt x="35824" y="113"/>
                  </a:lnTo>
                  <a:lnTo>
                    <a:pt x="35788" y="0"/>
                  </a:lnTo>
                  <a:lnTo>
                    <a:pt x="35748" y="2520"/>
                  </a:lnTo>
                  <a:lnTo>
                    <a:pt x="33084" y="6948"/>
                  </a:lnTo>
                  <a:lnTo>
                    <a:pt x="1382" y="47748"/>
                  </a:lnTo>
                  <a:lnTo>
                    <a:pt x="32" y="66557"/>
                  </a:lnTo>
                  <a:lnTo>
                    <a:pt x="0" y="75776"/>
                  </a:lnTo>
                  <a:lnTo>
                    <a:pt x="991" y="76239"/>
                  </a:lnTo>
                  <a:lnTo>
                    <a:pt x="4738" y="76753"/>
                  </a:lnTo>
                  <a:lnTo>
                    <a:pt x="6134" y="77882"/>
                  </a:lnTo>
                  <a:lnTo>
                    <a:pt x="7685" y="81783"/>
                  </a:lnTo>
                  <a:lnTo>
                    <a:pt x="9091" y="83220"/>
                  </a:lnTo>
                  <a:lnTo>
                    <a:pt x="17948" y="86834"/>
                  </a:lnTo>
                  <a:lnTo>
                    <a:pt x="22196" y="90722"/>
                  </a:lnTo>
                  <a:lnTo>
                    <a:pt x="24718" y="91164"/>
                  </a:lnTo>
                  <a:lnTo>
                    <a:pt x="27392" y="90466"/>
                  </a:lnTo>
                  <a:lnTo>
                    <a:pt x="30166" y="89009"/>
                  </a:lnTo>
                  <a:lnTo>
                    <a:pt x="43552" y="86958"/>
                  </a:lnTo>
                  <a:lnTo>
                    <a:pt x="51766" y="89124"/>
                  </a:lnTo>
                  <a:lnTo>
                    <a:pt x="55346" y="91090"/>
                  </a:lnTo>
                  <a:lnTo>
                    <a:pt x="58724" y="91409"/>
                  </a:lnTo>
                  <a:lnTo>
                    <a:pt x="65124" y="89118"/>
                  </a:lnTo>
                  <a:lnTo>
                    <a:pt x="68220" y="89102"/>
                  </a:lnTo>
                  <a:lnTo>
                    <a:pt x="118076" y="102687"/>
                  </a:lnTo>
                  <a:lnTo>
                    <a:pt x="120388" y="104101"/>
                  </a:lnTo>
                  <a:lnTo>
                    <a:pt x="121930" y="106036"/>
                  </a:lnTo>
                  <a:lnTo>
                    <a:pt x="124634" y="110832"/>
                  </a:lnTo>
                  <a:lnTo>
                    <a:pt x="129144" y="116271"/>
                  </a:lnTo>
                  <a:lnTo>
                    <a:pt x="131735" y="117126"/>
                  </a:lnTo>
                  <a:lnTo>
                    <a:pt x="134455" y="116704"/>
                  </a:lnTo>
                  <a:lnTo>
                    <a:pt x="137261" y="115431"/>
                  </a:lnTo>
                  <a:lnTo>
                    <a:pt x="139131" y="115574"/>
                  </a:lnTo>
                  <a:lnTo>
                    <a:pt x="140378" y="116661"/>
                  </a:lnTo>
                  <a:lnTo>
                    <a:pt x="150877" y="138808"/>
                  </a:lnTo>
                  <a:lnTo>
                    <a:pt x="151390" y="143588"/>
                  </a:lnTo>
                  <a:lnTo>
                    <a:pt x="152519" y="145259"/>
                  </a:lnTo>
                  <a:lnTo>
                    <a:pt x="154264" y="146373"/>
                  </a:lnTo>
                  <a:lnTo>
                    <a:pt x="156420" y="147116"/>
                  </a:lnTo>
                  <a:lnTo>
                    <a:pt x="156865" y="148604"/>
                  </a:lnTo>
                  <a:lnTo>
                    <a:pt x="156169" y="150588"/>
                  </a:lnTo>
                  <a:lnTo>
                    <a:pt x="153743" y="155438"/>
                  </a:lnTo>
                  <a:lnTo>
                    <a:pt x="152057" y="164814"/>
                  </a:lnTo>
                  <a:lnTo>
                    <a:pt x="121655" y="196605"/>
                  </a:lnTo>
                  <a:lnTo>
                    <a:pt x="115913" y="199702"/>
                  </a:lnTo>
                  <a:lnTo>
                    <a:pt x="110054" y="202071"/>
                  </a:lnTo>
                  <a:lnTo>
                    <a:pt x="99977" y="209724"/>
                  </a:lnTo>
                  <a:lnTo>
                    <a:pt x="89262" y="210699"/>
                  </a:lnTo>
                  <a:lnTo>
                    <a:pt x="85304" y="212820"/>
                  </a:lnTo>
                  <a:lnTo>
                    <a:pt x="73457" y="226451"/>
                  </a:lnTo>
                  <a:lnTo>
                    <a:pt x="69687" y="227850"/>
                  </a:lnTo>
                  <a:lnTo>
                    <a:pt x="63712" y="229464"/>
                  </a:lnTo>
                  <a:lnTo>
                    <a:pt x="44645" y="2378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54"/>
            <p:cNvSpPr/>
            <p:nvPr>
              <p:custDataLst>
                <p:tags r:id="rId30"/>
              </p:custDataLst>
            </p:nvPr>
          </p:nvSpPr>
          <p:spPr>
            <a:xfrm>
              <a:off x="1662163" y="2532852"/>
              <a:ext cx="7690" cy="12110"/>
            </a:xfrm>
            <a:custGeom>
              <a:avLst/>
              <a:gdLst/>
              <a:ahLst/>
              <a:cxnLst/>
              <a:rect l="0" t="0" r="0" b="0"/>
              <a:pathLst>
                <a:path w="7690" h="12110">
                  <a:moveTo>
                    <a:pt x="7689" y="3179"/>
                  </a:moveTo>
                  <a:lnTo>
                    <a:pt x="7689" y="3179"/>
                  </a:lnTo>
                  <a:lnTo>
                    <a:pt x="2948" y="3179"/>
                  </a:lnTo>
                  <a:lnTo>
                    <a:pt x="1552" y="4171"/>
                  </a:lnTo>
                  <a:lnTo>
                    <a:pt x="621" y="5825"/>
                  </a:lnTo>
                  <a:lnTo>
                    <a:pt x="0" y="7919"/>
                  </a:lnTo>
                  <a:lnTo>
                    <a:pt x="579" y="7332"/>
                  </a:lnTo>
                  <a:lnTo>
                    <a:pt x="3867" y="1387"/>
                  </a:lnTo>
                  <a:lnTo>
                    <a:pt x="4149" y="0"/>
                  </a:lnTo>
                  <a:lnTo>
                    <a:pt x="3344" y="67"/>
                  </a:lnTo>
                  <a:lnTo>
                    <a:pt x="1816" y="1105"/>
                  </a:lnTo>
                  <a:lnTo>
                    <a:pt x="1789" y="1796"/>
                  </a:lnTo>
                  <a:lnTo>
                    <a:pt x="2763" y="2257"/>
                  </a:lnTo>
                  <a:lnTo>
                    <a:pt x="4405" y="2564"/>
                  </a:lnTo>
                  <a:lnTo>
                    <a:pt x="5500" y="3762"/>
                  </a:lnTo>
                  <a:lnTo>
                    <a:pt x="7689" y="121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55"/>
            <p:cNvSpPr/>
            <p:nvPr>
              <p:custDataLst>
                <p:tags r:id="rId31"/>
              </p:custDataLst>
            </p:nvPr>
          </p:nvSpPr>
          <p:spPr>
            <a:xfrm>
              <a:off x="1323510" y="2306131"/>
              <a:ext cx="292351" cy="234945"/>
            </a:xfrm>
            <a:custGeom>
              <a:avLst/>
              <a:gdLst/>
              <a:ahLst/>
              <a:cxnLst/>
              <a:rect l="0" t="0" r="0" b="0"/>
              <a:pathLst>
                <a:path w="292351" h="234945">
                  <a:moveTo>
                    <a:pt x="33803" y="24517"/>
                  </a:moveTo>
                  <a:lnTo>
                    <a:pt x="33803" y="24517"/>
                  </a:lnTo>
                  <a:lnTo>
                    <a:pt x="69460" y="24517"/>
                  </a:lnTo>
                  <a:lnTo>
                    <a:pt x="69503" y="29258"/>
                  </a:lnTo>
                  <a:lnTo>
                    <a:pt x="66867" y="34231"/>
                  </a:lnTo>
                  <a:lnTo>
                    <a:pt x="64776" y="36946"/>
                  </a:lnTo>
                  <a:lnTo>
                    <a:pt x="59805" y="39963"/>
                  </a:lnTo>
                  <a:lnTo>
                    <a:pt x="57091" y="40768"/>
                  </a:lnTo>
                  <a:lnTo>
                    <a:pt x="51429" y="46953"/>
                  </a:lnTo>
                  <a:lnTo>
                    <a:pt x="45605" y="54333"/>
                  </a:lnTo>
                  <a:lnTo>
                    <a:pt x="36748" y="60471"/>
                  </a:lnTo>
                  <a:lnTo>
                    <a:pt x="30812" y="68940"/>
                  </a:lnTo>
                  <a:lnTo>
                    <a:pt x="25054" y="88560"/>
                  </a:lnTo>
                  <a:lnTo>
                    <a:pt x="23009" y="91025"/>
                  </a:lnTo>
                  <a:lnTo>
                    <a:pt x="20654" y="92668"/>
                  </a:lnTo>
                  <a:lnTo>
                    <a:pt x="12599" y="104462"/>
                  </a:lnTo>
                  <a:lnTo>
                    <a:pt x="164" y="149633"/>
                  </a:lnTo>
                  <a:lnTo>
                    <a:pt x="0" y="160491"/>
                  </a:lnTo>
                  <a:lnTo>
                    <a:pt x="5894" y="178782"/>
                  </a:lnTo>
                  <a:lnTo>
                    <a:pt x="6682" y="197556"/>
                  </a:lnTo>
                  <a:lnTo>
                    <a:pt x="8777" y="202384"/>
                  </a:lnTo>
                  <a:lnTo>
                    <a:pt x="12158" y="205603"/>
                  </a:lnTo>
                  <a:lnTo>
                    <a:pt x="16396" y="207749"/>
                  </a:lnTo>
                  <a:lnTo>
                    <a:pt x="19222" y="210172"/>
                  </a:lnTo>
                  <a:lnTo>
                    <a:pt x="25183" y="218322"/>
                  </a:lnTo>
                  <a:lnTo>
                    <a:pt x="37643" y="226029"/>
                  </a:lnTo>
                  <a:lnTo>
                    <a:pt x="51245" y="229135"/>
                  </a:lnTo>
                  <a:lnTo>
                    <a:pt x="58422" y="230552"/>
                  </a:lnTo>
                  <a:lnTo>
                    <a:pt x="68226" y="234490"/>
                  </a:lnTo>
                  <a:lnTo>
                    <a:pt x="72627" y="234944"/>
                  </a:lnTo>
                  <a:lnTo>
                    <a:pt x="120637" y="227368"/>
                  </a:lnTo>
                  <a:lnTo>
                    <a:pt x="124434" y="225235"/>
                  </a:lnTo>
                  <a:lnTo>
                    <a:pt x="150924" y="219829"/>
                  </a:lnTo>
                  <a:lnTo>
                    <a:pt x="197298" y="195502"/>
                  </a:lnTo>
                  <a:lnTo>
                    <a:pt x="214412" y="178053"/>
                  </a:lnTo>
                  <a:lnTo>
                    <a:pt x="236607" y="160017"/>
                  </a:lnTo>
                  <a:lnTo>
                    <a:pt x="256313" y="136778"/>
                  </a:lnTo>
                  <a:lnTo>
                    <a:pt x="259534" y="135077"/>
                  </a:lnTo>
                  <a:lnTo>
                    <a:pt x="265758" y="125248"/>
                  </a:lnTo>
                  <a:lnTo>
                    <a:pt x="288048" y="74766"/>
                  </a:lnTo>
                  <a:lnTo>
                    <a:pt x="292350" y="53823"/>
                  </a:lnTo>
                  <a:lnTo>
                    <a:pt x="283645" y="28121"/>
                  </a:lnTo>
                  <a:lnTo>
                    <a:pt x="271511" y="12694"/>
                  </a:lnTo>
                  <a:lnTo>
                    <a:pt x="268673" y="11674"/>
                  </a:lnTo>
                  <a:lnTo>
                    <a:pt x="265789" y="11986"/>
                  </a:lnTo>
                  <a:lnTo>
                    <a:pt x="262874" y="13187"/>
                  </a:lnTo>
                  <a:lnTo>
                    <a:pt x="258947" y="12003"/>
                  </a:lnTo>
                  <a:lnTo>
                    <a:pt x="243938" y="2840"/>
                  </a:lnTo>
                  <a:lnTo>
                    <a:pt x="232699" y="0"/>
                  </a:lnTo>
                  <a:lnTo>
                    <a:pt x="221089" y="1384"/>
                  </a:lnTo>
                  <a:lnTo>
                    <a:pt x="215215" y="3142"/>
                  </a:lnTo>
                  <a:lnTo>
                    <a:pt x="203396" y="2449"/>
                  </a:lnTo>
                  <a:lnTo>
                    <a:pt x="197467" y="876"/>
                  </a:lnTo>
                  <a:lnTo>
                    <a:pt x="192521" y="819"/>
                  </a:lnTo>
                  <a:lnTo>
                    <a:pt x="155760" y="8452"/>
                  </a:lnTo>
                  <a:lnTo>
                    <a:pt x="129109" y="32143"/>
                  </a:lnTo>
                  <a:lnTo>
                    <a:pt x="123888" y="44746"/>
                  </a:lnTo>
                  <a:lnTo>
                    <a:pt x="121641" y="46933"/>
                  </a:lnTo>
                  <a:lnTo>
                    <a:pt x="116498" y="49363"/>
                  </a:lnTo>
                  <a:lnTo>
                    <a:pt x="105240" y="513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26" name="SMARTInkShape-Group19"/>
          <p:cNvGrpSpPr/>
          <p:nvPr/>
        </p:nvGrpSpPr>
        <p:grpSpPr>
          <a:xfrm>
            <a:off x="1401961" y="2983796"/>
            <a:ext cx="285751" cy="1137409"/>
            <a:chOff x="1401961" y="2983796"/>
            <a:chExt cx="285751" cy="1137409"/>
          </a:xfrm>
        </p:grpSpPr>
        <p:sp>
          <p:nvSpPr>
            <p:cNvPr id="24" name="SMARTInkShape-56"/>
            <p:cNvSpPr/>
            <p:nvPr>
              <p:custDataLst>
                <p:tags r:id="rId26"/>
              </p:custDataLst>
            </p:nvPr>
          </p:nvSpPr>
          <p:spPr>
            <a:xfrm>
              <a:off x="1455573" y="3705823"/>
              <a:ext cx="187491" cy="415382"/>
            </a:xfrm>
            <a:custGeom>
              <a:avLst/>
              <a:gdLst/>
              <a:ahLst/>
              <a:cxnLst/>
              <a:rect l="0" t="0" r="0" b="0"/>
              <a:pathLst>
                <a:path w="187491" h="415382">
                  <a:moveTo>
                    <a:pt x="169630" y="44646"/>
                  </a:moveTo>
                  <a:lnTo>
                    <a:pt x="169630" y="44646"/>
                  </a:lnTo>
                  <a:lnTo>
                    <a:pt x="169630" y="22714"/>
                  </a:lnTo>
                  <a:lnTo>
                    <a:pt x="169630" y="24315"/>
                  </a:lnTo>
                  <a:lnTo>
                    <a:pt x="169630" y="16573"/>
                  </a:lnTo>
                  <a:lnTo>
                    <a:pt x="168638" y="14024"/>
                  </a:lnTo>
                  <a:lnTo>
                    <a:pt x="166984" y="12325"/>
                  </a:lnTo>
                  <a:lnTo>
                    <a:pt x="160536" y="8382"/>
                  </a:lnTo>
                  <a:lnTo>
                    <a:pt x="156328" y="4385"/>
                  </a:lnTo>
                  <a:lnTo>
                    <a:pt x="151150" y="1948"/>
                  </a:lnTo>
                  <a:lnTo>
                    <a:pt x="126942" y="73"/>
                  </a:lnTo>
                  <a:lnTo>
                    <a:pt x="90843" y="0"/>
                  </a:lnTo>
                  <a:lnTo>
                    <a:pt x="59745" y="9479"/>
                  </a:lnTo>
                  <a:lnTo>
                    <a:pt x="28593" y="29596"/>
                  </a:lnTo>
                  <a:lnTo>
                    <a:pt x="5251" y="63889"/>
                  </a:lnTo>
                  <a:lnTo>
                    <a:pt x="0" y="85941"/>
                  </a:lnTo>
                  <a:lnTo>
                    <a:pt x="973" y="102686"/>
                  </a:lnTo>
                  <a:lnTo>
                    <a:pt x="2622" y="107152"/>
                  </a:lnTo>
                  <a:lnTo>
                    <a:pt x="44084" y="162662"/>
                  </a:lnTo>
                  <a:lnTo>
                    <a:pt x="51324" y="172504"/>
                  </a:lnTo>
                  <a:lnTo>
                    <a:pt x="69495" y="189552"/>
                  </a:lnTo>
                  <a:lnTo>
                    <a:pt x="94156" y="222698"/>
                  </a:lnTo>
                  <a:lnTo>
                    <a:pt x="120657" y="242462"/>
                  </a:lnTo>
                  <a:lnTo>
                    <a:pt x="163234" y="292965"/>
                  </a:lnTo>
                  <a:lnTo>
                    <a:pt x="175856" y="318987"/>
                  </a:lnTo>
                  <a:lnTo>
                    <a:pt x="187367" y="373968"/>
                  </a:lnTo>
                  <a:lnTo>
                    <a:pt x="186416" y="377304"/>
                  </a:lnTo>
                  <a:lnTo>
                    <a:pt x="184789" y="379527"/>
                  </a:lnTo>
                  <a:lnTo>
                    <a:pt x="182713" y="381009"/>
                  </a:lnTo>
                  <a:lnTo>
                    <a:pt x="181328" y="382989"/>
                  </a:lnTo>
                  <a:lnTo>
                    <a:pt x="178388" y="390517"/>
                  </a:lnTo>
                  <a:lnTo>
                    <a:pt x="174184" y="396143"/>
                  </a:lnTo>
                  <a:lnTo>
                    <a:pt x="169008" y="399304"/>
                  </a:lnTo>
                  <a:lnTo>
                    <a:pt x="163401" y="401701"/>
                  </a:lnTo>
                  <a:lnTo>
                    <a:pt x="154665" y="407637"/>
                  </a:lnTo>
                  <a:lnTo>
                    <a:pt x="144801" y="409837"/>
                  </a:lnTo>
                  <a:lnTo>
                    <a:pt x="135113" y="410351"/>
                  </a:lnTo>
                  <a:lnTo>
                    <a:pt x="131736" y="411481"/>
                  </a:lnTo>
                  <a:lnTo>
                    <a:pt x="129485" y="413226"/>
                  </a:lnTo>
                  <a:lnTo>
                    <a:pt x="127984" y="415381"/>
                  </a:lnTo>
                  <a:lnTo>
                    <a:pt x="125991" y="414834"/>
                  </a:lnTo>
                  <a:lnTo>
                    <a:pt x="118446" y="406567"/>
                  </a:lnTo>
                  <a:lnTo>
                    <a:pt x="112816" y="403937"/>
                  </a:lnTo>
                  <a:lnTo>
                    <a:pt x="104069" y="402456"/>
                  </a:lnTo>
                  <a:lnTo>
                    <a:pt x="98159" y="396819"/>
                  </a:lnTo>
                  <a:lnTo>
                    <a:pt x="91020" y="386511"/>
                  </a:lnTo>
                  <a:lnTo>
                    <a:pt x="84221" y="363746"/>
                  </a:lnTo>
                  <a:lnTo>
                    <a:pt x="84910" y="361559"/>
                  </a:lnTo>
                  <a:lnTo>
                    <a:pt x="86361" y="360101"/>
                  </a:lnTo>
                  <a:lnTo>
                    <a:pt x="91527" y="333720"/>
                  </a:lnTo>
                  <a:lnTo>
                    <a:pt x="119068" y="280570"/>
                  </a:lnTo>
                  <a:lnTo>
                    <a:pt x="145819" y="239539"/>
                  </a:lnTo>
                  <a:lnTo>
                    <a:pt x="162869" y="225504"/>
                  </a:lnTo>
                  <a:lnTo>
                    <a:pt x="168619" y="212224"/>
                  </a:lnTo>
                  <a:lnTo>
                    <a:pt x="170940" y="209943"/>
                  </a:lnTo>
                  <a:lnTo>
                    <a:pt x="173480" y="208422"/>
                  </a:lnTo>
                  <a:lnTo>
                    <a:pt x="175173" y="205424"/>
                  </a:lnTo>
                  <a:lnTo>
                    <a:pt x="179255" y="183217"/>
                  </a:lnTo>
                  <a:lnTo>
                    <a:pt x="181008" y="181675"/>
                  </a:lnTo>
                  <a:lnTo>
                    <a:pt x="183168" y="180647"/>
                  </a:lnTo>
                  <a:lnTo>
                    <a:pt x="184609" y="177977"/>
                  </a:lnTo>
                  <a:lnTo>
                    <a:pt x="186921" y="156789"/>
                  </a:lnTo>
                  <a:lnTo>
                    <a:pt x="187490" y="133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57"/>
            <p:cNvSpPr/>
            <p:nvPr>
              <p:custDataLst>
                <p:tags r:id="rId27"/>
              </p:custDataLst>
            </p:nvPr>
          </p:nvSpPr>
          <p:spPr>
            <a:xfrm>
              <a:off x="1401961" y="2983796"/>
              <a:ext cx="285751" cy="338049"/>
            </a:xfrm>
            <a:custGeom>
              <a:avLst/>
              <a:gdLst/>
              <a:ahLst/>
              <a:cxnLst/>
              <a:rect l="0" t="0" r="0" b="0"/>
              <a:pathLst>
                <a:path w="285751" h="338049">
                  <a:moveTo>
                    <a:pt x="0" y="43368"/>
                  </a:moveTo>
                  <a:lnTo>
                    <a:pt x="0" y="43368"/>
                  </a:lnTo>
                  <a:lnTo>
                    <a:pt x="7129" y="35247"/>
                  </a:lnTo>
                  <a:lnTo>
                    <a:pt x="12429" y="26199"/>
                  </a:lnTo>
                  <a:lnTo>
                    <a:pt x="16223" y="22992"/>
                  </a:lnTo>
                  <a:lnTo>
                    <a:pt x="51185" y="9887"/>
                  </a:lnTo>
                  <a:lnTo>
                    <a:pt x="104293" y="0"/>
                  </a:lnTo>
                  <a:lnTo>
                    <a:pt x="127022" y="4117"/>
                  </a:lnTo>
                  <a:lnTo>
                    <a:pt x="139721" y="1752"/>
                  </a:lnTo>
                  <a:lnTo>
                    <a:pt x="161287" y="8836"/>
                  </a:lnTo>
                  <a:lnTo>
                    <a:pt x="167056" y="11417"/>
                  </a:lnTo>
                  <a:lnTo>
                    <a:pt x="171894" y="12146"/>
                  </a:lnTo>
                  <a:lnTo>
                    <a:pt x="184436" y="10414"/>
                  </a:lnTo>
                  <a:lnTo>
                    <a:pt x="219826" y="23969"/>
                  </a:lnTo>
                  <a:lnTo>
                    <a:pt x="229697" y="37478"/>
                  </a:lnTo>
                  <a:lnTo>
                    <a:pt x="237282" y="42615"/>
                  </a:lnTo>
                  <a:lnTo>
                    <a:pt x="239404" y="47333"/>
                  </a:lnTo>
                  <a:lnTo>
                    <a:pt x="241089" y="94759"/>
                  </a:lnTo>
                  <a:lnTo>
                    <a:pt x="233970" y="117938"/>
                  </a:lnTo>
                  <a:lnTo>
                    <a:pt x="222330" y="146385"/>
                  </a:lnTo>
                  <a:lnTo>
                    <a:pt x="179259" y="189627"/>
                  </a:lnTo>
                  <a:lnTo>
                    <a:pt x="140798" y="241219"/>
                  </a:lnTo>
                  <a:lnTo>
                    <a:pt x="114042" y="265949"/>
                  </a:lnTo>
                  <a:lnTo>
                    <a:pt x="104263" y="273262"/>
                  </a:lnTo>
                  <a:lnTo>
                    <a:pt x="94172" y="287543"/>
                  </a:lnTo>
                  <a:lnTo>
                    <a:pt x="89939" y="300186"/>
                  </a:lnTo>
                  <a:lnTo>
                    <a:pt x="89314" y="319397"/>
                  </a:lnTo>
                  <a:lnTo>
                    <a:pt x="94042" y="324694"/>
                  </a:lnTo>
                  <a:lnTo>
                    <a:pt x="99013" y="327152"/>
                  </a:lnTo>
                  <a:lnTo>
                    <a:pt x="131537" y="336692"/>
                  </a:lnTo>
                  <a:lnTo>
                    <a:pt x="163455" y="333447"/>
                  </a:lnTo>
                  <a:lnTo>
                    <a:pt x="179803" y="335011"/>
                  </a:lnTo>
                  <a:lnTo>
                    <a:pt x="234263" y="330758"/>
                  </a:lnTo>
                  <a:lnTo>
                    <a:pt x="285750" y="3380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7" name="SMARTInkShape-58"/>
          <p:cNvSpPr/>
          <p:nvPr>
            <p:custDataLst>
              <p:tags r:id="rId2"/>
            </p:custDataLst>
          </p:nvPr>
        </p:nvSpPr>
        <p:spPr>
          <a:xfrm>
            <a:off x="2152055" y="2536033"/>
            <a:ext cx="257600" cy="368447"/>
          </a:xfrm>
          <a:custGeom>
            <a:avLst/>
            <a:gdLst/>
            <a:ahLst/>
            <a:cxnLst/>
            <a:rect l="0" t="0" r="0" b="0"/>
            <a:pathLst>
              <a:path w="257600" h="368447">
                <a:moveTo>
                  <a:pt x="8929" y="17858"/>
                </a:moveTo>
                <a:lnTo>
                  <a:pt x="8929" y="17858"/>
                </a:lnTo>
                <a:lnTo>
                  <a:pt x="8929" y="13117"/>
                </a:lnTo>
                <a:lnTo>
                  <a:pt x="7937" y="11721"/>
                </a:lnTo>
                <a:lnTo>
                  <a:pt x="6284" y="10790"/>
                </a:lnTo>
                <a:lnTo>
                  <a:pt x="1241" y="9296"/>
                </a:lnTo>
                <a:lnTo>
                  <a:pt x="552" y="6446"/>
                </a:lnTo>
                <a:lnTo>
                  <a:pt x="109" y="1272"/>
                </a:lnTo>
                <a:lnTo>
                  <a:pt x="21" y="5394"/>
                </a:lnTo>
                <a:lnTo>
                  <a:pt x="0" y="0"/>
                </a:lnTo>
                <a:lnTo>
                  <a:pt x="0" y="4739"/>
                </a:lnTo>
                <a:lnTo>
                  <a:pt x="992" y="6135"/>
                </a:lnTo>
                <a:lnTo>
                  <a:pt x="2646" y="7066"/>
                </a:lnTo>
                <a:lnTo>
                  <a:pt x="4740" y="7687"/>
                </a:lnTo>
                <a:lnTo>
                  <a:pt x="6137" y="9093"/>
                </a:lnTo>
                <a:lnTo>
                  <a:pt x="11024" y="18478"/>
                </a:lnTo>
                <a:lnTo>
                  <a:pt x="13302" y="21248"/>
                </a:lnTo>
                <a:lnTo>
                  <a:pt x="18480" y="24325"/>
                </a:lnTo>
                <a:lnTo>
                  <a:pt x="24088" y="26685"/>
                </a:lnTo>
                <a:lnTo>
                  <a:pt x="69965" y="58565"/>
                </a:lnTo>
                <a:lnTo>
                  <a:pt x="87793" y="66468"/>
                </a:lnTo>
                <a:lnTo>
                  <a:pt x="96235" y="74519"/>
                </a:lnTo>
                <a:lnTo>
                  <a:pt x="103295" y="82728"/>
                </a:lnTo>
                <a:lnTo>
                  <a:pt x="156678" y="116118"/>
                </a:lnTo>
                <a:lnTo>
                  <a:pt x="163231" y="124698"/>
                </a:lnTo>
                <a:lnTo>
                  <a:pt x="167359" y="127780"/>
                </a:lnTo>
                <a:lnTo>
                  <a:pt x="189216" y="137872"/>
                </a:lnTo>
                <a:lnTo>
                  <a:pt x="203145" y="154159"/>
                </a:lnTo>
                <a:lnTo>
                  <a:pt x="224944" y="164607"/>
                </a:lnTo>
                <a:lnTo>
                  <a:pt x="227353" y="168277"/>
                </a:lnTo>
                <a:lnTo>
                  <a:pt x="231736" y="180937"/>
                </a:lnTo>
                <a:lnTo>
                  <a:pt x="233866" y="183132"/>
                </a:lnTo>
                <a:lnTo>
                  <a:pt x="236278" y="184595"/>
                </a:lnTo>
                <a:lnTo>
                  <a:pt x="237885" y="186563"/>
                </a:lnTo>
                <a:lnTo>
                  <a:pt x="239672" y="191395"/>
                </a:lnTo>
                <a:lnTo>
                  <a:pt x="241141" y="193080"/>
                </a:lnTo>
                <a:lnTo>
                  <a:pt x="245418" y="194953"/>
                </a:lnTo>
                <a:lnTo>
                  <a:pt x="246956" y="196445"/>
                </a:lnTo>
                <a:lnTo>
                  <a:pt x="257599" y="212662"/>
                </a:lnTo>
                <a:lnTo>
                  <a:pt x="257061" y="214204"/>
                </a:lnTo>
                <a:lnTo>
                  <a:pt x="253817" y="218563"/>
                </a:lnTo>
                <a:lnTo>
                  <a:pt x="253547" y="221114"/>
                </a:lnTo>
                <a:lnTo>
                  <a:pt x="255893" y="226595"/>
                </a:lnTo>
                <a:lnTo>
                  <a:pt x="255924" y="228453"/>
                </a:lnTo>
                <a:lnTo>
                  <a:pt x="254952" y="229692"/>
                </a:lnTo>
                <a:lnTo>
                  <a:pt x="253311" y="230518"/>
                </a:lnTo>
                <a:lnTo>
                  <a:pt x="252218" y="232061"/>
                </a:lnTo>
                <a:lnTo>
                  <a:pt x="249687" y="238973"/>
                </a:lnTo>
                <a:lnTo>
                  <a:pt x="245578" y="244454"/>
                </a:lnTo>
                <a:lnTo>
                  <a:pt x="240445" y="247552"/>
                </a:lnTo>
                <a:lnTo>
                  <a:pt x="234857" y="249920"/>
                </a:lnTo>
                <a:lnTo>
                  <a:pt x="229066" y="254280"/>
                </a:lnTo>
                <a:lnTo>
                  <a:pt x="225830" y="259525"/>
                </a:lnTo>
                <a:lnTo>
                  <a:pt x="224968" y="262313"/>
                </a:lnTo>
                <a:lnTo>
                  <a:pt x="218718" y="268057"/>
                </a:lnTo>
                <a:lnTo>
                  <a:pt x="193873" y="281802"/>
                </a:lnTo>
                <a:lnTo>
                  <a:pt x="171321" y="289969"/>
                </a:lnTo>
                <a:lnTo>
                  <a:pt x="121189" y="324239"/>
                </a:lnTo>
                <a:lnTo>
                  <a:pt x="100704" y="331826"/>
                </a:lnTo>
                <a:lnTo>
                  <a:pt x="63124" y="354577"/>
                </a:lnTo>
                <a:lnTo>
                  <a:pt x="59942" y="355447"/>
                </a:lnTo>
                <a:lnTo>
                  <a:pt x="57821" y="358011"/>
                </a:lnTo>
                <a:lnTo>
                  <a:pt x="55464" y="366151"/>
                </a:lnTo>
                <a:lnTo>
                  <a:pt x="53843" y="368124"/>
                </a:lnTo>
                <a:lnTo>
                  <a:pt x="51770" y="368446"/>
                </a:lnTo>
                <a:lnTo>
                  <a:pt x="44648" y="36611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096" name="SMARTInkShape-Group21"/>
          <p:cNvGrpSpPr/>
          <p:nvPr/>
        </p:nvGrpSpPr>
        <p:grpSpPr>
          <a:xfrm>
            <a:off x="2467803" y="2486238"/>
            <a:ext cx="300401" cy="1246372"/>
            <a:chOff x="2467803" y="2486238"/>
            <a:chExt cx="300401" cy="1246372"/>
          </a:xfrm>
        </p:grpSpPr>
        <p:sp>
          <p:nvSpPr>
            <p:cNvPr id="28" name="SMARTInkShape-59"/>
            <p:cNvSpPr/>
            <p:nvPr>
              <p:custDataLst>
                <p:tags r:id="rId22"/>
              </p:custDataLst>
            </p:nvPr>
          </p:nvSpPr>
          <p:spPr>
            <a:xfrm>
              <a:off x="2625328" y="3402211"/>
              <a:ext cx="53579" cy="330399"/>
            </a:xfrm>
            <a:custGeom>
              <a:avLst/>
              <a:gdLst/>
              <a:ahLst/>
              <a:cxnLst/>
              <a:rect l="0" t="0" r="0" b="0"/>
              <a:pathLst>
                <a:path w="53579" h="330399">
                  <a:moveTo>
                    <a:pt x="53578" y="0"/>
                  </a:moveTo>
                  <a:lnTo>
                    <a:pt x="53578" y="0"/>
                  </a:lnTo>
                  <a:lnTo>
                    <a:pt x="53578" y="9480"/>
                  </a:lnTo>
                  <a:lnTo>
                    <a:pt x="34176" y="62093"/>
                  </a:lnTo>
                  <a:lnTo>
                    <a:pt x="21625" y="104492"/>
                  </a:lnTo>
                  <a:lnTo>
                    <a:pt x="12053" y="152485"/>
                  </a:lnTo>
                  <a:lnTo>
                    <a:pt x="3067" y="200298"/>
                  </a:lnTo>
                  <a:lnTo>
                    <a:pt x="404" y="253906"/>
                  </a:lnTo>
                  <a:lnTo>
                    <a:pt x="80" y="309115"/>
                  </a:lnTo>
                  <a:lnTo>
                    <a:pt x="0" y="3303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60"/>
            <p:cNvSpPr/>
            <p:nvPr>
              <p:custDataLst>
                <p:tags r:id="rId23"/>
              </p:custDataLst>
            </p:nvPr>
          </p:nvSpPr>
          <p:spPr>
            <a:xfrm>
              <a:off x="2467803" y="3357563"/>
              <a:ext cx="130737" cy="267891"/>
            </a:xfrm>
            <a:custGeom>
              <a:avLst/>
              <a:gdLst/>
              <a:ahLst/>
              <a:cxnLst/>
              <a:rect l="0" t="0" r="0" b="0"/>
              <a:pathLst>
                <a:path w="130737" h="267891">
                  <a:moveTo>
                    <a:pt x="14650" y="0"/>
                  </a:moveTo>
                  <a:lnTo>
                    <a:pt x="14650" y="0"/>
                  </a:lnTo>
                  <a:lnTo>
                    <a:pt x="14650" y="4740"/>
                  </a:lnTo>
                  <a:lnTo>
                    <a:pt x="12004" y="9713"/>
                  </a:lnTo>
                  <a:lnTo>
                    <a:pt x="9910" y="12428"/>
                  </a:lnTo>
                  <a:lnTo>
                    <a:pt x="649" y="58076"/>
                  </a:lnTo>
                  <a:lnTo>
                    <a:pt x="2785" y="74864"/>
                  </a:lnTo>
                  <a:lnTo>
                    <a:pt x="0" y="92407"/>
                  </a:lnTo>
                  <a:lnTo>
                    <a:pt x="12662" y="146847"/>
                  </a:lnTo>
                  <a:lnTo>
                    <a:pt x="23775" y="174086"/>
                  </a:lnTo>
                  <a:lnTo>
                    <a:pt x="56856" y="211594"/>
                  </a:lnTo>
                  <a:lnTo>
                    <a:pt x="83512" y="234067"/>
                  </a:lnTo>
                  <a:lnTo>
                    <a:pt x="87347" y="239388"/>
                  </a:lnTo>
                  <a:lnTo>
                    <a:pt x="130736" y="2678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61"/>
            <p:cNvSpPr/>
            <p:nvPr>
              <p:custDataLst>
                <p:tags r:id="rId24"/>
              </p:custDataLst>
            </p:nvPr>
          </p:nvSpPr>
          <p:spPr>
            <a:xfrm>
              <a:off x="2696766" y="2491383"/>
              <a:ext cx="71438" cy="383977"/>
            </a:xfrm>
            <a:custGeom>
              <a:avLst/>
              <a:gdLst/>
              <a:ahLst/>
              <a:cxnLst/>
              <a:rect l="0" t="0" r="0" b="0"/>
              <a:pathLst>
                <a:path w="71438" h="383977">
                  <a:moveTo>
                    <a:pt x="71437" y="0"/>
                  </a:moveTo>
                  <a:lnTo>
                    <a:pt x="71437" y="0"/>
                  </a:lnTo>
                  <a:lnTo>
                    <a:pt x="71437" y="9481"/>
                  </a:lnTo>
                  <a:lnTo>
                    <a:pt x="68791" y="16781"/>
                  </a:lnTo>
                  <a:lnTo>
                    <a:pt x="59008" y="39033"/>
                  </a:lnTo>
                  <a:lnTo>
                    <a:pt x="51647" y="75512"/>
                  </a:lnTo>
                  <a:lnTo>
                    <a:pt x="41290" y="100795"/>
                  </a:lnTo>
                  <a:lnTo>
                    <a:pt x="31467" y="154978"/>
                  </a:lnTo>
                  <a:lnTo>
                    <a:pt x="23434" y="193755"/>
                  </a:lnTo>
                  <a:lnTo>
                    <a:pt x="17691" y="231304"/>
                  </a:lnTo>
                  <a:lnTo>
                    <a:pt x="11831" y="271474"/>
                  </a:lnTo>
                  <a:lnTo>
                    <a:pt x="3946" y="321979"/>
                  </a:lnTo>
                  <a:lnTo>
                    <a:pt x="0" y="3839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62"/>
            <p:cNvSpPr/>
            <p:nvPr>
              <p:custDataLst>
                <p:tags r:id="rId25"/>
              </p:custDataLst>
            </p:nvPr>
          </p:nvSpPr>
          <p:spPr>
            <a:xfrm>
              <a:off x="2562820" y="2486238"/>
              <a:ext cx="151806" cy="165880"/>
            </a:xfrm>
            <a:custGeom>
              <a:avLst/>
              <a:gdLst/>
              <a:ahLst/>
              <a:cxnLst/>
              <a:rect l="0" t="0" r="0" b="0"/>
              <a:pathLst>
                <a:path w="151806" h="165880">
                  <a:moveTo>
                    <a:pt x="0" y="5145"/>
                  </a:moveTo>
                  <a:lnTo>
                    <a:pt x="0" y="5145"/>
                  </a:lnTo>
                  <a:lnTo>
                    <a:pt x="4741" y="404"/>
                  </a:lnTo>
                  <a:lnTo>
                    <a:pt x="6137" y="0"/>
                  </a:lnTo>
                  <a:lnTo>
                    <a:pt x="7068" y="723"/>
                  </a:lnTo>
                  <a:lnTo>
                    <a:pt x="8562" y="4271"/>
                  </a:lnTo>
                  <a:lnTo>
                    <a:pt x="8929" y="47058"/>
                  </a:lnTo>
                  <a:lnTo>
                    <a:pt x="15067" y="58366"/>
                  </a:lnTo>
                  <a:lnTo>
                    <a:pt x="16618" y="71463"/>
                  </a:lnTo>
                  <a:lnTo>
                    <a:pt x="19017" y="76146"/>
                  </a:lnTo>
                  <a:lnTo>
                    <a:pt x="22600" y="79268"/>
                  </a:lnTo>
                  <a:lnTo>
                    <a:pt x="34478" y="86307"/>
                  </a:lnTo>
                  <a:lnTo>
                    <a:pt x="41121" y="92811"/>
                  </a:lnTo>
                  <a:lnTo>
                    <a:pt x="50438" y="105644"/>
                  </a:lnTo>
                  <a:lnTo>
                    <a:pt x="75576" y="123990"/>
                  </a:lnTo>
                  <a:lnTo>
                    <a:pt x="92618" y="128332"/>
                  </a:lnTo>
                  <a:lnTo>
                    <a:pt x="104333" y="129348"/>
                  </a:lnTo>
                  <a:lnTo>
                    <a:pt x="109243" y="131603"/>
                  </a:lnTo>
                  <a:lnTo>
                    <a:pt x="151805" y="1658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097" name="SMARTInkShape-63"/>
          <p:cNvSpPr/>
          <p:nvPr>
            <p:custDataLst>
              <p:tags r:id="rId3"/>
            </p:custDataLst>
          </p:nvPr>
        </p:nvSpPr>
        <p:spPr>
          <a:xfrm>
            <a:off x="2009180" y="3361354"/>
            <a:ext cx="187488" cy="371256"/>
          </a:xfrm>
          <a:custGeom>
            <a:avLst/>
            <a:gdLst/>
            <a:ahLst/>
            <a:cxnLst/>
            <a:rect l="0" t="0" r="0" b="0"/>
            <a:pathLst>
              <a:path w="187488" h="371256">
                <a:moveTo>
                  <a:pt x="17859" y="14068"/>
                </a:moveTo>
                <a:lnTo>
                  <a:pt x="17859" y="14068"/>
                </a:lnTo>
                <a:lnTo>
                  <a:pt x="13119" y="14067"/>
                </a:lnTo>
                <a:lnTo>
                  <a:pt x="11722" y="13075"/>
                </a:lnTo>
                <a:lnTo>
                  <a:pt x="10791" y="11422"/>
                </a:lnTo>
                <a:lnTo>
                  <a:pt x="8939" y="5170"/>
                </a:lnTo>
                <a:lnTo>
                  <a:pt x="8932" y="0"/>
                </a:lnTo>
                <a:lnTo>
                  <a:pt x="8930" y="2193"/>
                </a:lnTo>
                <a:lnTo>
                  <a:pt x="9922" y="3175"/>
                </a:lnTo>
                <a:lnTo>
                  <a:pt x="13670" y="4266"/>
                </a:lnTo>
                <a:lnTo>
                  <a:pt x="15066" y="5549"/>
                </a:lnTo>
                <a:lnTo>
                  <a:pt x="19953" y="14737"/>
                </a:lnTo>
                <a:lnTo>
                  <a:pt x="22232" y="17491"/>
                </a:lnTo>
                <a:lnTo>
                  <a:pt x="27409" y="20550"/>
                </a:lnTo>
                <a:lnTo>
                  <a:pt x="33018" y="22902"/>
                </a:lnTo>
                <a:lnTo>
                  <a:pt x="60662" y="45448"/>
                </a:lnTo>
                <a:lnTo>
                  <a:pt x="67641" y="48850"/>
                </a:lnTo>
                <a:lnTo>
                  <a:pt x="96316" y="72187"/>
                </a:lnTo>
                <a:lnTo>
                  <a:pt x="103331" y="75617"/>
                </a:lnTo>
                <a:lnTo>
                  <a:pt x="157683" y="117260"/>
                </a:lnTo>
                <a:lnTo>
                  <a:pt x="163678" y="119462"/>
                </a:lnTo>
                <a:lnTo>
                  <a:pt x="169649" y="128378"/>
                </a:lnTo>
                <a:lnTo>
                  <a:pt x="178408" y="146419"/>
                </a:lnTo>
                <a:lnTo>
                  <a:pt x="184381" y="154376"/>
                </a:lnTo>
                <a:lnTo>
                  <a:pt x="186592" y="163017"/>
                </a:lnTo>
                <a:lnTo>
                  <a:pt x="187487" y="186713"/>
                </a:lnTo>
                <a:lnTo>
                  <a:pt x="184861" y="192664"/>
                </a:lnTo>
                <a:lnTo>
                  <a:pt x="177805" y="206884"/>
                </a:lnTo>
                <a:lnTo>
                  <a:pt x="172290" y="218826"/>
                </a:lnTo>
                <a:lnTo>
                  <a:pt x="136748" y="256610"/>
                </a:lnTo>
                <a:lnTo>
                  <a:pt x="109718" y="272594"/>
                </a:lnTo>
                <a:lnTo>
                  <a:pt x="56055" y="324542"/>
                </a:lnTo>
                <a:lnTo>
                  <a:pt x="28868" y="353998"/>
                </a:lnTo>
                <a:lnTo>
                  <a:pt x="20034" y="367846"/>
                </a:lnTo>
                <a:lnTo>
                  <a:pt x="13534" y="369740"/>
                </a:lnTo>
                <a:lnTo>
                  <a:pt x="0" y="37125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101" name="SMARTInkShape-Group23"/>
          <p:cNvGrpSpPr/>
          <p:nvPr/>
        </p:nvGrpSpPr>
        <p:grpSpPr>
          <a:xfrm>
            <a:off x="2028326" y="1896938"/>
            <a:ext cx="695230" cy="349469"/>
            <a:chOff x="2028326" y="1896938"/>
            <a:chExt cx="695230" cy="349469"/>
          </a:xfrm>
        </p:grpSpPr>
        <p:sp>
          <p:nvSpPr>
            <p:cNvPr id="4099" name="SMARTInkShape-64"/>
            <p:cNvSpPr/>
            <p:nvPr>
              <p:custDataLst>
                <p:tags r:id="rId20"/>
              </p:custDataLst>
            </p:nvPr>
          </p:nvSpPr>
          <p:spPr>
            <a:xfrm>
              <a:off x="2527138" y="1896938"/>
              <a:ext cx="196418" cy="192610"/>
            </a:xfrm>
            <a:custGeom>
              <a:avLst/>
              <a:gdLst/>
              <a:ahLst/>
              <a:cxnLst/>
              <a:rect l="0" t="0" r="0" b="0"/>
              <a:pathLst>
                <a:path w="196418" h="192610">
                  <a:moveTo>
                    <a:pt x="116050" y="58664"/>
                  </a:moveTo>
                  <a:lnTo>
                    <a:pt x="116050" y="58664"/>
                  </a:lnTo>
                  <a:lnTo>
                    <a:pt x="120790" y="53923"/>
                  </a:lnTo>
                  <a:lnTo>
                    <a:pt x="123117" y="48950"/>
                  </a:lnTo>
                  <a:lnTo>
                    <a:pt x="124970" y="24337"/>
                  </a:lnTo>
                  <a:lnTo>
                    <a:pt x="129717" y="18617"/>
                  </a:lnTo>
                  <a:lnTo>
                    <a:pt x="130122" y="16091"/>
                  </a:lnTo>
                  <a:lnTo>
                    <a:pt x="129400" y="13414"/>
                  </a:lnTo>
                  <a:lnTo>
                    <a:pt x="127926" y="10638"/>
                  </a:lnTo>
                  <a:lnTo>
                    <a:pt x="126944" y="9779"/>
                  </a:lnTo>
                  <a:lnTo>
                    <a:pt x="126289" y="10199"/>
                  </a:lnTo>
                  <a:lnTo>
                    <a:pt x="125852" y="11471"/>
                  </a:lnTo>
                  <a:lnTo>
                    <a:pt x="125562" y="11327"/>
                  </a:lnTo>
                  <a:lnTo>
                    <a:pt x="125056" y="6103"/>
                  </a:lnTo>
                  <a:lnTo>
                    <a:pt x="122368" y="5538"/>
                  </a:lnTo>
                  <a:lnTo>
                    <a:pt x="120262" y="5387"/>
                  </a:lnTo>
                  <a:lnTo>
                    <a:pt x="115276" y="2574"/>
                  </a:lnTo>
                  <a:lnTo>
                    <a:pt x="112557" y="434"/>
                  </a:lnTo>
                  <a:lnTo>
                    <a:pt x="108760" y="0"/>
                  </a:lnTo>
                  <a:lnTo>
                    <a:pt x="77709" y="4829"/>
                  </a:lnTo>
                  <a:lnTo>
                    <a:pt x="74614" y="6899"/>
                  </a:lnTo>
                  <a:lnTo>
                    <a:pt x="65518" y="17308"/>
                  </a:lnTo>
                  <a:lnTo>
                    <a:pt x="41458" y="30571"/>
                  </a:lnTo>
                  <a:lnTo>
                    <a:pt x="14956" y="66039"/>
                  </a:lnTo>
                  <a:lnTo>
                    <a:pt x="2062" y="96851"/>
                  </a:lnTo>
                  <a:lnTo>
                    <a:pt x="0" y="137706"/>
                  </a:lnTo>
                  <a:lnTo>
                    <a:pt x="980" y="140132"/>
                  </a:lnTo>
                  <a:lnTo>
                    <a:pt x="2626" y="140757"/>
                  </a:lnTo>
                  <a:lnTo>
                    <a:pt x="4715" y="140182"/>
                  </a:lnTo>
                  <a:lnTo>
                    <a:pt x="6108" y="140790"/>
                  </a:lnTo>
                  <a:lnTo>
                    <a:pt x="7036" y="142188"/>
                  </a:lnTo>
                  <a:lnTo>
                    <a:pt x="7655" y="144112"/>
                  </a:lnTo>
                  <a:lnTo>
                    <a:pt x="24162" y="155311"/>
                  </a:lnTo>
                  <a:lnTo>
                    <a:pt x="33370" y="156578"/>
                  </a:lnTo>
                  <a:lnTo>
                    <a:pt x="48856" y="156878"/>
                  </a:lnTo>
                  <a:lnTo>
                    <a:pt x="54105" y="154239"/>
                  </a:lnTo>
                  <a:lnTo>
                    <a:pt x="56894" y="152146"/>
                  </a:lnTo>
                  <a:lnTo>
                    <a:pt x="59992" y="147175"/>
                  </a:lnTo>
                  <a:lnTo>
                    <a:pt x="60819" y="144460"/>
                  </a:lnTo>
                  <a:lnTo>
                    <a:pt x="62362" y="142650"/>
                  </a:lnTo>
                  <a:lnTo>
                    <a:pt x="66722" y="140640"/>
                  </a:lnTo>
                  <a:lnTo>
                    <a:pt x="71967" y="134454"/>
                  </a:lnTo>
                  <a:lnTo>
                    <a:pt x="76614" y="126083"/>
                  </a:lnTo>
                  <a:lnTo>
                    <a:pt x="80222" y="115791"/>
                  </a:lnTo>
                  <a:lnTo>
                    <a:pt x="95712" y="94416"/>
                  </a:lnTo>
                  <a:lnTo>
                    <a:pt x="105734" y="65860"/>
                  </a:lnTo>
                  <a:lnTo>
                    <a:pt x="107188" y="64453"/>
                  </a:lnTo>
                  <a:lnTo>
                    <a:pt x="109150" y="64508"/>
                  </a:lnTo>
                  <a:lnTo>
                    <a:pt x="111450" y="65536"/>
                  </a:lnTo>
                  <a:lnTo>
                    <a:pt x="112983" y="64237"/>
                  </a:lnTo>
                  <a:lnTo>
                    <a:pt x="115646" y="52036"/>
                  </a:lnTo>
                  <a:lnTo>
                    <a:pt x="115781" y="52261"/>
                  </a:lnTo>
                  <a:lnTo>
                    <a:pt x="115970" y="55333"/>
                  </a:lnTo>
                  <a:lnTo>
                    <a:pt x="116039" y="50667"/>
                  </a:lnTo>
                  <a:lnTo>
                    <a:pt x="118691" y="50149"/>
                  </a:lnTo>
                  <a:lnTo>
                    <a:pt x="121192" y="49918"/>
                  </a:lnTo>
                  <a:lnTo>
                    <a:pt x="118997" y="49816"/>
                  </a:lnTo>
                  <a:lnTo>
                    <a:pt x="118014" y="50781"/>
                  </a:lnTo>
                  <a:lnTo>
                    <a:pt x="116923" y="54499"/>
                  </a:lnTo>
                  <a:lnTo>
                    <a:pt x="117624" y="55887"/>
                  </a:lnTo>
                  <a:lnTo>
                    <a:pt x="119083" y="56812"/>
                  </a:lnTo>
                  <a:lnTo>
                    <a:pt x="121049" y="57430"/>
                  </a:lnTo>
                  <a:lnTo>
                    <a:pt x="121367" y="58833"/>
                  </a:lnTo>
                  <a:lnTo>
                    <a:pt x="118066" y="66541"/>
                  </a:lnTo>
                  <a:lnTo>
                    <a:pt x="116946" y="75725"/>
                  </a:lnTo>
                  <a:lnTo>
                    <a:pt x="117639" y="78967"/>
                  </a:lnTo>
                  <a:lnTo>
                    <a:pt x="119094" y="81129"/>
                  </a:lnTo>
                  <a:lnTo>
                    <a:pt x="121056" y="82570"/>
                  </a:lnTo>
                  <a:lnTo>
                    <a:pt x="123235" y="89463"/>
                  </a:lnTo>
                  <a:lnTo>
                    <a:pt x="125742" y="108617"/>
                  </a:lnTo>
                  <a:lnTo>
                    <a:pt x="131048" y="118995"/>
                  </a:lnTo>
                  <a:lnTo>
                    <a:pt x="132637" y="128803"/>
                  </a:lnTo>
                  <a:lnTo>
                    <a:pt x="135046" y="132212"/>
                  </a:lnTo>
                  <a:lnTo>
                    <a:pt x="138636" y="134485"/>
                  </a:lnTo>
                  <a:lnTo>
                    <a:pt x="143013" y="136000"/>
                  </a:lnTo>
                  <a:lnTo>
                    <a:pt x="145931" y="138003"/>
                  </a:lnTo>
                  <a:lnTo>
                    <a:pt x="147877" y="140330"/>
                  </a:lnTo>
                  <a:lnTo>
                    <a:pt x="152023" y="146553"/>
                  </a:lnTo>
                  <a:lnTo>
                    <a:pt x="164522" y="159229"/>
                  </a:lnTo>
                  <a:lnTo>
                    <a:pt x="181254" y="169692"/>
                  </a:lnTo>
                  <a:lnTo>
                    <a:pt x="196417" y="192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0" name="SMARTInkShape-65"/>
            <p:cNvSpPr/>
            <p:nvPr>
              <p:custDataLst>
                <p:tags r:id="rId21"/>
              </p:custDataLst>
            </p:nvPr>
          </p:nvSpPr>
          <p:spPr>
            <a:xfrm>
              <a:off x="2028326" y="1973461"/>
              <a:ext cx="382691" cy="272946"/>
            </a:xfrm>
            <a:custGeom>
              <a:avLst/>
              <a:gdLst/>
              <a:ahLst/>
              <a:cxnLst/>
              <a:rect l="0" t="0" r="0" b="0"/>
              <a:pathLst>
                <a:path w="382691" h="272946">
                  <a:moveTo>
                    <a:pt x="382690" y="0"/>
                  </a:moveTo>
                  <a:lnTo>
                    <a:pt x="382690" y="0"/>
                  </a:lnTo>
                  <a:lnTo>
                    <a:pt x="356039" y="21910"/>
                  </a:lnTo>
                  <a:lnTo>
                    <a:pt x="305675" y="50142"/>
                  </a:lnTo>
                  <a:lnTo>
                    <a:pt x="277078" y="65063"/>
                  </a:lnTo>
                  <a:lnTo>
                    <a:pt x="264314" y="73565"/>
                  </a:lnTo>
                  <a:lnTo>
                    <a:pt x="245971" y="80336"/>
                  </a:lnTo>
                  <a:lnTo>
                    <a:pt x="204108" y="111141"/>
                  </a:lnTo>
                  <a:lnTo>
                    <a:pt x="192195" y="115872"/>
                  </a:lnTo>
                  <a:lnTo>
                    <a:pt x="136614" y="154318"/>
                  </a:lnTo>
                  <a:lnTo>
                    <a:pt x="132319" y="159433"/>
                  </a:lnTo>
                  <a:lnTo>
                    <a:pt x="122255" y="165117"/>
                  </a:lnTo>
                  <a:lnTo>
                    <a:pt x="99625" y="173506"/>
                  </a:lnTo>
                  <a:lnTo>
                    <a:pt x="90526" y="181624"/>
                  </a:lnTo>
                  <a:lnTo>
                    <a:pt x="83175" y="189862"/>
                  </a:lnTo>
                  <a:lnTo>
                    <a:pt x="43933" y="211784"/>
                  </a:lnTo>
                  <a:lnTo>
                    <a:pt x="25552" y="214090"/>
                  </a:lnTo>
                  <a:lnTo>
                    <a:pt x="13606" y="214268"/>
                  </a:lnTo>
                  <a:lnTo>
                    <a:pt x="11618" y="215275"/>
                  </a:lnTo>
                  <a:lnTo>
                    <a:pt x="10293" y="216939"/>
                  </a:lnTo>
                  <a:lnTo>
                    <a:pt x="9410" y="219040"/>
                  </a:lnTo>
                  <a:lnTo>
                    <a:pt x="8821" y="219448"/>
                  </a:lnTo>
                  <a:lnTo>
                    <a:pt x="8428" y="218729"/>
                  </a:lnTo>
                  <a:lnTo>
                    <a:pt x="8166" y="217256"/>
                  </a:lnTo>
                  <a:lnTo>
                    <a:pt x="7000" y="216275"/>
                  </a:lnTo>
                  <a:lnTo>
                    <a:pt x="3057" y="215185"/>
                  </a:lnTo>
                  <a:lnTo>
                    <a:pt x="1609" y="215886"/>
                  </a:lnTo>
                  <a:lnTo>
                    <a:pt x="644" y="217346"/>
                  </a:lnTo>
                  <a:lnTo>
                    <a:pt x="0" y="219311"/>
                  </a:lnTo>
                  <a:lnTo>
                    <a:pt x="3835" y="212596"/>
                  </a:lnTo>
                  <a:lnTo>
                    <a:pt x="4112" y="210192"/>
                  </a:lnTo>
                  <a:lnTo>
                    <a:pt x="3305" y="208589"/>
                  </a:lnTo>
                  <a:lnTo>
                    <a:pt x="1774" y="207520"/>
                  </a:lnTo>
                  <a:lnTo>
                    <a:pt x="1746" y="206807"/>
                  </a:lnTo>
                  <a:lnTo>
                    <a:pt x="2719" y="206333"/>
                  </a:lnTo>
                  <a:lnTo>
                    <a:pt x="4360" y="206016"/>
                  </a:lnTo>
                  <a:lnTo>
                    <a:pt x="5455" y="204813"/>
                  </a:lnTo>
                  <a:lnTo>
                    <a:pt x="7354" y="197750"/>
                  </a:lnTo>
                  <a:lnTo>
                    <a:pt x="7618" y="184138"/>
                  </a:lnTo>
                  <a:lnTo>
                    <a:pt x="8618" y="183282"/>
                  </a:lnTo>
                  <a:lnTo>
                    <a:pt x="10277" y="183704"/>
                  </a:lnTo>
                  <a:lnTo>
                    <a:pt x="12376" y="184977"/>
                  </a:lnTo>
                  <a:lnTo>
                    <a:pt x="13775" y="183841"/>
                  </a:lnTo>
                  <a:lnTo>
                    <a:pt x="16736" y="174746"/>
                  </a:lnTo>
                  <a:lnTo>
                    <a:pt x="18666" y="173052"/>
                  </a:lnTo>
                  <a:lnTo>
                    <a:pt x="24152" y="170333"/>
                  </a:lnTo>
                  <a:lnTo>
                    <a:pt x="24902" y="167315"/>
                  </a:lnTo>
                  <a:lnTo>
                    <a:pt x="25102" y="165122"/>
                  </a:lnTo>
                  <a:lnTo>
                    <a:pt x="27970" y="160038"/>
                  </a:lnTo>
                  <a:lnTo>
                    <a:pt x="30124" y="157294"/>
                  </a:lnTo>
                  <a:lnTo>
                    <a:pt x="35163" y="154244"/>
                  </a:lnTo>
                  <a:lnTo>
                    <a:pt x="37896" y="153431"/>
                  </a:lnTo>
                  <a:lnTo>
                    <a:pt x="39718" y="151897"/>
                  </a:lnTo>
                  <a:lnTo>
                    <a:pt x="42282" y="146981"/>
                  </a:lnTo>
                  <a:lnTo>
                    <a:pt x="42642" y="147597"/>
                  </a:lnTo>
                  <a:lnTo>
                    <a:pt x="42882" y="148999"/>
                  </a:lnTo>
                  <a:lnTo>
                    <a:pt x="44034" y="148942"/>
                  </a:lnTo>
                  <a:lnTo>
                    <a:pt x="51008" y="143870"/>
                  </a:lnTo>
                  <a:lnTo>
                    <a:pt x="51436" y="144530"/>
                  </a:lnTo>
                  <a:lnTo>
                    <a:pt x="52038" y="148216"/>
                  </a:lnTo>
                  <a:lnTo>
                    <a:pt x="52258" y="143774"/>
                  </a:lnTo>
                  <a:lnTo>
                    <a:pt x="52291" y="167953"/>
                  </a:lnTo>
                  <a:lnTo>
                    <a:pt x="46154" y="177447"/>
                  </a:lnTo>
                  <a:lnTo>
                    <a:pt x="43371" y="220317"/>
                  </a:lnTo>
                  <a:lnTo>
                    <a:pt x="38624" y="227116"/>
                  </a:lnTo>
                  <a:lnTo>
                    <a:pt x="38219" y="229793"/>
                  </a:lnTo>
                  <a:lnTo>
                    <a:pt x="40414" y="235414"/>
                  </a:lnTo>
                  <a:lnTo>
                    <a:pt x="40405" y="238302"/>
                  </a:lnTo>
                  <a:lnTo>
                    <a:pt x="35414" y="253031"/>
                  </a:lnTo>
                  <a:lnTo>
                    <a:pt x="36079" y="254015"/>
                  </a:lnTo>
                  <a:lnTo>
                    <a:pt x="37514" y="253680"/>
                  </a:lnTo>
                  <a:lnTo>
                    <a:pt x="39463" y="252463"/>
                  </a:lnTo>
                  <a:lnTo>
                    <a:pt x="40763" y="252645"/>
                  </a:lnTo>
                  <a:lnTo>
                    <a:pt x="41629" y="253758"/>
                  </a:lnTo>
                  <a:lnTo>
                    <a:pt x="42848" y="260065"/>
                  </a:lnTo>
                  <a:lnTo>
                    <a:pt x="43019" y="262674"/>
                  </a:lnTo>
                  <a:lnTo>
                    <a:pt x="44126" y="264413"/>
                  </a:lnTo>
                  <a:lnTo>
                    <a:pt x="45855" y="265572"/>
                  </a:lnTo>
                  <a:lnTo>
                    <a:pt x="51020" y="267432"/>
                  </a:lnTo>
                  <a:lnTo>
                    <a:pt x="56655" y="272495"/>
                  </a:lnTo>
                  <a:lnTo>
                    <a:pt x="60161" y="272945"/>
                  </a:lnTo>
                  <a:lnTo>
                    <a:pt x="107506" y="267966"/>
                  </a:lnTo>
                  <a:lnTo>
                    <a:pt x="122119" y="272653"/>
                  </a:lnTo>
                  <a:lnTo>
                    <a:pt x="127617" y="272058"/>
                  </a:lnTo>
                  <a:lnTo>
                    <a:pt x="156591" y="261077"/>
                  </a:lnTo>
                  <a:lnTo>
                    <a:pt x="165785" y="262547"/>
                  </a:lnTo>
                  <a:lnTo>
                    <a:pt x="169625" y="264328"/>
                  </a:lnTo>
                  <a:lnTo>
                    <a:pt x="179185" y="263662"/>
                  </a:lnTo>
                  <a:lnTo>
                    <a:pt x="206328" y="259580"/>
                  </a:lnTo>
                  <a:lnTo>
                    <a:pt x="239815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104" name="SMARTInkShape-Group24"/>
          <p:cNvGrpSpPr/>
          <p:nvPr/>
        </p:nvGrpSpPr>
        <p:grpSpPr>
          <a:xfrm>
            <a:off x="2866430" y="3348633"/>
            <a:ext cx="705446" cy="230826"/>
            <a:chOff x="2866430" y="3348633"/>
            <a:chExt cx="705446" cy="230826"/>
          </a:xfrm>
        </p:grpSpPr>
        <p:sp>
          <p:nvSpPr>
            <p:cNvPr id="4102" name="SMARTInkShape-66"/>
            <p:cNvSpPr/>
            <p:nvPr>
              <p:custDataLst>
                <p:tags r:id="rId18"/>
              </p:custDataLst>
            </p:nvPr>
          </p:nvSpPr>
          <p:spPr>
            <a:xfrm>
              <a:off x="3409931" y="3348633"/>
              <a:ext cx="161945" cy="183254"/>
            </a:xfrm>
            <a:custGeom>
              <a:avLst/>
              <a:gdLst/>
              <a:ahLst/>
              <a:cxnLst/>
              <a:rect l="0" t="0" r="0" b="0"/>
              <a:pathLst>
                <a:path w="161945" h="183254">
                  <a:moveTo>
                    <a:pt x="126225" y="0"/>
                  </a:moveTo>
                  <a:lnTo>
                    <a:pt x="126225" y="0"/>
                  </a:lnTo>
                  <a:lnTo>
                    <a:pt x="121485" y="9481"/>
                  </a:lnTo>
                  <a:lnTo>
                    <a:pt x="119096" y="11281"/>
                  </a:lnTo>
                  <a:lnTo>
                    <a:pt x="116512" y="11489"/>
                  </a:lnTo>
                  <a:lnTo>
                    <a:pt x="113797" y="10636"/>
                  </a:lnTo>
                  <a:lnTo>
                    <a:pt x="111986" y="11059"/>
                  </a:lnTo>
                  <a:lnTo>
                    <a:pt x="110780" y="12334"/>
                  </a:lnTo>
                  <a:lnTo>
                    <a:pt x="109975" y="14176"/>
                  </a:lnTo>
                  <a:lnTo>
                    <a:pt x="109439" y="14411"/>
                  </a:lnTo>
                  <a:lnTo>
                    <a:pt x="109081" y="13576"/>
                  </a:lnTo>
                  <a:lnTo>
                    <a:pt x="108408" y="9201"/>
                  </a:lnTo>
                  <a:lnTo>
                    <a:pt x="103638" y="9010"/>
                  </a:lnTo>
                  <a:lnTo>
                    <a:pt x="98658" y="11611"/>
                  </a:lnTo>
                  <a:lnTo>
                    <a:pt x="95941" y="13694"/>
                  </a:lnTo>
                  <a:lnTo>
                    <a:pt x="94129" y="14090"/>
                  </a:lnTo>
                  <a:lnTo>
                    <a:pt x="92922" y="13362"/>
                  </a:lnTo>
                  <a:lnTo>
                    <a:pt x="92116" y="11885"/>
                  </a:lnTo>
                  <a:lnTo>
                    <a:pt x="89595" y="11892"/>
                  </a:lnTo>
                  <a:lnTo>
                    <a:pt x="77559" y="16642"/>
                  </a:lnTo>
                  <a:lnTo>
                    <a:pt x="66275" y="23341"/>
                  </a:lnTo>
                  <a:lnTo>
                    <a:pt x="51798" y="26759"/>
                  </a:lnTo>
                  <a:lnTo>
                    <a:pt x="44198" y="31075"/>
                  </a:lnTo>
                  <a:lnTo>
                    <a:pt x="30243" y="47075"/>
                  </a:lnTo>
                  <a:lnTo>
                    <a:pt x="20397" y="50687"/>
                  </a:lnTo>
                  <a:lnTo>
                    <a:pt x="9407" y="62877"/>
                  </a:lnTo>
                  <a:lnTo>
                    <a:pt x="3698" y="71683"/>
                  </a:lnTo>
                  <a:lnTo>
                    <a:pt x="0" y="94698"/>
                  </a:lnTo>
                  <a:lnTo>
                    <a:pt x="2043" y="135906"/>
                  </a:lnTo>
                  <a:lnTo>
                    <a:pt x="5879" y="144077"/>
                  </a:lnTo>
                  <a:lnTo>
                    <a:pt x="18358" y="154255"/>
                  </a:lnTo>
                  <a:lnTo>
                    <a:pt x="49795" y="166492"/>
                  </a:lnTo>
                  <a:lnTo>
                    <a:pt x="83646" y="171370"/>
                  </a:lnTo>
                  <a:lnTo>
                    <a:pt x="91757" y="179021"/>
                  </a:lnTo>
                  <a:lnTo>
                    <a:pt x="96301" y="179871"/>
                  </a:lnTo>
                  <a:lnTo>
                    <a:pt x="101315" y="178452"/>
                  </a:lnTo>
                  <a:lnTo>
                    <a:pt x="106642" y="175523"/>
                  </a:lnTo>
                  <a:lnTo>
                    <a:pt x="111185" y="174562"/>
                  </a:lnTo>
                  <a:lnTo>
                    <a:pt x="115206" y="174914"/>
                  </a:lnTo>
                  <a:lnTo>
                    <a:pt x="122320" y="177950"/>
                  </a:lnTo>
                  <a:lnTo>
                    <a:pt x="128789" y="182607"/>
                  </a:lnTo>
                  <a:lnTo>
                    <a:pt x="132895" y="183253"/>
                  </a:lnTo>
                  <a:lnTo>
                    <a:pt x="142749" y="181326"/>
                  </a:lnTo>
                  <a:lnTo>
                    <a:pt x="161944" y="16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3" name="SMARTInkShape-67"/>
            <p:cNvSpPr/>
            <p:nvPr>
              <p:custDataLst>
                <p:tags r:id="rId19"/>
              </p:custDataLst>
            </p:nvPr>
          </p:nvSpPr>
          <p:spPr>
            <a:xfrm>
              <a:off x="2866430" y="3387554"/>
              <a:ext cx="433943" cy="191905"/>
            </a:xfrm>
            <a:custGeom>
              <a:avLst/>
              <a:gdLst/>
              <a:ahLst/>
              <a:cxnLst/>
              <a:rect l="0" t="0" r="0" b="0"/>
              <a:pathLst>
                <a:path w="433943" h="191905">
                  <a:moveTo>
                    <a:pt x="428625" y="5727"/>
                  </a:moveTo>
                  <a:lnTo>
                    <a:pt x="428625" y="5727"/>
                  </a:lnTo>
                  <a:lnTo>
                    <a:pt x="428625" y="987"/>
                  </a:lnTo>
                  <a:lnTo>
                    <a:pt x="429617" y="583"/>
                  </a:lnTo>
                  <a:lnTo>
                    <a:pt x="433365" y="2779"/>
                  </a:lnTo>
                  <a:lnTo>
                    <a:pt x="433769" y="2770"/>
                  </a:lnTo>
                  <a:lnTo>
                    <a:pt x="431573" y="113"/>
                  </a:lnTo>
                  <a:lnTo>
                    <a:pt x="430590" y="0"/>
                  </a:lnTo>
                  <a:lnTo>
                    <a:pt x="429935" y="917"/>
                  </a:lnTo>
                  <a:lnTo>
                    <a:pt x="429498" y="2520"/>
                  </a:lnTo>
                  <a:lnTo>
                    <a:pt x="430199" y="3589"/>
                  </a:lnTo>
                  <a:lnTo>
                    <a:pt x="433624" y="4777"/>
                  </a:lnTo>
                  <a:lnTo>
                    <a:pt x="433942" y="5094"/>
                  </a:lnTo>
                  <a:lnTo>
                    <a:pt x="431649" y="5445"/>
                  </a:lnTo>
                  <a:lnTo>
                    <a:pt x="430641" y="6531"/>
                  </a:lnTo>
                  <a:lnTo>
                    <a:pt x="429521" y="10384"/>
                  </a:lnTo>
                  <a:lnTo>
                    <a:pt x="428230" y="11808"/>
                  </a:lnTo>
                  <a:lnTo>
                    <a:pt x="424150" y="13391"/>
                  </a:lnTo>
                  <a:lnTo>
                    <a:pt x="407922" y="17136"/>
                  </a:lnTo>
                  <a:lnTo>
                    <a:pt x="397596" y="20720"/>
                  </a:lnTo>
                  <a:lnTo>
                    <a:pt x="343728" y="31915"/>
                  </a:lnTo>
                  <a:lnTo>
                    <a:pt x="336308" y="32115"/>
                  </a:lnTo>
                  <a:lnTo>
                    <a:pt x="322772" y="37630"/>
                  </a:lnTo>
                  <a:lnTo>
                    <a:pt x="309149" y="44711"/>
                  </a:lnTo>
                  <a:lnTo>
                    <a:pt x="256900" y="55335"/>
                  </a:lnTo>
                  <a:lnTo>
                    <a:pt x="234207" y="64413"/>
                  </a:lnTo>
                  <a:lnTo>
                    <a:pt x="204021" y="72220"/>
                  </a:lnTo>
                  <a:lnTo>
                    <a:pt x="167622" y="90649"/>
                  </a:lnTo>
                  <a:lnTo>
                    <a:pt x="131875" y="101577"/>
                  </a:lnTo>
                  <a:lnTo>
                    <a:pt x="78406" y="125797"/>
                  </a:lnTo>
                  <a:lnTo>
                    <a:pt x="74099" y="125461"/>
                  </a:lnTo>
                  <a:lnTo>
                    <a:pt x="70235" y="124245"/>
                  </a:lnTo>
                  <a:lnTo>
                    <a:pt x="60650" y="125540"/>
                  </a:lnTo>
                  <a:lnTo>
                    <a:pt x="50768" y="129423"/>
                  </a:lnTo>
                  <a:lnTo>
                    <a:pt x="38634" y="136194"/>
                  </a:lnTo>
                  <a:lnTo>
                    <a:pt x="13807" y="140359"/>
                  </a:lnTo>
                  <a:lnTo>
                    <a:pt x="12182" y="142115"/>
                  </a:lnTo>
                  <a:lnTo>
                    <a:pt x="11097" y="144277"/>
                  </a:lnTo>
                  <a:lnTo>
                    <a:pt x="9383" y="144727"/>
                  </a:lnTo>
                  <a:lnTo>
                    <a:pt x="7247" y="144034"/>
                  </a:lnTo>
                  <a:lnTo>
                    <a:pt x="4831" y="142580"/>
                  </a:lnTo>
                  <a:lnTo>
                    <a:pt x="3221" y="142603"/>
                  </a:lnTo>
                  <a:lnTo>
                    <a:pt x="2147" y="143610"/>
                  </a:lnTo>
                  <a:lnTo>
                    <a:pt x="1431" y="145274"/>
                  </a:lnTo>
                  <a:lnTo>
                    <a:pt x="954" y="145392"/>
                  </a:lnTo>
                  <a:lnTo>
                    <a:pt x="125" y="140622"/>
                  </a:lnTo>
                  <a:lnTo>
                    <a:pt x="25" y="145004"/>
                  </a:lnTo>
                  <a:lnTo>
                    <a:pt x="0" y="124319"/>
                  </a:lnTo>
                  <a:lnTo>
                    <a:pt x="6137" y="114187"/>
                  </a:lnTo>
                  <a:lnTo>
                    <a:pt x="9094" y="101584"/>
                  </a:lnTo>
                  <a:lnTo>
                    <a:pt x="11023" y="99398"/>
                  </a:lnTo>
                  <a:lnTo>
                    <a:pt x="33991" y="78849"/>
                  </a:lnTo>
                  <a:lnTo>
                    <a:pt x="42506" y="65224"/>
                  </a:lnTo>
                  <a:lnTo>
                    <a:pt x="49856" y="60067"/>
                  </a:lnTo>
                  <a:lnTo>
                    <a:pt x="61121" y="43123"/>
                  </a:lnTo>
                  <a:lnTo>
                    <a:pt x="64537" y="42192"/>
                  </a:lnTo>
                  <a:lnTo>
                    <a:pt x="66837" y="41943"/>
                  </a:lnTo>
                  <a:lnTo>
                    <a:pt x="72039" y="39021"/>
                  </a:lnTo>
                  <a:lnTo>
                    <a:pt x="74815" y="36852"/>
                  </a:lnTo>
                  <a:lnTo>
                    <a:pt x="76665" y="36399"/>
                  </a:lnTo>
                  <a:lnTo>
                    <a:pt x="77899" y="37089"/>
                  </a:lnTo>
                  <a:lnTo>
                    <a:pt x="78722" y="38542"/>
                  </a:lnTo>
                  <a:lnTo>
                    <a:pt x="80262" y="38517"/>
                  </a:lnTo>
                  <a:lnTo>
                    <a:pt x="87911" y="33502"/>
                  </a:lnTo>
                  <a:lnTo>
                    <a:pt x="88373" y="34166"/>
                  </a:lnTo>
                  <a:lnTo>
                    <a:pt x="89023" y="37856"/>
                  </a:lnTo>
                  <a:lnTo>
                    <a:pt x="89286" y="32783"/>
                  </a:lnTo>
                  <a:lnTo>
                    <a:pt x="84553" y="32595"/>
                  </a:lnTo>
                  <a:lnTo>
                    <a:pt x="83158" y="33561"/>
                  </a:lnTo>
                  <a:lnTo>
                    <a:pt x="82227" y="35197"/>
                  </a:lnTo>
                  <a:lnTo>
                    <a:pt x="81607" y="37280"/>
                  </a:lnTo>
                  <a:lnTo>
                    <a:pt x="75994" y="44952"/>
                  </a:lnTo>
                  <a:lnTo>
                    <a:pt x="70817" y="47965"/>
                  </a:lnTo>
                  <a:lnTo>
                    <a:pt x="68047" y="48768"/>
                  </a:lnTo>
                  <a:lnTo>
                    <a:pt x="62324" y="54953"/>
                  </a:lnTo>
                  <a:lnTo>
                    <a:pt x="41301" y="88122"/>
                  </a:lnTo>
                  <a:lnTo>
                    <a:pt x="35554" y="91956"/>
                  </a:lnTo>
                  <a:lnTo>
                    <a:pt x="32632" y="92979"/>
                  </a:lnTo>
                  <a:lnTo>
                    <a:pt x="26740" y="99407"/>
                  </a:lnTo>
                  <a:lnTo>
                    <a:pt x="21806" y="107886"/>
                  </a:lnTo>
                  <a:lnTo>
                    <a:pt x="19613" y="114962"/>
                  </a:lnTo>
                  <a:lnTo>
                    <a:pt x="18036" y="117246"/>
                  </a:lnTo>
                  <a:lnTo>
                    <a:pt x="15993" y="118768"/>
                  </a:lnTo>
                  <a:lnTo>
                    <a:pt x="13638" y="119783"/>
                  </a:lnTo>
                  <a:lnTo>
                    <a:pt x="12069" y="122444"/>
                  </a:lnTo>
                  <a:lnTo>
                    <a:pt x="9860" y="132694"/>
                  </a:lnTo>
                  <a:lnTo>
                    <a:pt x="9549" y="133035"/>
                  </a:lnTo>
                  <a:lnTo>
                    <a:pt x="9343" y="132271"/>
                  </a:lnTo>
                  <a:lnTo>
                    <a:pt x="9113" y="134068"/>
                  </a:lnTo>
                  <a:lnTo>
                    <a:pt x="8930" y="156250"/>
                  </a:lnTo>
                  <a:lnTo>
                    <a:pt x="13670" y="161893"/>
                  </a:lnTo>
                  <a:lnTo>
                    <a:pt x="21289" y="164431"/>
                  </a:lnTo>
                  <a:lnTo>
                    <a:pt x="37609" y="166060"/>
                  </a:lnTo>
                  <a:lnTo>
                    <a:pt x="46811" y="171575"/>
                  </a:lnTo>
                  <a:lnTo>
                    <a:pt x="52043" y="175823"/>
                  </a:lnTo>
                  <a:lnTo>
                    <a:pt x="56523" y="177664"/>
                  </a:lnTo>
                  <a:lnTo>
                    <a:pt x="60503" y="177899"/>
                  </a:lnTo>
                  <a:lnTo>
                    <a:pt x="78758" y="175886"/>
                  </a:lnTo>
                  <a:lnTo>
                    <a:pt x="118001" y="186434"/>
                  </a:lnTo>
                  <a:lnTo>
                    <a:pt x="135536" y="191904"/>
                  </a:lnTo>
                  <a:lnTo>
                    <a:pt x="138975" y="191361"/>
                  </a:lnTo>
                  <a:lnTo>
                    <a:pt x="169664" y="1843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116" name="SMARTInkShape-Group25"/>
          <p:cNvGrpSpPr/>
          <p:nvPr/>
        </p:nvGrpSpPr>
        <p:grpSpPr>
          <a:xfrm>
            <a:off x="1509117" y="4301549"/>
            <a:ext cx="1723431" cy="810112"/>
            <a:chOff x="1509117" y="4301549"/>
            <a:chExt cx="1723431" cy="810112"/>
          </a:xfrm>
        </p:grpSpPr>
        <p:sp>
          <p:nvSpPr>
            <p:cNvPr id="4105" name="SMARTInkShape-68"/>
            <p:cNvSpPr/>
            <p:nvPr>
              <p:custDataLst>
                <p:tags r:id="rId7"/>
              </p:custDataLst>
            </p:nvPr>
          </p:nvSpPr>
          <p:spPr>
            <a:xfrm>
              <a:off x="2875774" y="4301549"/>
              <a:ext cx="142461" cy="636569"/>
            </a:xfrm>
            <a:custGeom>
              <a:avLst/>
              <a:gdLst/>
              <a:ahLst/>
              <a:cxnLst/>
              <a:rect l="0" t="0" r="0" b="0"/>
              <a:pathLst>
                <a:path w="142461" h="636569">
                  <a:moveTo>
                    <a:pt x="142460" y="11490"/>
                  </a:moveTo>
                  <a:lnTo>
                    <a:pt x="142460" y="11490"/>
                  </a:lnTo>
                  <a:lnTo>
                    <a:pt x="142460" y="0"/>
                  </a:lnTo>
                  <a:lnTo>
                    <a:pt x="142460" y="10099"/>
                  </a:lnTo>
                  <a:lnTo>
                    <a:pt x="136324" y="19336"/>
                  </a:lnTo>
                  <a:lnTo>
                    <a:pt x="133366" y="32777"/>
                  </a:lnTo>
                  <a:lnTo>
                    <a:pt x="127639" y="44476"/>
                  </a:lnTo>
                  <a:lnTo>
                    <a:pt x="120261" y="71445"/>
                  </a:lnTo>
                  <a:lnTo>
                    <a:pt x="89381" y="125730"/>
                  </a:lnTo>
                  <a:lnTo>
                    <a:pt x="63999" y="172846"/>
                  </a:lnTo>
                  <a:lnTo>
                    <a:pt x="37333" y="225857"/>
                  </a:lnTo>
                  <a:lnTo>
                    <a:pt x="17623" y="279385"/>
                  </a:lnTo>
                  <a:lnTo>
                    <a:pt x="11214" y="311462"/>
                  </a:lnTo>
                  <a:lnTo>
                    <a:pt x="2734" y="360885"/>
                  </a:lnTo>
                  <a:lnTo>
                    <a:pt x="0" y="409287"/>
                  </a:lnTo>
                  <a:lnTo>
                    <a:pt x="2286" y="450375"/>
                  </a:lnTo>
                  <a:lnTo>
                    <a:pt x="17682" y="500094"/>
                  </a:lnTo>
                  <a:lnTo>
                    <a:pt x="38295" y="551835"/>
                  </a:lnTo>
                  <a:lnTo>
                    <a:pt x="68212" y="593823"/>
                  </a:lnTo>
                  <a:lnTo>
                    <a:pt x="115671" y="6365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6" name="SMARTInkShape-69"/>
            <p:cNvSpPr/>
            <p:nvPr>
              <p:custDataLst>
                <p:tags r:id="rId8"/>
              </p:custDataLst>
            </p:nvPr>
          </p:nvSpPr>
          <p:spPr>
            <a:xfrm>
              <a:off x="2589609" y="4545211"/>
              <a:ext cx="196455" cy="26790"/>
            </a:xfrm>
            <a:custGeom>
              <a:avLst/>
              <a:gdLst/>
              <a:ahLst/>
              <a:cxnLst/>
              <a:rect l="0" t="0" r="0" b="0"/>
              <a:pathLst>
                <a:path w="196455" h="26790">
                  <a:moveTo>
                    <a:pt x="0" y="0"/>
                  </a:moveTo>
                  <a:lnTo>
                    <a:pt x="0" y="0"/>
                  </a:lnTo>
                  <a:lnTo>
                    <a:pt x="50345" y="7067"/>
                  </a:lnTo>
                  <a:lnTo>
                    <a:pt x="76764" y="11023"/>
                  </a:lnTo>
                  <a:lnTo>
                    <a:pt x="83918" y="13302"/>
                  </a:lnTo>
                  <a:lnTo>
                    <a:pt x="97159" y="13188"/>
                  </a:lnTo>
                  <a:lnTo>
                    <a:pt x="103468" y="11769"/>
                  </a:lnTo>
                  <a:lnTo>
                    <a:pt x="115770" y="12837"/>
                  </a:lnTo>
                  <a:lnTo>
                    <a:pt x="144818" y="22343"/>
                  </a:lnTo>
                  <a:lnTo>
                    <a:pt x="167924" y="18646"/>
                  </a:lnTo>
                  <a:lnTo>
                    <a:pt x="196454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7" name="SMARTInkShape-70"/>
            <p:cNvSpPr/>
            <p:nvPr>
              <p:custDataLst>
                <p:tags r:id="rId9"/>
              </p:custDataLst>
            </p:nvPr>
          </p:nvSpPr>
          <p:spPr>
            <a:xfrm>
              <a:off x="2553894" y="4528593"/>
              <a:ext cx="186241" cy="327775"/>
            </a:xfrm>
            <a:custGeom>
              <a:avLst/>
              <a:gdLst/>
              <a:ahLst/>
              <a:cxnLst/>
              <a:rect l="0" t="0" r="0" b="0"/>
              <a:pathLst>
                <a:path w="186241" h="327775">
                  <a:moveTo>
                    <a:pt x="53575" y="7688"/>
                  </a:moveTo>
                  <a:lnTo>
                    <a:pt x="53575" y="7688"/>
                  </a:lnTo>
                  <a:lnTo>
                    <a:pt x="53575" y="2947"/>
                  </a:lnTo>
                  <a:lnTo>
                    <a:pt x="52583" y="1551"/>
                  </a:lnTo>
                  <a:lnTo>
                    <a:pt x="50929" y="620"/>
                  </a:lnTo>
                  <a:lnTo>
                    <a:pt x="48834" y="0"/>
                  </a:lnTo>
                  <a:lnTo>
                    <a:pt x="46446" y="1570"/>
                  </a:lnTo>
                  <a:lnTo>
                    <a:pt x="41146" y="8607"/>
                  </a:lnTo>
                  <a:lnTo>
                    <a:pt x="35796" y="21173"/>
                  </a:lnTo>
                  <a:lnTo>
                    <a:pt x="33784" y="22631"/>
                  </a:lnTo>
                  <a:lnTo>
                    <a:pt x="31452" y="23603"/>
                  </a:lnTo>
                  <a:lnTo>
                    <a:pt x="28860" y="32621"/>
                  </a:lnTo>
                  <a:lnTo>
                    <a:pt x="27195" y="48442"/>
                  </a:lnTo>
                  <a:lnTo>
                    <a:pt x="22167" y="55923"/>
                  </a:lnTo>
                  <a:lnTo>
                    <a:pt x="10546" y="68485"/>
                  </a:lnTo>
                  <a:lnTo>
                    <a:pt x="8029" y="92437"/>
                  </a:lnTo>
                  <a:lnTo>
                    <a:pt x="6344" y="93953"/>
                  </a:lnTo>
                  <a:lnTo>
                    <a:pt x="4228" y="94964"/>
                  </a:lnTo>
                  <a:lnTo>
                    <a:pt x="2818" y="96629"/>
                  </a:lnTo>
                  <a:lnTo>
                    <a:pt x="107" y="105494"/>
                  </a:lnTo>
                  <a:lnTo>
                    <a:pt x="19" y="110977"/>
                  </a:lnTo>
                  <a:lnTo>
                    <a:pt x="6" y="108826"/>
                  </a:lnTo>
                  <a:lnTo>
                    <a:pt x="0" y="111518"/>
                  </a:lnTo>
                  <a:lnTo>
                    <a:pt x="991" y="112626"/>
                  </a:lnTo>
                  <a:lnTo>
                    <a:pt x="4738" y="113859"/>
                  </a:lnTo>
                  <a:lnTo>
                    <a:pt x="47297" y="117487"/>
                  </a:lnTo>
                  <a:lnTo>
                    <a:pt x="52366" y="119582"/>
                  </a:lnTo>
                  <a:lnTo>
                    <a:pt x="63290" y="119266"/>
                  </a:lnTo>
                  <a:lnTo>
                    <a:pt x="81732" y="115717"/>
                  </a:lnTo>
                  <a:lnTo>
                    <a:pt x="85245" y="117411"/>
                  </a:lnTo>
                  <a:lnTo>
                    <a:pt x="91794" y="124584"/>
                  </a:lnTo>
                  <a:lnTo>
                    <a:pt x="95921" y="126299"/>
                  </a:lnTo>
                  <a:lnTo>
                    <a:pt x="110219" y="125955"/>
                  </a:lnTo>
                  <a:lnTo>
                    <a:pt x="117776" y="129043"/>
                  </a:lnTo>
                  <a:lnTo>
                    <a:pt x="133773" y="139290"/>
                  </a:lnTo>
                  <a:lnTo>
                    <a:pt x="136806" y="140071"/>
                  </a:lnTo>
                  <a:lnTo>
                    <a:pt x="142822" y="146231"/>
                  </a:lnTo>
                  <a:lnTo>
                    <a:pt x="145815" y="150651"/>
                  </a:lnTo>
                  <a:lnTo>
                    <a:pt x="149795" y="153598"/>
                  </a:lnTo>
                  <a:lnTo>
                    <a:pt x="159508" y="156873"/>
                  </a:lnTo>
                  <a:lnTo>
                    <a:pt x="162892" y="159731"/>
                  </a:lnTo>
                  <a:lnTo>
                    <a:pt x="177085" y="191925"/>
                  </a:lnTo>
                  <a:lnTo>
                    <a:pt x="186240" y="223805"/>
                  </a:lnTo>
                  <a:lnTo>
                    <a:pt x="185674" y="227173"/>
                  </a:lnTo>
                  <a:lnTo>
                    <a:pt x="182400" y="233560"/>
                  </a:lnTo>
                  <a:lnTo>
                    <a:pt x="154741" y="268811"/>
                  </a:lnTo>
                  <a:lnTo>
                    <a:pt x="139890" y="279428"/>
                  </a:lnTo>
                  <a:lnTo>
                    <a:pt x="127988" y="300923"/>
                  </a:lnTo>
                  <a:lnTo>
                    <a:pt x="125012" y="302397"/>
                  </a:lnTo>
                  <a:lnTo>
                    <a:pt x="122035" y="302387"/>
                  </a:lnTo>
                  <a:lnTo>
                    <a:pt x="108366" y="307114"/>
                  </a:lnTo>
                  <a:lnTo>
                    <a:pt x="104985" y="309501"/>
                  </a:lnTo>
                  <a:lnTo>
                    <a:pt x="101228" y="314798"/>
                  </a:lnTo>
                  <a:lnTo>
                    <a:pt x="98242" y="316608"/>
                  </a:lnTo>
                  <a:lnTo>
                    <a:pt x="81838" y="322158"/>
                  </a:lnTo>
                  <a:lnTo>
                    <a:pt x="73489" y="327774"/>
                  </a:lnTo>
                  <a:lnTo>
                    <a:pt x="44645" y="32022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8" name="SMARTInkShape-71"/>
            <p:cNvSpPr/>
            <p:nvPr>
              <p:custDataLst>
                <p:tags r:id="rId10"/>
              </p:custDataLst>
            </p:nvPr>
          </p:nvSpPr>
          <p:spPr>
            <a:xfrm>
              <a:off x="2482453" y="4741664"/>
              <a:ext cx="8931" cy="44650"/>
            </a:xfrm>
            <a:custGeom>
              <a:avLst/>
              <a:gdLst/>
              <a:ahLst/>
              <a:cxnLst/>
              <a:rect l="0" t="0" r="0" b="0"/>
              <a:pathLst>
                <a:path w="8931" h="44650">
                  <a:moveTo>
                    <a:pt x="0" y="0"/>
                  </a:moveTo>
                  <a:lnTo>
                    <a:pt x="0" y="0"/>
                  </a:lnTo>
                  <a:lnTo>
                    <a:pt x="992" y="22360"/>
                  </a:lnTo>
                  <a:lnTo>
                    <a:pt x="8930" y="446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9" name="SMARTInkShape-72"/>
            <p:cNvSpPr/>
            <p:nvPr>
              <p:custDataLst>
                <p:tags r:id="rId11"/>
              </p:custDataLst>
            </p:nvPr>
          </p:nvSpPr>
          <p:spPr>
            <a:xfrm>
              <a:off x="2164873" y="4476447"/>
              <a:ext cx="244756" cy="305143"/>
            </a:xfrm>
            <a:custGeom>
              <a:avLst/>
              <a:gdLst/>
              <a:ahLst/>
              <a:cxnLst/>
              <a:rect l="0" t="0" r="0" b="0"/>
              <a:pathLst>
                <a:path w="244756" h="305143">
                  <a:moveTo>
                    <a:pt x="85408" y="24116"/>
                  </a:moveTo>
                  <a:lnTo>
                    <a:pt x="85408" y="24116"/>
                  </a:lnTo>
                  <a:lnTo>
                    <a:pt x="58939" y="53231"/>
                  </a:lnTo>
                  <a:lnTo>
                    <a:pt x="28859" y="107528"/>
                  </a:lnTo>
                  <a:lnTo>
                    <a:pt x="9010" y="152929"/>
                  </a:lnTo>
                  <a:lnTo>
                    <a:pt x="0" y="207256"/>
                  </a:lnTo>
                  <a:lnTo>
                    <a:pt x="2139" y="222589"/>
                  </a:lnTo>
                  <a:lnTo>
                    <a:pt x="6397" y="231389"/>
                  </a:lnTo>
                  <a:lnTo>
                    <a:pt x="8922" y="233735"/>
                  </a:lnTo>
                  <a:lnTo>
                    <a:pt x="11727" y="241634"/>
                  </a:lnTo>
                  <a:lnTo>
                    <a:pt x="15952" y="257237"/>
                  </a:lnTo>
                  <a:lnTo>
                    <a:pt x="23487" y="271782"/>
                  </a:lnTo>
                  <a:lnTo>
                    <a:pt x="34923" y="285586"/>
                  </a:lnTo>
                  <a:lnTo>
                    <a:pt x="43457" y="289152"/>
                  </a:lnTo>
                  <a:lnTo>
                    <a:pt x="52873" y="291730"/>
                  </a:lnTo>
                  <a:lnTo>
                    <a:pt x="67002" y="301469"/>
                  </a:lnTo>
                  <a:lnTo>
                    <a:pt x="70161" y="304268"/>
                  </a:lnTo>
                  <a:lnTo>
                    <a:pt x="74251" y="305142"/>
                  </a:lnTo>
                  <a:lnTo>
                    <a:pt x="118296" y="301158"/>
                  </a:lnTo>
                  <a:lnTo>
                    <a:pt x="130121" y="295743"/>
                  </a:lnTo>
                  <a:lnTo>
                    <a:pt x="141992" y="288706"/>
                  </a:lnTo>
                  <a:lnTo>
                    <a:pt x="171732" y="279077"/>
                  </a:lnTo>
                  <a:lnTo>
                    <a:pt x="180991" y="271047"/>
                  </a:lnTo>
                  <a:lnTo>
                    <a:pt x="208330" y="235510"/>
                  </a:lnTo>
                  <a:lnTo>
                    <a:pt x="214454" y="219271"/>
                  </a:lnTo>
                  <a:lnTo>
                    <a:pt x="221032" y="189885"/>
                  </a:lnTo>
                  <a:lnTo>
                    <a:pt x="233465" y="157364"/>
                  </a:lnTo>
                  <a:lnTo>
                    <a:pt x="244755" y="107548"/>
                  </a:lnTo>
                  <a:lnTo>
                    <a:pt x="242880" y="98238"/>
                  </a:lnTo>
                  <a:lnTo>
                    <a:pt x="213363" y="45063"/>
                  </a:lnTo>
                  <a:lnTo>
                    <a:pt x="203467" y="30212"/>
                  </a:lnTo>
                  <a:lnTo>
                    <a:pt x="189401" y="20079"/>
                  </a:lnTo>
                  <a:lnTo>
                    <a:pt x="177516" y="14651"/>
                  </a:lnTo>
                  <a:lnTo>
                    <a:pt x="161868" y="3342"/>
                  </a:lnTo>
                  <a:lnTo>
                    <a:pt x="150479" y="0"/>
                  </a:lnTo>
                  <a:lnTo>
                    <a:pt x="138803" y="1161"/>
                  </a:lnTo>
                  <a:lnTo>
                    <a:pt x="92346" y="13186"/>
                  </a:lnTo>
                  <a:lnTo>
                    <a:pt x="74024" y="27220"/>
                  </a:lnTo>
                  <a:lnTo>
                    <a:pt x="64727" y="40800"/>
                  </a:lnTo>
                  <a:lnTo>
                    <a:pt x="49690" y="687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0" name="SMARTInkShape-73"/>
            <p:cNvSpPr/>
            <p:nvPr>
              <p:custDataLst>
                <p:tags r:id="rId12"/>
              </p:custDataLst>
            </p:nvPr>
          </p:nvSpPr>
          <p:spPr>
            <a:xfrm>
              <a:off x="1848446" y="4625578"/>
              <a:ext cx="142875" cy="8931"/>
            </a:xfrm>
            <a:custGeom>
              <a:avLst/>
              <a:gdLst/>
              <a:ahLst/>
              <a:cxnLst/>
              <a:rect l="0" t="0" r="0" b="0"/>
              <a:pathLst>
                <a:path w="142875" h="8931">
                  <a:moveTo>
                    <a:pt x="0" y="8930"/>
                  </a:moveTo>
                  <a:lnTo>
                    <a:pt x="0" y="8930"/>
                  </a:lnTo>
                  <a:lnTo>
                    <a:pt x="0" y="3785"/>
                  </a:lnTo>
                  <a:lnTo>
                    <a:pt x="0" y="5982"/>
                  </a:lnTo>
                  <a:lnTo>
                    <a:pt x="1984" y="5972"/>
                  </a:lnTo>
                  <a:lnTo>
                    <a:pt x="20116" y="982"/>
                  </a:lnTo>
                  <a:lnTo>
                    <a:pt x="38736" y="5339"/>
                  </a:lnTo>
                  <a:lnTo>
                    <a:pt x="50723" y="3015"/>
                  </a:lnTo>
                  <a:lnTo>
                    <a:pt x="103059" y="8641"/>
                  </a:lnTo>
                  <a:lnTo>
                    <a:pt x="14287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1" name="SMARTInkShape-74"/>
            <p:cNvSpPr/>
            <p:nvPr>
              <p:custDataLst>
                <p:tags r:id="rId13"/>
              </p:custDataLst>
            </p:nvPr>
          </p:nvSpPr>
          <p:spPr>
            <a:xfrm>
              <a:off x="1803797" y="4707555"/>
              <a:ext cx="196454" cy="24914"/>
            </a:xfrm>
            <a:custGeom>
              <a:avLst/>
              <a:gdLst/>
              <a:ahLst/>
              <a:cxnLst/>
              <a:rect l="0" t="0" r="0" b="0"/>
              <a:pathLst>
                <a:path w="196454" h="24914">
                  <a:moveTo>
                    <a:pt x="0" y="16250"/>
                  </a:moveTo>
                  <a:lnTo>
                    <a:pt x="0" y="16250"/>
                  </a:lnTo>
                  <a:lnTo>
                    <a:pt x="0" y="3821"/>
                  </a:lnTo>
                  <a:lnTo>
                    <a:pt x="992" y="2011"/>
                  </a:lnTo>
                  <a:lnTo>
                    <a:pt x="2646" y="804"/>
                  </a:lnTo>
                  <a:lnTo>
                    <a:pt x="4740" y="0"/>
                  </a:lnTo>
                  <a:lnTo>
                    <a:pt x="7129" y="455"/>
                  </a:lnTo>
                  <a:lnTo>
                    <a:pt x="18092" y="5670"/>
                  </a:lnTo>
                  <a:lnTo>
                    <a:pt x="20991" y="6220"/>
                  </a:lnTo>
                  <a:lnTo>
                    <a:pt x="38709" y="14912"/>
                  </a:lnTo>
                  <a:lnTo>
                    <a:pt x="56226" y="18719"/>
                  </a:lnTo>
                  <a:lnTo>
                    <a:pt x="61296" y="20873"/>
                  </a:lnTo>
                  <a:lnTo>
                    <a:pt x="72222" y="20619"/>
                  </a:lnTo>
                  <a:lnTo>
                    <a:pt x="77914" y="19163"/>
                  </a:lnTo>
                  <a:lnTo>
                    <a:pt x="82700" y="19184"/>
                  </a:lnTo>
                  <a:lnTo>
                    <a:pt x="105466" y="24194"/>
                  </a:lnTo>
                  <a:lnTo>
                    <a:pt x="128246" y="19840"/>
                  </a:lnTo>
                  <a:lnTo>
                    <a:pt x="170887" y="24913"/>
                  </a:lnTo>
                  <a:lnTo>
                    <a:pt x="196453" y="16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2" name="SMARTInkShape-75"/>
            <p:cNvSpPr/>
            <p:nvPr>
              <p:custDataLst>
                <p:tags r:id="rId14"/>
              </p:custDataLst>
            </p:nvPr>
          </p:nvSpPr>
          <p:spPr>
            <a:xfrm>
              <a:off x="1509419" y="4509492"/>
              <a:ext cx="160434" cy="602169"/>
            </a:xfrm>
            <a:custGeom>
              <a:avLst/>
              <a:gdLst/>
              <a:ahLst/>
              <a:cxnLst/>
              <a:rect l="0" t="0" r="0" b="0"/>
              <a:pathLst>
                <a:path w="160434" h="602169">
                  <a:moveTo>
                    <a:pt x="160433" y="0"/>
                  </a:moveTo>
                  <a:lnTo>
                    <a:pt x="160433" y="0"/>
                  </a:lnTo>
                  <a:lnTo>
                    <a:pt x="160433" y="8562"/>
                  </a:lnTo>
                  <a:lnTo>
                    <a:pt x="160433" y="4081"/>
                  </a:lnTo>
                  <a:lnTo>
                    <a:pt x="159440" y="3712"/>
                  </a:lnTo>
                  <a:lnTo>
                    <a:pt x="155692" y="5949"/>
                  </a:lnTo>
                  <a:lnTo>
                    <a:pt x="153365" y="12897"/>
                  </a:lnTo>
                  <a:lnTo>
                    <a:pt x="151338" y="21607"/>
                  </a:lnTo>
                  <a:lnTo>
                    <a:pt x="137337" y="48607"/>
                  </a:lnTo>
                  <a:lnTo>
                    <a:pt x="124146" y="101714"/>
                  </a:lnTo>
                  <a:lnTo>
                    <a:pt x="106805" y="155835"/>
                  </a:lnTo>
                  <a:lnTo>
                    <a:pt x="91965" y="210874"/>
                  </a:lnTo>
                  <a:lnTo>
                    <a:pt x="77088" y="263249"/>
                  </a:lnTo>
                  <a:lnTo>
                    <a:pt x="70327" y="309822"/>
                  </a:lnTo>
                  <a:lnTo>
                    <a:pt x="57232" y="357239"/>
                  </a:lnTo>
                  <a:lnTo>
                    <a:pt x="46668" y="409597"/>
                  </a:lnTo>
                  <a:lnTo>
                    <a:pt x="32354" y="464741"/>
                  </a:lnTo>
                  <a:lnTo>
                    <a:pt x="20694" y="519077"/>
                  </a:lnTo>
                  <a:lnTo>
                    <a:pt x="15531" y="548578"/>
                  </a:lnTo>
                  <a:lnTo>
                    <a:pt x="5251" y="569287"/>
                  </a:lnTo>
                  <a:lnTo>
                    <a:pt x="4392" y="573993"/>
                  </a:lnTo>
                  <a:lnTo>
                    <a:pt x="4812" y="578123"/>
                  </a:lnTo>
                  <a:lnTo>
                    <a:pt x="6084" y="581869"/>
                  </a:lnTo>
                  <a:lnTo>
                    <a:pt x="5940" y="585357"/>
                  </a:lnTo>
                  <a:lnTo>
                    <a:pt x="377" y="602168"/>
                  </a:lnTo>
                  <a:lnTo>
                    <a:pt x="151" y="601867"/>
                  </a:lnTo>
                  <a:lnTo>
                    <a:pt x="0" y="600675"/>
                  </a:lnTo>
                  <a:lnTo>
                    <a:pt x="2478" y="596704"/>
                  </a:lnTo>
                  <a:lnTo>
                    <a:pt x="8628" y="589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3" name="SMARTInkShape-76"/>
            <p:cNvSpPr/>
            <p:nvPr>
              <p:custDataLst>
                <p:tags r:id="rId15"/>
              </p:custDataLst>
            </p:nvPr>
          </p:nvSpPr>
          <p:spPr>
            <a:xfrm>
              <a:off x="1509117" y="4491633"/>
              <a:ext cx="52303" cy="303610"/>
            </a:xfrm>
            <a:custGeom>
              <a:avLst/>
              <a:gdLst/>
              <a:ahLst/>
              <a:cxnLst/>
              <a:rect l="0" t="0" r="0" b="0"/>
              <a:pathLst>
                <a:path w="52303" h="303610">
                  <a:moveTo>
                    <a:pt x="0" y="0"/>
                  </a:moveTo>
                  <a:lnTo>
                    <a:pt x="0" y="0"/>
                  </a:lnTo>
                  <a:lnTo>
                    <a:pt x="4741" y="4740"/>
                  </a:lnTo>
                  <a:lnTo>
                    <a:pt x="7068" y="9713"/>
                  </a:lnTo>
                  <a:lnTo>
                    <a:pt x="17294" y="58324"/>
                  </a:lnTo>
                  <a:lnTo>
                    <a:pt x="18600" y="71562"/>
                  </a:lnTo>
                  <a:lnTo>
                    <a:pt x="24878" y="93437"/>
                  </a:lnTo>
                  <a:lnTo>
                    <a:pt x="29267" y="140592"/>
                  </a:lnTo>
                  <a:lnTo>
                    <a:pt x="33807" y="162704"/>
                  </a:lnTo>
                  <a:lnTo>
                    <a:pt x="42619" y="211840"/>
                  </a:lnTo>
                  <a:lnTo>
                    <a:pt x="49270" y="263528"/>
                  </a:lnTo>
                  <a:lnTo>
                    <a:pt x="52302" y="277622"/>
                  </a:lnTo>
                  <a:lnTo>
                    <a:pt x="44649" y="3036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4" name="SMARTInkShape-77"/>
            <p:cNvSpPr/>
            <p:nvPr>
              <p:custDataLst>
                <p:tags r:id="rId16"/>
              </p:custDataLst>
            </p:nvPr>
          </p:nvSpPr>
          <p:spPr>
            <a:xfrm>
              <a:off x="3099584" y="4518789"/>
              <a:ext cx="106175" cy="249665"/>
            </a:xfrm>
            <a:custGeom>
              <a:avLst/>
              <a:gdLst/>
              <a:ahLst/>
              <a:cxnLst/>
              <a:rect l="0" t="0" r="0" b="0"/>
              <a:pathLst>
                <a:path w="106175" h="249665">
                  <a:moveTo>
                    <a:pt x="7947" y="8563"/>
                  </a:moveTo>
                  <a:lnTo>
                    <a:pt x="7947" y="8563"/>
                  </a:lnTo>
                  <a:lnTo>
                    <a:pt x="7947" y="0"/>
                  </a:lnTo>
                  <a:lnTo>
                    <a:pt x="7947" y="11171"/>
                  </a:lnTo>
                  <a:lnTo>
                    <a:pt x="7947" y="10302"/>
                  </a:lnTo>
                  <a:lnTo>
                    <a:pt x="3207" y="18559"/>
                  </a:lnTo>
                  <a:lnTo>
                    <a:pt x="2803" y="23164"/>
                  </a:lnTo>
                  <a:lnTo>
                    <a:pt x="4990" y="38134"/>
                  </a:lnTo>
                  <a:lnTo>
                    <a:pt x="0" y="60511"/>
                  </a:lnTo>
                  <a:lnTo>
                    <a:pt x="10080" y="106842"/>
                  </a:lnTo>
                  <a:lnTo>
                    <a:pt x="17509" y="122018"/>
                  </a:lnTo>
                  <a:lnTo>
                    <a:pt x="31843" y="147306"/>
                  </a:lnTo>
                  <a:lnTo>
                    <a:pt x="58551" y="198674"/>
                  </a:lnTo>
                  <a:lnTo>
                    <a:pt x="106174" y="2496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5" name="SMARTInkShape-78"/>
            <p:cNvSpPr/>
            <p:nvPr>
              <p:custDataLst>
                <p:tags r:id="rId17"/>
              </p:custDataLst>
            </p:nvPr>
          </p:nvSpPr>
          <p:spPr>
            <a:xfrm>
              <a:off x="3205758" y="4518422"/>
              <a:ext cx="26790" cy="428626"/>
            </a:xfrm>
            <a:custGeom>
              <a:avLst/>
              <a:gdLst/>
              <a:ahLst/>
              <a:cxnLst/>
              <a:rect l="0" t="0" r="0" b="0"/>
              <a:pathLst>
                <a:path w="26790" h="428626">
                  <a:moveTo>
                    <a:pt x="26789" y="0"/>
                  </a:moveTo>
                  <a:lnTo>
                    <a:pt x="26789" y="0"/>
                  </a:lnTo>
                  <a:lnTo>
                    <a:pt x="26789" y="4740"/>
                  </a:lnTo>
                  <a:lnTo>
                    <a:pt x="21644" y="21368"/>
                  </a:lnTo>
                  <a:lnTo>
                    <a:pt x="23831" y="34002"/>
                  </a:lnTo>
                  <a:lnTo>
                    <a:pt x="18514" y="86145"/>
                  </a:lnTo>
                  <a:lnTo>
                    <a:pt x="11780" y="134583"/>
                  </a:lnTo>
                  <a:lnTo>
                    <a:pt x="9180" y="187579"/>
                  </a:lnTo>
                  <a:lnTo>
                    <a:pt x="8951" y="241106"/>
                  </a:lnTo>
                  <a:lnTo>
                    <a:pt x="8931" y="293687"/>
                  </a:lnTo>
                  <a:lnTo>
                    <a:pt x="7938" y="314340"/>
                  </a:lnTo>
                  <a:lnTo>
                    <a:pt x="368" y="366042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120" name="SMARTInkShape-Group26"/>
          <p:cNvGrpSpPr/>
          <p:nvPr/>
        </p:nvGrpSpPr>
        <p:grpSpPr>
          <a:xfrm>
            <a:off x="3411141" y="4198562"/>
            <a:ext cx="258962" cy="766345"/>
            <a:chOff x="3411141" y="4198562"/>
            <a:chExt cx="258962" cy="766345"/>
          </a:xfrm>
        </p:grpSpPr>
        <p:sp>
          <p:nvSpPr>
            <p:cNvPr id="4117" name="SMARTInkShape-79"/>
            <p:cNvSpPr/>
            <p:nvPr>
              <p:custDataLst>
                <p:tags r:id="rId4"/>
              </p:custDataLst>
            </p:nvPr>
          </p:nvSpPr>
          <p:spPr>
            <a:xfrm>
              <a:off x="3593960" y="4198562"/>
              <a:ext cx="76143" cy="248423"/>
            </a:xfrm>
            <a:custGeom>
              <a:avLst/>
              <a:gdLst/>
              <a:ahLst/>
              <a:cxnLst/>
              <a:rect l="0" t="0" r="0" b="0"/>
              <a:pathLst>
                <a:path w="76143" h="248423">
                  <a:moveTo>
                    <a:pt x="58282" y="16251"/>
                  </a:moveTo>
                  <a:lnTo>
                    <a:pt x="58282" y="16251"/>
                  </a:lnTo>
                  <a:lnTo>
                    <a:pt x="53542" y="11510"/>
                  </a:lnTo>
                  <a:lnTo>
                    <a:pt x="53138" y="9121"/>
                  </a:lnTo>
                  <a:lnTo>
                    <a:pt x="53860" y="6537"/>
                  </a:lnTo>
                  <a:lnTo>
                    <a:pt x="55334" y="3821"/>
                  </a:lnTo>
                  <a:lnTo>
                    <a:pt x="55325" y="2011"/>
                  </a:lnTo>
                  <a:lnTo>
                    <a:pt x="54326" y="805"/>
                  </a:lnTo>
                  <a:lnTo>
                    <a:pt x="52668" y="0"/>
                  </a:lnTo>
                  <a:lnTo>
                    <a:pt x="51563" y="1448"/>
                  </a:lnTo>
                  <a:lnTo>
                    <a:pt x="50007" y="9990"/>
                  </a:lnTo>
                  <a:lnTo>
                    <a:pt x="49789" y="10093"/>
                  </a:lnTo>
                  <a:lnTo>
                    <a:pt x="49644" y="9169"/>
                  </a:lnTo>
                  <a:lnTo>
                    <a:pt x="48554" y="9545"/>
                  </a:lnTo>
                  <a:lnTo>
                    <a:pt x="44699" y="12609"/>
                  </a:lnTo>
                  <a:lnTo>
                    <a:pt x="42323" y="17278"/>
                  </a:lnTo>
                  <a:lnTo>
                    <a:pt x="41690" y="19912"/>
                  </a:lnTo>
                  <a:lnTo>
                    <a:pt x="33522" y="34200"/>
                  </a:lnTo>
                  <a:lnTo>
                    <a:pt x="27153" y="50774"/>
                  </a:lnTo>
                  <a:lnTo>
                    <a:pt x="17333" y="67020"/>
                  </a:lnTo>
                  <a:lnTo>
                    <a:pt x="11719" y="85663"/>
                  </a:lnTo>
                  <a:lnTo>
                    <a:pt x="9381" y="89314"/>
                  </a:lnTo>
                  <a:lnTo>
                    <a:pt x="6090" y="103934"/>
                  </a:lnTo>
                  <a:lnTo>
                    <a:pt x="3793" y="138185"/>
                  </a:lnTo>
                  <a:lnTo>
                    <a:pt x="0" y="148496"/>
                  </a:lnTo>
                  <a:lnTo>
                    <a:pt x="298" y="159693"/>
                  </a:lnTo>
                  <a:lnTo>
                    <a:pt x="4446" y="188402"/>
                  </a:lnTo>
                  <a:lnTo>
                    <a:pt x="6516" y="191541"/>
                  </a:lnTo>
                  <a:lnTo>
                    <a:pt x="16927" y="201693"/>
                  </a:lnTo>
                  <a:lnTo>
                    <a:pt x="26741" y="222398"/>
                  </a:lnTo>
                  <a:lnTo>
                    <a:pt x="35334" y="231895"/>
                  </a:lnTo>
                  <a:lnTo>
                    <a:pt x="47734" y="238234"/>
                  </a:lnTo>
                  <a:lnTo>
                    <a:pt x="76142" y="2484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8" name="SMARTInkShape-80"/>
            <p:cNvSpPr/>
            <p:nvPr>
              <p:custDataLst>
                <p:tags r:id="rId5"/>
              </p:custDataLst>
            </p:nvPr>
          </p:nvSpPr>
          <p:spPr>
            <a:xfrm>
              <a:off x="3509735" y="4205883"/>
              <a:ext cx="62019" cy="232173"/>
            </a:xfrm>
            <a:custGeom>
              <a:avLst/>
              <a:gdLst/>
              <a:ahLst/>
              <a:cxnLst/>
              <a:rect l="0" t="0" r="0" b="0"/>
              <a:pathLst>
                <a:path w="62019" h="232173">
                  <a:moveTo>
                    <a:pt x="8562" y="0"/>
                  </a:moveTo>
                  <a:lnTo>
                    <a:pt x="8562" y="0"/>
                  </a:lnTo>
                  <a:lnTo>
                    <a:pt x="8562" y="4740"/>
                  </a:lnTo>
                  <a:lnTo>
                    <a:pt x="7570" y="5144"/>
                  </a:lnTo>
                  <a:lnTo>
                    <a:pt x="3822" y="2948"/>
                  </a:lnTo>
                  <a:lnTo>
                    <a:pt x="2425" y="2957"/>
                  </a:lnTo>
                  <a:lnTo>
                    <a:pt x="1494" y="3955"/>
                  </a:lnTo>
                  <a:lnTo>
                    <a:pt x="874" y="5613"/>
                  </a:lnTo>
                  <a:lnTo>
                    <a:pt x="460" y="5727"/>
                  </a:lnTo>
                  <a:lnTo>
                    <a:pt x="0" y="3207"/>
                  </a:lnTo>
                  <a:lnTo>
                    <a:pt x="870" y="3130"/>
                  </a:lnTo>
                  <a:lnTo>
                    <a:pt x="6834" y="6770"/>
                  </a:lnTo>
                  <a:lnTo>
                    <a:pt x="15892" y="8645"/>
                  </a:lnTo>
                  <a:lnTo>
                    <a:pt x="24305" y="21147"/>
                  </a:lnTo>
                  <a:lnTo>
                    <a:pt x="31637" y="26109"/>
                  </a:lnTo>
                  <a:lnTo>
                    <a:pt x="49493" y="59755"/>
                  </a:lnTo>
                  <a:lnTo>
                    <a:pt x="55122" y="78353"/>
                  </a:lnTo>
                  <a:lnTo>
                    <a:pt x="57461" y="82001"/>
                  </a:lnTo>
                  <a:lnTo>
                    <a:pt x="60754" y="96616"/>
                  </a:lnTo>
                  <a:lnTo>
                    <a:pt x="62018" y="126348"/>
                  </a:lnTo>
                  <a:lnTo>
                    <a:pt x="59440" y="133215"/>
                  </a:lnTo>
                  <a:lnTo>
                    <a:pt x="57364" y="136434"/>
                  </a:lnTo>
                  <a:lnTo>
                    <a:pt x="52461" y="167797"/>
                  </a:lnTo>
                  <a:lnTo>
                    <a:pt x="48578" y="173133"/>
                  </a:lnTo>
                  <a:lnTo>
                    <a:pt x="46191" y="181459"/>
                  </a:lnTo>
                  <a:lnTo>
                    <a:pt x="45554" y="186456"/>
                  </a:lnTo>
                  <a:lnTo>
                    <a:pt x="44137" y="189789"/>
                  </a:lnTo>
                  <a:lnTo>
                    <a:pt x="42201" y="192010"/>
                  </a:lnTo>
                  <a:lnTo>
                    <a:pt x="39917" y="193491"/>
                  </a:lnTo>
                  <a:lnTo>
                    <a:pt x="38395" y="195470"/>
                  </a:lnTo>
                  <a:lnTo>
                    <a:pt x="36704" y="200315"/>
                  </a:lnTo>
                  <a:lnTo>
                    <a:pt x="35752" y="208622"/>
                  </a:lnTo>
                  <a:lnTo>
                    <a:pt x="34626" y="210519"/>
                  </a:lnTo>
                  <a:lnTo>
                    <a:pt x="32883" y="211783"/>
                  </a:lnTo>
                  <a:lnTo>
                    <a:pt x="30730" y="212626"/>
                  </a:lnTo>
                  <a:lnTo>
                    <a:pt x="29294" y="214180"/>
                  </a:lnTo>
                  <a:lnTo>
                    <a:pt x="27698" y="218553"/>
                  </a:lnTo>
                  <a:lnTo>
                    <a:pt x="26421" y="232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9" name="SMARTInkShape-81"/>
            <p:cNvSpPr/>
            <p:nvPr>
              <p:custDataLst>
                <p:tags r:id="rId6"/>
              </p:custDataLst>
            </p:nvPr>
          </p:nvSpPr>
          <p:spPr>
            <a:xfrm>
              <a:off x="3411141" y="4384477"/>
              <a:ext cx="80314" cy="580430"/>
            </a:xfrm>
            <a:custGeom>
              <a:avLst/>
              <a:gdLst/>
              <a:ahLst/>
              <a:cxnLst/>
              <a:rect l="0" t="0" r="0" b="0"/>
              <a:pathLst>
                <a:path w="80314" h="580430">
                  <a:moveTo>
                    <a:pt x="0" y="0"/>
                  </a:moveTo>
                  <a:lnTo>
                    <a:pt x="0" y="0"/>
                  </a:lnTo>
                  <a:lnTo>
                    <a:pt x="8562" y="8561"/>
                  </a:lnTo>
                  <a:lnTo>
                    <a:pt x="18002" y="26104"/>
                  </a:lnTo>
                  <a:lnTo>
                    <a:pt x="30176" y="38997"/>
                  </a:lnTo>
                  <a:lnTo>
                    <a:pt x="33255" y="47428"/>
                  </a:lnTo>
                  <a:lnTo>
                    <a:pt x="37635" y="63331"/>
                  </a:lnTo>
                  <a:lnTo>
                    <a:pt x="45216" y="77965"/>
                  </a:lnTo>
                  <a:lnTo>
                    <a:pt x="48003" y="81742"/>
                  </a:lnTo>
                  <a:lnTo>
                    <a:pt x="51100" y="91230"/>
                  </a:lnTo>
                  <a:lnTo>
                    <a:pt x="60380" y="130598"/>
                  </a:lnTo>
                  <a:lnTo>
                    <a:pt x="67720" y="148056"/>
                  </a:lnTo>
                  <a:lnTo>
                    <a:pt x="77248" y="196908"/>
                  </a:lnTo>
                  <a:lnTo>
                    <a:pt x="79956" y="245901"/>
                  </a:lnTo>
                  <a:lnTo>
                    <a:pt x="80313" y="294135"/>
                  </a:lnTo>
                  <a:lnTo>
                    <a:pt x="79368" y="344401"/>
                  </a:lnTo>
                  <a:lnTo>
                    <a:pt x="71272" y="394474"/>
                  </a:lnTo>
                  <a:lnTo>
                    <a:pt x="62416" y="448500"/>
                  </a:lnTo>
                  <a:lnTo>
                    <a:pt x="44469" y="499396"/>
                  </a:lnTo>
                  <a:lnTo>
                    <a:pt x="39607" y="512664"/>
                  </a:lnTo>
                  <a:lnTo>
                    <a:pt x="33841" y="540144"/>
                  </a:lnTo>
                  <a:lnTo>
                    <a:pt x="11833" y="578634"/>
                  </a:lnTo>
                  <a:lnTo>
                    <a:pt x="8880" y="580225"/>
                  </a:lnTo>
                  <a:lnTo>
                    <a:pt x="0" y="5804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3927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457</TotalTime>
  <Words>189</Words>
  <Application>Microsoft Office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3.2 Graphing Exponential Functions</vt:lpstr>
      <vt:lpstr>Exponential Functions</vt:lpstr>
      <vt:lpstr>c&gt;1</vt:lpstr>
      <vt:lpstr>0&lt;c&lt;1</vt:lpstr>
      <vt:lpstr>c&gt;1, a≠0</vt:lpstr>
      <vt:lpstr>What is the rule? (a=1)</vt:lpstr>
      <vt:lpstr>What is the rule? (a≠1)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Stringer</dc:creator>
  <cp:lastModifiedBy>Steve Stringer</cp:lastModifiedBy>
  <cp:revision>18</cp:revision>
  <dcterms:created xsi:type="dcterms:W3CDTF">2016-11-21T13:43:32Z</dcterms:created>
  <dcterms:modified xsi:type="dcterms:W3CDTF">2016-11-29T15:23:49Z</dcterms:modified>
</cp:coreProperties>
</file>