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92" r:id="rId4"/>
    <p:sldId id="257" r:id="rId5"/>
    <p:sldId id="258" r:id="rId6"/>
    <p:sldId id="271" r:id="rId7"/>
    <p:sldId id="260" r:id="rId8"/>
    <p:sldId id="272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67" r:id="rId17"/>
    <p:sldId id="268" r:id="rId18"/>
    <p:sldId id="269" r:id="rId19"/>
    <p:sldId id="270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76" r:id="rId28"/>
    <p:sldId id="285" r:id="rId29"/>
    <p:sldId id="286" r:id="rId30"/>
    <p:sldId id="288" r:id="rId31"/>
    <p:sldId id="289" r:id="rId32"/>
    <p:sldId id="287" r:id="rId33"/>
    <p:sldId id="282" r:id="rId34"/>
    <p:sldId id="283" r:id="rId35"/>
    <p:sldId id="284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7DF64C-1292-4DF1-8B5B-54FEC8593D61}">
          <p14:sldIdLst>
            <p14:sldId id="291"/>
            <p14:sldId id="256"/>
            <p14:sldId id="292"/>
            <p14:sldId id="257"/>
            <p14:sldId id="258"/>
            <p14:sldId id="271"/>
            <p14:sldId id="260"/>
            <p14:sldId id="272"/>
            <p14:sldId id="261"/>
            <p14:sldId id="262"/>
            <p14:sldId id="263"/>
            <p14:sldId id="264"/>
            <p14:sldId id="265"/>
            <p14:sldId id="273"/>
            <p14:sldId id="266"/>
            <p14:sldId id="267"/>
            <p14:sldId id="268"/>
            <p14:sldId id="269"/>
            <p14:sldId id="270"/>
            <p14:sldId id="274"/>
            <p14:sldId id="275"/>
            <p14:sldId id="277"/>
            <p14:sldId id="278"/>
            <p14:sldId id="279"/>
            <p14:sldId id="280"/>
            <p14:sldId id="281"/>
            <p14:sldId id="276"/>
            <p14:sldId id="285"/>
            <p14:sldId id="286"/>
            <p14:sldId id="288"/>
            <p14:sldId id="289"/>
            <p14:sldId id="287"/>
          </p14:sldIdLst>
        </p14:section>
        <p14:section name="Untitled Section" id="{0FFE377C-66E8-406C-ACC5-07155B2279D5}">
          <p14:sldIdLst>
            <p14:sldId id="282"/>
            <p14:sldId id="283"/>
            <p14:sldId id="284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4883"/>
    <p:restoredTop sz="93673"/>
  </p:normalViewPr>
  <p:slideViewPr>
    <p:cSldViewPr>
      <p:cViewPr varScale="1">
        <p:scale>
          <a:sx n="76" d="100"/>
          <a:sy n="76" d="100"/>
        </p:scale>
        <p:origin x="200" y="7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r>
            <a:rPr lang="en-CA" sz="3600" dirty="0"/>
            <a:t>FARM</a:t>
          </a:r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r>
            <a:rPr lang="en-CA" sz="3600" dirty="0"/>
            <a:t>JAYS</a:t>
          </a:r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r>
            <a:rPr lang="en-CA" sz="3600" dirty="0"/>
            <a:t>PET</a:t>
          </a:r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1131" custLinFactNeighborY="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8AFC5563-C702-4A50-8379-6709E0D25CB3}" type="presOf" srcId="{B45FD0F5-1247-431B-9645-5FF3C5629027}" destId="{3ADB935E-0138-45AD-B3A2-54D87592811C}" srcOrd="0" destOrd="0" presId="urn:microsoft.com/office/officeart/2005/8/layout/rings+Icon"/>
    <dgm:cxn modelId="{3E701A91-494A-43CB-B46E-F9DB0A07FAEF}" type="presOf" srcId="{B8C66A61-CB3B-4A24-BBFA-9525A087A200}" destId="{FECB1B95-0B15-4B03-BAE8-308E7CCE2F76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2A5E010E-D17F-43CF-8341-88BE98F7672E}" type="presOf" srcId="{E424C980-804D-4D01-8917-430EE9563B55}" destId="{13A7FF5E-FB2A-4F31-82D4-189FA561E95A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C6EA383D-EE5A-48A6-9FEF-2F988CA3EC71}" type="presOf" srcId="{3FD92CEC-5EC1-4093-9F8E-98DD8893D977}" destId="{BFB36A1C-BD29-4BC9-8D87-56A268BD9261}" srcOrd="0" destOrd="0" presId="urn:microsoft.com/office/officeart/2005/8/layout/rings+Icon"/>
    <dgm:cxn modelId="{D7035FBF-3AB3-420E-9007-667E1CB81C6D}" type="presParOf" srcId="{BFB36A1C-BD29-4BC9-8D87-56A268BD9261}" destId="{13A7FF5E-FB2A-4F31-82D4-189FA561E95A}" srcOrd="0" destOrd="0" presId="urn:microsoft.com/office/officeart/2005/8/layout/rings+Icon"/>
    <dgm:cxn modelId="{23932DCA-B7C6-4EDA-BB4C-21D67EA32257}" type="presParOf" srcId="{BFB36A1C-BD29-4BC9-8D87-56A268BD9261}" destId="{FECB1B95-0B15-4B03-BAE8-308E7CCE2F76}" srcOrd="1" destOrd="0" presId="urn:microsoft.com/office/officeart/2005/8/layout/rings+Icon"/>
    <dgm:cxn modelId="{732B24E0-13B3-4EBF-AEBE-452C8B413183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F02471A9-DFBF-4E2F-B8FC-1BE6FA790B67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E6487165-AEF5-44D6-ACCB-6DF544767C19}" type="presOf" srcId="{E424C980-804D-4D01-8917-430EE9563B55}" destId="{13A7FF5E-FB2A-4F31-82D4-189FA561E95A}" srcOrd="0" destOrd="0" presId="urn:microsoft.com/office/officeart/2005/8/layout/rings+Icon"/>
    <dgm:cxn modelId="{CE84B29F-10BA-4B32-892C-2D8F4F18E9FE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92F4E47E-6A6A-43DF-9AFD-376ACACAF07E}" type="presOf" srcId="{B45FD0F5-1247-431B-9645-5FF3C5629027}" destId="{3ADB935E-0138-45AD-B3A2-54D87592811C}" srcOrd="0" destOrd="0" presId="urn:microsoft.com/office/officeart/2005/8/layout/rings+Icon"/>
    <dgm:cxn modelId="{FE95F2B1-0653-4C2E-AFE5-532315DB78DE}" type="presParOf" srcId="{BFB36A1C-BD29-4BC9-8D87-56A268BD9261}" destId="{13A7FF5E-FB2A-4F31-82D4-189FA561E95A}" srcOrd="0" destOrd="0" presId="urn:microsoft.com/office/officeart/2005/8/layout/rings+Icon"/>
    <dgm:cxn modelId="{8C6F9553-CF45-455E-9C3D-39A6F5BD931B}" type="presParOf" srcId="{BFB36A1C-BD29-4BC9-8D87-56A268BD9261}" destId="{FECB1B95-0B15-4B03-BAE8-308E7CCE2F76}" srcOrd="1" destOrd="0" presId="urn:microsoft.com/office/officeart/2005/8/layout/rings+Icon"/>
    <dgm:cxn modelId="{D5EDE437-4EED-427A-9741-21C3FA20E012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>
        <a:solidFill>
          <a:srgbClr val="FFC000">
            <a:alpha val="60000"/>
          </a:srgbClr>
        </a:solidFill>
      </dgm:spPr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1EB68289-FC73-4A14-8516-15B3B2E7AD37}" type="presOf" srcId="{3FD92CEC-5EC1-4093-9F8E-98DD8893D977}" destId="{BFB36A1C-BD29-4BC9-8D87-56A268BD9261}" srcOrd="0" destOrd="0" presId="urn:microsoft.com/office/officeart/2005/8/layout/rings+Icon"/>
    <dgm:cxn modelId="{29E389FE-4AE2-48BB-AD9B-AA25969CA931}" type="presOf" srcId="{B8C66A61-CB3B-4A24-BBFA-9525A087A200}" destId="{FECB1B95-0B15-4B03-BAE8-308E7CCE2F76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D1AB3390-E9A2-46DA-9FB8-5B3F0A9C214F}" type="presOf" srcId="{E424C980-804D-4D01-8917-430EE9563B55}" destId="{13A7FF5E-FB2A-4F31-82D4-189FA561E95A}" srcOrd="0" destOrd="0" presId="urn:microsoft.com/office/officeart/2005/8/layout/rings+Icon"/>
    <dgm:cxn modelId="{88DEB21D-6775-4038-AF4E-3C29B3C709D1}" type="presOf" srcId="{B45FD0F5-1247-431B-9645-5FF3C5629027}" destId="{3ADB935E-0138-45AD-B3A2-54D87592811C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FB8EB855-B862-4F38-B7F0-94E660372F07}" type="presParOf" srcId="{BFB36A1C-BD29-4BC9-8D87-56A268BD9261}" destId="{13A7FF5E-FB2A-4F31-82D4-189FA561E95A}" srcOrd="0" destOrd="0" presId="urn:microsoft.com/office/officeart/2005/8/layout/rings+Icon"/>
    <dgm:cxn modelId="{D7D4E3A8-661F-4CC3-A5EC-92A5FC1A1374}" type="presParOf" srcId="{BFB36A1C-BD29-4BC9-8D87-56A268BD9261}" destId="{FECB1B95-0B15-4B03-BAE8-308E7CCE2F76}" srcOrd="1" destOrd="0" presId="urn:microsoft.com/office/officeart/2005/8/layout/rings+Icon"/>
    <dgm:cxn modelId="{A5AFC1E6-55A3-4A93-B0EA-34FEEF1D797B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1DE81AD0-3A04-4E8A-A05B-BD80D95F6604}" type="presOf" srcId="{E424C980-804D-4D01-8917-430EE9563B55}" destId="{13A7FF5E-FB2A-4F31-82D4-189FA561E95A}" srcOrd="0" destOrd="0" presId="urn:microsoft.com/office/officeart/2005/8/layout/rings+Icon"/>
    <dgm:cxn modelId="{0FB6FCB7-BB5C-4E95-8916-DCA696637624}" type="presOf" srcId="{B45FD0F5-1247-431B-9645-5FF3C5629027}" destId="{3ADB935E-0138-45AD-B3A2-54D87592811C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6C303C77-AB95-4A57-8CFF-CA2A26B716F7}" type="presOf" srcId="{B8C66A61-CB3B-4A24-BBFA-9525A087A200}" destId="{FECB1B95-0B15-4B03-BAE8-308E7CCE2F76}" srcOrd="0" destOrd="0" presId="urn:microsoft.com/office/officeart/2005/8/layout/rings+Icon"/>
    <dgm:cxn modelId="{BDB3DAA8-24A5-4FFE-ACE3-950DC43E6F0A}" type="presOf" srcId="{3FD92CEC-5EC1-4093-9F8E-98DD8893D977}" destId="{BFB36A1C-BD29-4BC9-8D87-56A268BD9261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EBCB5BB3-3CA0-4C8F-92C8-BCEEF7F9A641}" type="presParOf" srcId="{BFB36A1C-BD29-4BC9-8D87-56A268BD9261}" destId="{13A7FF5E-FB2A-4F31-82D4-189FA561E95A}" srcOrd="0" destOrd="0" presId="urn:microsoft.com/office/officeart/2005/8/layout/rings+Icon"/>
    <dgm:cxn modelId="{4620D341-9555-481D-A271-4D4A7997F914}" type="presParOf" srcId="{BFB36A1C-BD29-4BC9-8D87-56A268BD9261}" destId="{FECB1B95-0B15-4B03-BAE8-308E7CCE2F76}" srcOrd="1" destOrd="0" presId="urn:microsoft.com/office/officeart/2005/8/layout/rings+Icon"/>
    <dgm:cxn modelId="{FE9935FC-2781-49B1-A0CF-54F3FF993A25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37953C95-B94F-4BAD-B813-F08041CCE892}" type="presOf" srcId="{E424C980-804D-4D01-8917-430EE9563B55}" destId="{13A7FF5E-FB2A-4F31-82D4-189FA561E95A}" srcOrd="0" destOrd="0" presId="urn:microsoft.com/office/officeart/2005/8/layout/rings+Icon"/>
    <dgm:cxn modelId="{AA58014F-E049-402A-9F96-3BB5F151BAE8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4FA65223-D23E-4D79-90F1-0ED22E36FEB5}" type="presOf" srcId="{B45FD0F5-1247-431B-9645-5FF3C5629027}" destId="{3ADB935E-0138-45AD-B3A2-54D87592811C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2B304DCB-238C-4DCB-B709-6B89626DD9E3}" type="presOf" srcId="{B8C66A61-CB3B-4A24-BBFA-9525A087A200}" destId="{FECB1B95-0B15-4B03-BAE8-308E7CCE2F76}" srcOrd="0" destOrd="0" presId="urn:microsoft.com/office/officeart/2005/8/layout/rings+Icon"/>
    <dgm:cxn modelId="{2469FFD1-6A6D-43C5-AC46-CA425F034BAD}" type="presParOf" srcId="{BFB36A1C-BD29-4BC9-8D87-56A268BD9261}" destId="{13A7FF5E-FB2A-4F31-82D4-189FA561E95A}" srcOrd="0" destOrd="0" presId="urn:microsoft.com/office/officeart/2005/8/layout/rings+Icon"/>
    <dgm:cxn modelId="{28AEE6B5-81D3-4949-BBDD-1467D0E7E5B2}" type="presParOf" srcId="{BFB36A1C-BD29-4BC9-8D87-56A268BD9261}" destId="{FECB1B95-0B15-4B03-BAE8-308E7CCE2F76}" srcOrd="1" destOrd="0" presId="urn:microsoft.com/office/officeart/2005/8/layout/rings+Icon"/>
    <dgm:cxn modelId="{04631CAB-2966-47C5-B9FD-78A4CF3994FF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CCA47DE6-A8E2-4471-A0DF-B02A738F1C90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8CF99AAB-09C6-4621-83F8-12A8527D8A03}" type="presOf" srcId="{B45FD0F5-1247-431B-9645-5FF3C5629027}" destId="{3ADB935E-0138-45AD-B3A2-54D87592811C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54353BF5-4C08-4352-92EC-7B6935F20A20}" type="presOf" srcId="{B8C66A61-CB3B-4A24-BBFA-9525A087A200}" destId="{FECB1B95-0B15-4B03-BAE8-308E7CCE2F76}" srcOrd="0" destOrd="0" presId="urn:microsoft.com/office/officeart/2005/8/layout/rings+Icon"/>
    <dgm:cxn modelId="{B7DF8ED1-1B8C-4FD2-B02B-CE0F927313DA}" type="presOf" srcId="{E424C980-804D-4D01-8917-430EE9563B55}" destId="{13A7FF5E-FB2A-4F31-82D4-189FA561E95A}" srcOrd="0" destOrd="0" presId="urn:microsoft.com/office/officeart/2005/8/layout/rings+Icon"/>
    <dgm:cxn modelId="{AE827A5F-E28A-4903-80BE-E2BCB582C8A3}" type="presParOf" srcId="{BFB36A1C-BD29-4BC9-8D87-56A268BD9261}" destId="{13A7FF5E-FB2A-4F31-82D4-189FA561E95A}" srcOrd="0" destOrd="0" presId="urn:microsoft.com/office/officeart/2005/8/layout/rings+Icon"/>
    <dgm:cxn modelId="{8DE6FC96-D5DF-4E50-A8E3-899910E789F3}" type="presParOf" srcId="{BFB36A1C-BD29-4BC9-8D87-56A268BD9261}" destId="{FECB1B95-0B15-4B03-BAE8-308E7CCE2F76}" srcOrd="1" destOrd="0" presId="urn:microsoft.com/office/officeart/2005/8/layout/rings+Icon"/>
    <dgm:cxn modelId="{9DF66A7D-5CD2-460B-AE79-B3B84A26CF98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76A99F15-CA55-4B5A-85CA-C843B5541CC9}" type="presOf" srcId="{B45FD0F5-1247-431B-9645-5FF3C5629027}" destId="{3ADB935E-0138-45AD-B3A2-54D87592811C}" srcOrd="0" destOrd="0" presId="urn:microsoft.com/office/officeart/2005/8/layout/rings+Icon"/>
    <dgm:cxn modelId="{0BC0628A-6DEF-4697-AD16-44885EC654D7}" type="presOf" srcId="{E424C980-804D-4D01-8917-430EE9563B55}" destId="{13A7FF5E-FB2A-4F31-82D4-189FA561E95A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460B7144-39E1-46FA-AC17-91E264387305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7AB5CBC9-F209-45F2-88F9-586D6C1665AC}" type="presOf" srcId="{3FD92CEC-5EC1-4093-9F8E-98DD8893D977}" destId="{BFB36A1C-BD29-4BC9-8D87-56A268BD9261}" srcOrd="0" destOrd="0" presId="urn:microsoft.com/office/officeart/2005/8/layout/rings+Icon"/>
    <dgm:cxn modelId="{3602098B-23B0-496C-920E-47CD211193AD}" type="presParOf" srcId="{BFB36A1C-BD29-4BC9-8D87-56A268BD9261}" destId="{13A7FF5E-FB2A-4F31-82D4-189FA561E95A}" srcOrd="0" destOrd="0" presId="urn:microsoft.com/office/officeart/2005/8/layout/rings+Icon"/>
    <dgm:cxn modelId="{EBFAC3CE-70B4-49AD-93E9-16A6BCAE633B}" type="presParOf" srcId="{BFB36A1C-BD29-4BC9-8D87-56A268BD9261}" destId="{FECB1B95-0B15-4B03-BAE8-308E7CCE2F76}" srcOrd="1" destOrd="0" presId="urn:microsoft.com/office/officeart/2005/8/layout/rings+Icon"/>
    <dgm:cxn modelId="{82721CE0-2DF4-49E1-8E2C-0B2BBFCE439E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>
        <a:solidFill>
          <a:srgbClr val="FFFF00"/>
        </a:solidFill>
      </dgm:spPr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86C5CA7B-0566-4C30-8D1B-A8FDF84C1F14}" type="presOf" srcId="{B45FD0F5-1247-431B-9645-5FF3C5629027}" destId="{3ADB935E-0138-45AD-B3A2-54D87592811C}" srcOrd="0" destOrd="0" presId="urn:microsoft.com/office/officeart/2005/8/layout/rings+Icon"/>
    <dgm:cxn modelId="{E7AED992-5382-4F03-B9B4-AB064A621400}" type="presOf" srcId="{E424C980-804D-4D01-8917-430EE9563B55}" destId="{13A7FF5E-FB2A-4F31-82D4-189FA561E95A}" srcOrd="0" destOrd="0" presId="urn:microsoft.com/office/officeart/2005/8/layout/rings+Icon"/>
    <dgm:cxn modelId="{ADC1B69F-C31B-4016-B908-62808E13C500}" type="presOf" srcId="{3FD92CEC-5EC1-4093-9F8E-98DD8893D977}" destId="{BFB36A1C-BD29-4BC9-8D87-56A268BD9261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968AF36A-A8F3-4C53-BA83-50B235613538}" type="presOf" srcId="{B8C66A61-CB3B-4A24-BBFA-9525A087A200}" destId="{FECB1B95-0B15-4B03-BAE8-308E7CCE2F76}" srcOrd="0" destOrd="0" presId="urn:microsoft.com/office/officeart/2005/8/layout/rings+Icon"/>
    <dgm:cxn modelId="{7EC499C7-00B7-45DF-A0E2-56418C402CDF}" type="presParOf" srcId="{BFB36A1C-BD29-4BC9-8D87-56A268BD9261}" destId="{13A7FF5E-FB2A-4F31-82D4-189FA561E95A}" srcOrd="0" destOrd="0" presId="urn:microsoft.com/office/officeart/2005/8/layout/rings+Icon"/>
    <dgm:cxn modelId="{FF013DA5-705D-44AD-8EE0-7FCF12064F24}" type="presParOf" srcId="{BFB36A1C-BD29-4BC9-8D87-56A268BD9261}" destId="{FECB1B95-0B15-4B03-BAE8-308E7CCE2F76}" srcOrd="1" destOrd="0" presId="urn:microsoft.com/office/officeart/2005/8/layout/rings+Icon"/>
    <dgm:cxn modelId="{975AACF8-33D1-4F32-9C78-A4C44681A172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164A2206-E446-4A93-8E87-39B463E36D75}" type="presOf" srcId="{3FD92CEC-5EC1-4093-9F8E-98DD8893D977}" destId="{BFB36A1C-BD29-4BC9-8D87-56A268BD9261}" srcOrd="0" destOrd="0" presId="urn:microsoft.com/office/officeart/2005/8/layout/rings+Icon"/>
    <dgm:cxn modelId="{2BD16C55-685C-452C-BD68-C0C280BE41C1}" type="presOf" srcId="{E424C980-804D-4D01-8917-430EE9563B55}" destId="{13A7FF5E-FB2A-4F31-82D4-189FA561E95A}" srcOrd="0" destOrd="0" presId="urn:microsoft.com/office/officeart/2005/8/layout/rings+Icon"/>
    <dgm:cxn modelId="{48928678-E593-458F-9660-C0681A15E44A}" type="presOf" srcId="{B45FD0F5-1247-431B-9645-5FF3C5629027}" destId="{3ADB935E-0138-45AD-B3A2-54D87592811C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A0CB1ECA-AD09-48C3-B419-068E1E648C5C}" type="presOf" srcId="{B8C66A61-CB3B-4A24-BBFA-9525A087A200}" destId="{FECB1B95-0B15-4B03-BAE8-308E7CCE2F76}" srcOrd="0" destOrd="0" presId="urn:microsoft.com/office/officeart/2005/8/layout/rings+Icon"/>
    <dgm:cxn modelId="{46178451-0555-4876-B702-2BBD93F107DA}" type="presParOf" srcId="{BFB36A1C-BD29-4BC9-8D87-56A268BD9261}" destId="{13A7FF5E-FB2A-4F31-82D4-189FA561E95A}" srcOrd="0" destOrd="0" presId="urn:microsoft.com/office/officeart/2005/8/layout/rings+Icon"/>
    <dgm:cxn modelId="{C5FDDEFD-D1A4-4FCE-A47C-A2C20170D4E7}" type="presParOf" srcId="{BFB36A1C-BD29-4BC9-8D87-56A268BD9261}" destId="{FECB1B95-0B15-4B03-BAE8-308E7CCE2F76}" srcOrd="1" destOrd="0" presId="urn:microsoft.com/office/officeart/2005/8/layout/rings+Icon"/>
    <dgm:cxn modelId="{08D31277-98B6-43CF-9891-4E0BC8DD55CB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>
        <a:solidFill>
          <a:srgbClr val="FFFF00"/>
        </a:solidFill>
      </dgm:spPr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>
        <a:solidFill>
          <a:srgbClr val="FFFF00"/>
        </a:solidFill>
      </dgm:spPr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8DBECEFB-E87E-4D14-9ED9-C4C7A077DCDD}" type="presOf" srcId="{3FD92CEC-5EC1-4093-9F8E-98DD8893D977}" destId="{BFB36A1C-BD29-4BC9-8D87-56A268BD9261}" srcOrd="0" destOrd="0" presId="urn:microsoft.com/office/officeart/2005/8/layout/rings+Icon"/>
    <dgm:cxn modelId="{4F28C7B4-33D1-4741-B2E3-4A102B23AE39}" type="presOf" srcId="{E424C980-804D-4D01-8917-430EE9563B55}" destId="{13A7FF5E-FB2A-4F31-82D4-189FA561E95A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8A011637-6906-4E7A-B169-CB954B01593F}" type="presOf" srcId="{B45FD0F5-1247-431B-9645-5FF3C5629027}" destId="{3ADB935E-0138-45AD-B3A2-54D87592811C}" srcOrd="0" destOrd="0" presId="urn:microsoft.com/office/officeart/2005/8/layout/rings+Icon"/>
    <dgm:cxn modelId="{65E18EC1-817B-44BC-9765-00A4310125E2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8C2BD59F-C1AE-4CAC-9346-2888E0E39B64}" type="presParOf" srcId="{BFB36A1C-BD29-4BC9-8D87-56A268BD9261}" destId="{13A7FF5E-FB2A-4F31-82D4-189FA561E95A}" srcOrd="0" destOrd="0" presId="urn:microsoft.com/office/officeart/2005/8/layout/rings+Icon"/>
    <dgm:cxn modelId="{82E2E155-6F62-4495-9CAE-17CCD796CCAD}" type="presParOf" srcId="{BFB36A1C-BD29-4BC9-8D87-56A268BD9261}" destId="{FECB1B95-0B15-4B03-BAE8-308E7CCE2F76}" srcOrd="1" destOrd="0" presId="urn:microsoft.com/office/officeart/2005/8/layout/rings+Icon"/>
    <dgm:cxn modelId="{3422145F-1E5D-4F9B-AA35-C241B688D0AB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E32E8A92-071D-4665-9705-D64E57B2BFB5}" type="presOf" srcId="{E424C980-804D-4D01-8917-430EE9563B55}" destId="{13A7FF5E-FB2A-4F31-82D4-189FA561E95A}" srcOrd="0" destOrd="0" presId="urn:microsoft.com/office/officeart/2005/8/layout/rings+Icon"/>
    <dgm:cxn modelId="{5F4A4EFC-A32D-4F57-B1FD-76B5EB6259DE}" type="presOf" srcId="{3FD92CEC-5EC1-4093-9F8E-98DD8893D977}" destId="{BFB36A1C-BD29-4BC9-8D87-56A268BD9261}" srcOrd="0" destOrd="0" presId="urn:microsoft.com/office/officeart/2005/8/layout/rings+Icon"/>
    <dgm:cxn modelId="{F8D1F87A-A381-4BBF-946E-786EF8954FDD}" type="presOf" srcId="{B8C66A61-CB3B-4A24-BBFA-9525A087A200}" destId="{FECB1B95-0B15-4B03-BAE8-308E7CCE2F76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902486B9-7494-4A57-AE17-B30FCEE7FD07}" type="presOf" srcId="{B45FD0F5-1247-431B-9645-5FF3C5629027}" destId="{3ADB935E-0138-45AD-B3A2-54D87592811C}" srcOrd="0" destOrd="0" presId="urn:microsoft.com/office/officeart/2005/8/layout/rings+Icon"/>
    <dgm:cxn modelId="{C9495ED6-229C-4200-9A97-5ABB94B51877}" type="presParOf" srcId="{BFB36A1C-BD29-4BC9-8D87-56A268BD9261}" destId="{13A7FF5E-FB2A-4F31-82D4-189FA561E95A}" srcOrd="0" destOrd="0" presId="urn:microsoft.com/office/officeart/2005/8/layout/rings+Icon"/>
    <dgm:cxn modelId="{18312FE3-02ED-4918-AA62-E4435FFCEB9C}" type="presParOf" srcId="{BFB36A1C-BD29-4BC9-8D87-56A268BD9261}" destId="{FECB1B95-0B15-4B03-BAE8-308E7CCE2F76}" srcOrd="1" destOrd="0" presId="urn:microsoft.com/office/officeart/2005/8/layout/rings+Icon"/>
    <dgm:cxn modelId="{5D6A7740-44EA-4EB9-8F4B-1F45E441597A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1DBB1C18-EE86-4E51-94F4-27DA26818C06}" type="presOf" srcId="{B8C66A61-CB3B-4A24-BBFA-9525A087A200}" destId="{FECB1B95-0B15-4B03-BAE8-308E7CCE2F76}" srcOrd="0" destOrd="0" presId="urn:microsoft.com/office/officeart/2005/8/layout/rings+Icon"/>
    <dgm:cxn modelId="{18D14401-7FCD-48B7-8712-FAE53DAB0620}" type="presOf" srcId="{E424C980-804D-4D01-8917-430EE9563B55}" destId="{13A7FF5E-FB2A-4F31-82D4-189FA561E95A}" srcOrd="0" destOrd="0" presId="urn:microsoft.com/office/officeart/2005/8/layout/rings+Icon"/>
    <dgm:cxn modelId="{B441AE04-967F-4AC1-8EBF-6BAB381242AD}" type="presOf" srcId="{B45FD0F5-1247-431B-9645-5FF3C5629027}" destId="{3ADB935E-0138-45AD-B3A2-54D87592811C}" srcOrd="0" destOrd="0" presId="urn:microsoft.com/office/officeart/2005/8/layout/rings+Icon"/>
    <dgm:cxn modelId="{616B00F4-5CE3-4B74-AC93-D24807816310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52BF2887-50B0-4A9D-AE48-41C01BD2DD29}" type="presParOf" srcId="{BFB36A1C-BD29-4BC9-8D87-56A268BD9261}" destId="{13A7FF5E-FB2A-4F31-82D4-189FA561E95A}" srcOrd="0" destOrd="0" presId="urn:microsoft.com/office/officeart/2005/8/layout/rings+Icon"/>
    <dgm:cxn modelId="{5792A988-BEA2-4F14-9B6A-7E5B4A79C79F}" type="presParOf" srcId="{BFB36A1C-BD29-4BC9-8D87-56A268BD9261}" destId="{FECB1B95-0B15-4B03-BAE8-308E7CCE2F76}" srcOrd="1" destOrd="0" presId="urn:microsoft.com/office/officeart/2005/8/layout/rings+Icon"/>
    <dgm:cxn modelId="{73663BED-F981-4E5D-98EC-60C9E74947F7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D154735F-2B38-4C2E-85A4-78D8759D377A}" type="presOf" srcId="{B45FD0F5-1247-431B-9645-5FF3C5629027}" destId="{3ADB935E-0138-45AD-B3A2-54D87592811C}" srcOrd="0" destOrd="0" presId="urn:microsoft.com/office/officeart/2005/8/layout/rings+Icon"/>
    <dgm:cxn modelId="{E8DB4E06-ACF7-40D9-9677-C674E1DB79EA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FAB31E97-9F2E-4C7F-9BAC-2A7BEAA65D31}" type="presOf" srcId="{E424C980-804D-4D01-8917-430EE9563B55}" destId="{13A7FF5E-FB2A-4F31-82D4-189FA561E95A}" srcOrd="0" destOrd="0" presId="urn:microsoft.com/office/officeart/2005/8/layout/rings+Icon"/>
    <dgm:cxn modelId="{C6E31C20-2FA3-4FD3-A71E-354868720B9F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4F95C4CE-29AD-47B0-AD0A-C5BE35181A60}" type="presParOf" srcId="{BFB36A1C-BD29-4BC9-8D87-56A268BD9261}" destId="{13A7FF5E-FB2A-4F31-82D4-189FA561E95A}" srcOrd="0" destOrd="0" presId="urn:microsoft.com/office/officeart/2005/8/layout/rings+Icon"/>
    <dgm:cxn modelId="{4BB031F0-43D4-4037-B11D-6E1D35A5D9DC}" type="presParOf" srcId="{BFB36A1C-BD29-4BC9-8D87-56A268BD9261}" destId="{FECB1B95-0B15-4B03-BAE8-308E7CCE2F76}" srcOrd="1" destOrd="0" presId="urn:microsoft.com/office/officeart/2005/8/layout/rings+Icon"/>
    <dgm:cxn modelId="{5BDEA0C8-0A1A-4BA9-9901-4364F036E8BC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466BF979-3012-41E1-B5B1-93DCD7389E35}" type="presOf" srcId="{E424C980-804D-4D01-8917-430EE9563B55}" destId="{13A7FF5E-FB2A-4F31-82D4-189FA561E95A}" srcOrd="0" destOrd="0" presId="urn:microsoft.com/office/officeart/2005/8/layout/rings+Icon"/>
    <dgm:cxn modelId="{8E1E9AD4-AC15-46CE-A3B2-B17087A35749}" type="presOf" srcId="{B45FD0F5-1247-431B-9645-5FF3C5629027}" destId="{3ADB935E-0138-45AD-B3A2-54D87592811C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1201CE95-0A2A-47F1-A3DB-3CB7E07EA98E}" type="presOf" srcId="{3FD92CEC-5EC1-4093-9F8E-98DD8893D977}" destId="{BFB36A1C-BD29-4BC9-8D87-56A268BD9261}" srcOrd="0" destOrd="0" presId="urn:microsoft.com/office/officeart/2005/8/layout/rings+Icon"/>
    <dgm:cxn modelId="{9969EDC8-AF1F-42DA-90BC-3D9D32402232}" type="presOf" srcId="{B8C66A61-CB3B-4A24-BBFA-9525A087A200}" destId="{FECB1B95-0B15-4B03-BAE8-308E7CCE2F76}" srcOrd="0" destOrd="0" presId="urn:microsoft.com/office/officeart/2005/8/layout/rings+Icon"/>
    <dgm:cxn modelId="{D331C042-D10E-4B83-B7F6-09DE89517FDE}" type="presParOf" srcId="{BFB36A1C-BD29-4BC9-8D87-56A268BD9261}" destId="{13A7FF5E-FB2A-4F31-82D4-189FA561E95A}" srcOrd="0" destOrd="0" presId="urn:microsoft.com/office/officeart/2005/8/layout/rings+Icon"/>
    <dgm:cxn modelId="{1E5D3C27-EF1B-45E7-BF12-D424C450E44E}" type="presParOf" srcId="{BFB36A1C-BD29-4BC9-8D87-56A268BD9261}" destId="{FECB1B95-0B15-4B03-BAE8-308E7CCE2F76}" srcOrd="1" destOrd="0" presId="urn:microsoft.com/office/officeart/2005/8/layout/rings+Icon"/>
    <dgm:cxn modelId="{5623222D-BF3C-4D64-AC2C-1081CC393A56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ED016A48-B039-4D3A-BC27-7383645ECE92}" type="presOf" srcId="{E424C980-804D-4D01-8917-430EE9563B55}" destId="{13A7FF5E-FB2A-4F31-82D4-189FA561E95A}" srcOrd="0" destOrd="0" presId="urn:microsoft.com/office/officeart/2005/8/layout/rings+Icon"/>
    <dgm:cxn modelId="{E4649101-4278-49DC-B6F5-EE5FE725B459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10C030AE-39B4-40E8-BCF5-809B0EC23131}" type="presOf" srcId="{B45FD0F5-1247-431B-9645-5FF3C5629027}" destId="{3ADB935E-0138-45AD-B3A2-54D87592811C}" srcOrd="0" destOrd="0" presId="urn:microsoft.com/office/officeart/2005/8/layout/rings+Icon"/>
    <dgm:cxn modelId="{B9A7032F-3B2A-4201-81AC-180552E14F13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F49FF6E3-6F09-43A5-BCB7-FA246981103F}" type="presParOf" srcId="{BFB36A1C-BD29-4BC9-8D87-56A268BD9261}" destId="{13A7FF5E-FB2A-4F31-82D4-189FA561E95A}" srcOrd="0" destOrd="0" presId="urn:microsoft.com/office/officeart/2005/8/layout/rings+Icon"/>
    <dgm:cxn modelId="{ACF2FECA-67BE-4BC7-A58D-CCDBD62C5509}" type="presParOf" srcId="{BFB36A1C-BD29-4BC9-8D87-56A268BD9261}" destId="{FECB1B95-0B15-4B03-BAE8-308E7CCE2F76}" srcOrd="1" destOrd="0" presId="urn:microsoft.com/office/officeart/2005/8/layout/rings+Icon"/>
    <dgm:cxn modelId="{4463C4A1-53A9-4A24-8B75-19AF45400785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903C0B56-BBE0-4269-8A85-A99F131641F5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8527A7E0-34E2-4E39-80C1-24794BC52AB4}" type="presOf" srcId="{B45FD0F5-1247-431B-9645-5FF3C5629027}" destId="{3ADB935E-0138-45AD-B3A2-54D87592811C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06A692BE-1BD4-46C6-8AB6-AB219D76C9E1}" type="presOf" srcId="{E424C980-804D-4D01-8917-430EE9563B55}" destId="{13A7FF5E-FB2A-4F31-82D4-189FA561E95A}" srcOrd="0" destOrd="0" presId="urn:microsoft.com/office/officeart/2005/8/layout/rings+Icon"/>
    <dgm:cxn modelId="{DF52BBB4-9004-417E-9127-5BF81DB52D8B}" type="presOf" srcId="{B8C66A61-CB3B-4A24-BBFA-9525A087A200}" destId="{FECB1B95-0B15-4B03-BAE8-308E7CCE2F76}" srcOrd="0" destOrd="0" presId="urn:microsoft.com/office/officeart/2005/8/layout/rings+Icon"/>
    <dgm:cxn modelId="{556EECCD-6DF9-4D3E-8D10-15EDABE080FB}" type="presParOf" srcId="{BFB36A1C-BD29-4BC9-8D87-56A268BD9261}" destId="{13A7FF5E-FB2A-4F31-82D4-189FA561E95A}" srcOrd="0" destOrd="0" presId="urn:microsoft.com/office/officeart/2005/8/layout/rings+Icon"/>
    <dgm:cxn modelId="{0B0E33B7-BAFC-4F22-96A5-F61FCD4F5A87}" type="presParOf" srcId="{BFB36A1C-BD29-4BC9-8D87-56A268BD9261}" destId="{FECB1B95-0B15-4B03-BAE8-308E7CCE2F76}" srcOrd="1" destOrd="0" presId="urn:microsoft.com/office/officeart/2005/8/layout/rings+Icon"/>
    <dgm:cxn modelId="{B763CBF4-DCFA-465E-B696-0C3857A12FA0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8135FFE6-36E6-4034-8457-289E9C82EBC2}" type="presOf" srcId="{B8C66A61-CB3B-4A24-BBFA-9525A087A200}" destId="{FECB1B95-0B15-4B03-BAE8-308E7CCE2F76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AD090079-4866-4005-AC8A-5C72D158D176}" type="presOf" srcId="{E424C980-804D-4D01-8917-430EE9563B55}" destId="{13A7FF5E-FB2A-4F31-82D4-189FA561E95A}" srcOrd="0" destOrd="0" presId="urn:microsoft.com/office/officeart/2005/8/layout/rings+Icon"/>
    <dgm:cxn modelId="{6E5F69FB-4158-482E-8651-BA994627CC8E}" type="presOf" srcId="{B45FD0F5-1247-431B-9645-5FF3C5629027}" destId="{3ADB935E-0138-45AD-B3A2-54D87592811C}" srcOrd="0" destOrd="0" presId="urn:microsoft.com/office/officeart/2005/8/layout/rings+Icon"/>
    <dgm:cxn modelId="{C90A0FA5-FE0C-4039-895B-D9ACECF1E5BF}" type="presOf" srcId="{3FD92CEC-5EC1-4093-9F8E-98DD8893D977}" destId="{BFB36A1C-BD29-4BC9-8D87-56A268BD9261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C32C3AAA-AF34-4CC5-9396-1176AD1DBBD3}" type="presParOf" srcId="{BFB36A1C-BD29-4BC9-8D87-56A268BD9261}" destId="{13A7FF5E-FB2A-4F31-82D4-189FA561E95A}" srcOrd="0" destOrd="0" presId="urn:microsoft.com/office/officeart/2005/8/layout/rings+Icon"/>
    <dgm:cxn modelId="{6F340FED-F67F-4FDF-AF9B-50843FAF950E}" type="presParOf" srcId="{BFB36A1C-BD29-4BC9-8D87-56A268BD9261}" destId="{FECB1B95-0B15-4B03-BAE8-308E7CCE2F76}" srcOrd="1" destOrd="0" presId="urn:microsoft.com/office/officeart/2005/8/layout/rings+Icon"/>
    <dgm:cxn modelId="{284E0E43-663D-4337-ACF4-5CDC686C8501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2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2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51F37A3A-1418-4AB4-8F24-226C7388D074}" type="presOf" srcId="{E424C980-804D-4D01-8917-430EE9563B55}" destId="{13A7FF5E-FB2A-4F31-82D4-189FA561E95A}" srcOrd="0" destOrd="0" presId="urn:microsoft.com/office/officeart/2005/8/layout/rings+Icon"/>
    <dgm:cxn modelId="{59C63440-31F0-4FA3-AF51-642CAF730B53}" type="presOf" srcId="{B8C66A61-CB3B-4A24-BBFA-9525A087A200}" destId="{FECB1B95-0B15-4B03-BAE8-308E7CCE2F76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949FA76D-4001-4D2E-8E86-A8CCC9398AE5}" type="presOf" srcId="{B45FD0F5-1247-431B-9645-5FF3C5629027}" destId="{3ADB935E-0138-45AD-B3A2-54D87592811C}" srcOrd="0" destOrd="0" presId="urn:microsoft.com/office/officeart/2005/8/layout/rings+Icon"/>
    <dgm:cxn modelId="{DB004481-CD2C-4714-8B5E-AF50E88ADB6F}" type="presOf" srcId="{3FD92CEC-5EC1-4093-9F8E-98DD8893D977}" destId="{BFB36A1C-BD29-4BC9-8D87-56A268BD9261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D9E98121-DF7C-4B3F-8276-C7AECCEA6C87}" type="presParOf" srcId="{BFB36A1C-BD29-4BC9-8D87-56A268BD9261}" destId="{13A7FF5E-FB2A-4F31-82D4-189FA561E95A}" srcOrd="0" destOrd="0" presId="urn:microsoft.com/office/officeart/2005/8/layout/rings+Icon"/>
    <dgm:cxn modelId="{097F689B-9B87-438A-B1D1-8F6ED0587EDE}" type="presParOf" srcId="{BFB36A1C-BD29-4BC9-8D87-56A268BD9261}" destId="{FECB1B95-0B15-4B03-BAE8-308E7CCE2F76}" srcOrd="1" destOrd="0" presId="urn:microsoft.com/office/officeart/2005/8/layout/rings+Icon"/>
    <dgm:cxn modelId="{2DA81749-C8D0-4805-875E-268D0F40F2CC}" type="presParOf" srcId="{BFB36A1C-BD29-4BC9-8D87-56A268BD9261}" destId="{3ADB935E-0138-45AD-B3A2-54D87592811C}" srcOrd="2" destOrd="0" presId="urn:microsoft.com/office/officeart/2005/8/layout/rings+Icon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>
        <a:solidFill>
          <a:schemeClr val="accent5">
            <a:hueOff val="0"/>
            <a:satOff val="0"/>
            <a:lumOff val="0"/>
            <a:alpha val="20000"/>
          </a:schemeClr>
        </a:solidFill>
      </dgm:spPr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>
        <a:solidFill>
          <a:schemeClr val="accent5">
            <a:hueOff val="-9933876"/>
            <a:satOff val="39811"/>
            <a:lumOff val="8628"/>
            <a:alpha val="20000"/>
          </a:schemeClr>
        </a:solidFill>
      </dgm:spPr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>
        <a:solidFill>
          <a:schemeClr val="accent5">
            <a:hueOff val="-4966938"/>
            <a:satOff val="19906"/>
            <a:lumOff val="4314"/>
            <a:alpha val="20000"/>
          </a:schemeClr>
        </a:solidFill>
      </dgm:spPr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A5327DAD-DB4F-4F59-B198-4F6C3AF99AE8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D3E20F40-739B-4F7A-9E2F-1E4D49A6BB5B}" type="presOf" srcId="{E424C980-804D-4D01-8917-430EE9563B55}" destId="{13A7FF5E-FB2A-4F31-82D4-189FA561E95A}" srcOrd="0" destOrd="0" presId="urn:microsoft.com/office/officeart/2005/8/layout/rings+Icon"/>
    <dgm:cxn modelId="{C8CE4E27-83C7-4BC0-B202-F94C3ED844D6}" type="presOf" srcId="{B45FD0F5-1247-431B-9645-5FF3C5629027}" destId="{3ADB935E-0138-45AD-B3A2-54D87592811C}" srcOrd="0" destOrd="0" presId="urn:microsoft.com/office/officeart/2005/8/layout/rings+Icon"/>
    <dgm:cxn modelId="{E40EA30E-4FE9-4C8A-88C9-E1A3E8D5AA8E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BF759ED1-75E0-4B55-A043-9E615CC8A3E9}" type="presParOf" srcId="{BFB36A1C-BD29-4BC9-8D87-56A268BD9261}" destId="{13A7FF5E-FB2A-4F31-82D4-189FA561E95A}" srcOrd="0" destOrd="0" presId="urn:microsoft.com/office/officeart/2005/8/layout/rings+Icon"/>
    <dgm:cxn modelId="{50F1AF4E-6AAD-4F1A-98BD-DBE833AD144A}" type="presParOf" srcId="{BFB36A1C-BD29-4BC9-8D87-56A268BD9261}" destId="{FECB1B95-0B15-4B03-BAE8-308E7CCE2F76}" srcOrd="1" destOrd="0" presId="urn:microsoft.com/office/officeart/2005/8/layout/rings+Icon"/>
    <dgm:cxn modelId="{7279E693-C6E2-4F4B-90EF-5BECCC9B3866}" type="presParOf" srcId="{BFB36A1C-BD29-4BC9-8D87-56A268BD9261}" destId="{3ADB935E-0138-45AD-B3A2-54D87592811C}" srcOrd="2" destOrd="0" presId="urn:microsoft.com/office/officeart/2005/8/layout/rings+Icon"/>
  </dgm:cxnLst>
  <dgm:bg>
    <a:effectLst>
      <a:outerShdw blurRad="50800" dist="50800" dir="5400000" algn="ctr" rotWithShape="0">
        <a:srgbClr val="000000">
          <a:alpha val="44000"/>
        </a:srgb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E1EAF0-E4F5-4BC3-AD6B-B09B0E64D323}" type="presOf" srcId="{E424C980-804D-4D01-8917-430EE9563B55}" destId="{13A7FF5E-FB2A-4F31-82D4-189FA561E95A}" srcOrd="0" destOrd="0" presId="urn:microsoft.com/office/officeart/2005/8/layout/rings+Icon"/>
    <dgm:cxn modelId="{20F29B92-4724-4D73-90E9-0A68EAC4667A}" type="presOf" srcId="{B45FD0F5-1247-431B-9645-5FF3C5629027}" destId="{3ADB935E-0138-45AD-B3A2-54D87592811C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504473C6-E1E9-45DA-964E-0B66F702577C}" type="presOf" srcId="{3FD92CEC-5EC1-4093-9F8E-98DD8893D977}" destId="{BFB36A1C-BD29-4BC9-8D87-56A268BD9261}" srcOrd="0" destOrd="0" presId="urn:microsoft.com/office/officeart/2005/8/layout/rings+Icon"/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692EA12F-0F81-4966-8FA2-BC184CF3A72E}" type="presOf" srcId="{B8C66A61-CB3B-4A24-BBFA-9525A087A200}" destId="{FECB1B95-0B15-4B03-BAE8-308E7CCE2F76}" srcOrd="0" destOrd="0" presId="urn:microsoft.com/office/officeart/2005/8/layout/rings+Icon"/>
    <dgm:cxn modelId="{100E0528-2785-4DAE-B266-6841D6F34FAD}" type="presParOf" srcId="{BFB36A1C-BD29-4BC9-8D87-56A268BD9261}" destId="{13A7FF5E-FB2A-4F31-82D4-189FA561E95A}" srcOrd="0" destOrd="0" presId="urn:microsoft.com/office/officeart/2005/8/layout/rings+Icon"/>
    <dgm:cxn modelId="{45D28A4E-9A64-40AF-9752-15AE9A230415}" type="presParOf" srcId="{BFB36A1C-BD29-4BC9-8D87-56A268BD9261}" destId="{FECB1B95-0B15-4B03-BAE8-308E7CCE2F76}" srcOrd="1" destOrd="0" presId="urn:microsoft.com/office/officeart/2005/8/layout/rings+Icon"/>
    <dgm:cxn modelId="{BAC61C02-BA2E-43D2-B847-E218C54E1389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A7D929C9-9900-4FA7-AB63-F78A19525711}" type="presOf" srcId="{3FD92CEC-5EC1-4093-9F8E-98DD8893D977}" destId="{BFB36A1C-BD29-4BC9-8D87-56A268BD9261}" srcOrd="0" destOrd="0" presId="urn:microsoft.com/office/officeart/2005/8/layout/rings+Icon"/>
    <dgm:cxn modelId="{A3B27944-A974-451F-B0B9-18F4C86C9185}" type="presOf" srcId="{B45FD0F5-1247-431B-9645-5FF3C5629027}" destId="{3ADB935E-0138-45AD-B3A2-54D87592811C}" srcOrd="0" destOrd="0" presId="urn:microsoft.com/office/officeart/2005/8/layout/rings+Icon"/>
    <dgm:cxn modelId="{6F054AEB-F4AF-42D2-BF4F-A9D44A731559}" type="presOf" srcId="{B8C66A61-CB3B-4A24-BBFA-9525A087A200}" destId="{FECB1B95-0B15-4B03-BAE8-308E7CCE2F76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57C0BC1D-C021-4793-9336-7A6A1DE995A9}" type="presOf" srcId="{E424C980-804D-4D01-8917-430EE9563B55}" destId="{13A7FF5E-FB2A-4F31-82D4-189FA561E95A}" srcOrd="0" destOrd="0" presId="urn:microsoft.com/office/officeart/2005/8/layout/rings+Icon"/>
    <dgm:cxn modelId="{78996971-EF01-441B-BA05-7C395C3BC0AA}" type="presParOf" srcId="{BFB36A1C-BD29-4BC9-8D87-56A268BD9261}" destId="{13A7FF5E-FB2A-4F31-82D4-189FA561E95A}" srcOrd="0" destOrd="0" presId="urn:microsoft.com/office/officeart/2005/8/layout/rings+Icon"/>
    <dgm:cxn modelId="{6042BC59-1DEC-440F-81A2-72401D73A238}" type="presParOf" srcId="{BFB36A1C-BD29-4BC9-8D87-56A268BD9261}" destId="{FECB1B95-0B15-4B03-BAE8-308E7CCE2F76}" srcOrd="1" destOrd="0" presId="urn:microsoft.com/office/officeart/2005/8/layout/rings+Icon"/>
    <dgm:cxn modelId="{04FB2E7C-526B-4FF0-B2CD-499F43ADCCEA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270FD9D3-5FEB-499D-B6BB-8F8B2244E5F8}" type="presOf" srcId="{B8C66A61-CB3B-4A24-BBFA-9525A087A200}" destId="{FECB1B95-0B15-4B03-BAE8-308E7CCE2F76}" srcOrd="0" destOrd="0" presId="urn:microsoft.com/office/officeart/2005/8/layout/rings+Icon"/>
    <dgm:cxn modelId="{9E165A4C-697A-49DD-B49B-64A462E32582}" type="presOf" srcId="{E424C980-804D-4D01-8917-430EE9563B55}" destId="{13A7FF5E-FB2A-4F31-82D4-189FA561E95A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F43912E2-70B0-42E3-8164-4245E7C48110}" type="presOf" srcId="{3FD92CEC-5EC1-4093-9F8E-98DD8893D977}" destId="{BFB36A1C-BD29-4BC9-8D87-56A268BD9261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4EA4D7A8-47A6-40CA-A46D-6C561AD2C00F}" type="presOf" srcId="{B45FD0F5-1247-431B-9645-5FF3C5629027}" destId="{3ADB935E-0138-45AD-B3A2-54D87592811C}" srcOrd="0" destOrd="0" presId="urn:microsoft.com/office/officeart/2005/8/layout/rings+Icon"/>
    <dgm:cxn modelId="{0DD47817-DDD2-44AC-8687-03DA87CADA34}" type="presParOf" srcId="{BFB36A1C-BD29-4BC9-8D87-56A268BD9261}" destId="{13A7FF5E-FB2A-4F31-82D4-189FA561E95A}" srcOrd="0" destOrd="0" presId="urn:microsoft.com/office/officeart/2005/8/layout/rings+Icon"/>
    <dgm:cxn modelId="{893F0AD5-D519-4525-A6E6-D5F5DAC4FC6B}" type="presParOf" srcId="{BFB36A1C-BD29-4BC9-8D87-56A268BD9261}" destId="{FECB1B95-0B15-4B03-BAE8-308E7CCE2F76}" srcOrd="1" destOrd="0" presId="urn:microsoft.com/office/officeart/2005/8/layout/rings+Icon"/>
    <dgm:cxn modelId="{E8E999DA-59EB-4BFF-8BDB-4B490752A85B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1CE06900-1651-4673-9447-4A85861EDEB4}" type="presOf" srcId="{B45FD0F5-1247-431B-9645-5FF3C5629027}" destId="{3ADB935E-0138-45AD-B3A2-54D87592811C}" srcOrd="0" destOrd="0" presId="urn:microsoft.com/office/officeart/2005/8/layout/rings+Icon"/>
    <dgm:cxn modelId="{D8FFFEA3-5CF2-43A1-95E0-F9014E1E5A58}" type="presOf" srcId="{E424C980-804D-4D01-8917-430EE9563B55}" destId="{13A7FF5E-FB2A-4F31-82D4-189FA561E95A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65C08DDD-F0E0-4764-B5D1-13E86D35F542}" type="presOf" srcId="{B8C66A61-CB3B-4A24-BBFA-9525A087A200}" destId="{FECB1B95-0B15-4B03-BAE8-308E7CCE2F76}" srcOrd="0" destOrd="0" presId="urn:microsoft.com/office/officeart/2005/8/layout/rings+Icon"/>
    <dgm:cxn modelId="{F7C8F930-D20D-4D22-81B9-7982FCA55E9D}" type="presOf" srcId="{3FD92CEC-5EC1-4093-9F8E-98DD8893D977}" destId="{BFB36A1C-BD29-4BC9-8D87-56A268BD9261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A72BFC5C-7EC9-4DEB-A981-A431D358F475}" type="presParOf" srcId="{BFB36A1C-BD29-4BC9-8D87-56A268BD9261}" destId="{13A7FF5E-FB2A-4F31-82D4-189FA561E95A}" srcOrd="0" destOrd="0" presId="urn:microsoft.com/office/officeart/2005/8/layout/rings+Icon"/>
    <dgm:cxn modelId="{DB5C37C0-3E89-49AA-8487-3D0ADF8096C7}" type="presParOf" srcId="{BFB36A1C-BD29-4BC9-8D87-56A268BD9261}" destId="{FECB1B95-0B15-4B03-BAE8-308E7CCE2F76}" srcOrd="1" destOrd="0" presId="urn:microsoft.com/office/officeart/2005/8/layout/rings+Icon"/>
    <dgm:cxn modelId="{23A6E28E-0F73-429D-B045-44AB4AEC4700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0_3" csCatId="mainScheme" phldr="1"/>
      <dgm:spPr/>
    </dgm:pt>
    <dgm:pt modelId="{E424C980-804D-4D01-8917-430EE9563B55}">
      <dgm:prSet phldrT="[Text]" custT="1"/>
      <dgm:spPr>
        <a:solidFill>
          <a:schemeClr val="accent5">
            <a:lumMod val="75000"/>
            <a:alpha val="50000"/>
          </a:schemeClr>
        </a:solidFill>
      </dgm:spPr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>
        <a:solidFill>
          <a:srgbClr val="FFFF00">
            <a:alpha val="50000"/>
          </a:srgbClr>
        </a:solidFill>
      </dgm:spPr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97DD7E2C-D1F7-4550-AC6A-E76CE4A284F1}" type="presOf" srcId="{B8C66A61-CB3B-4A24-BBFA-9525A087A200}" destId="{FECB1B95-0B15-4B03-BAE8-308E7CCE2F76}" srcOrd="0" destOrd="0" presId="urn:microsoft.com/office/officeart/2005/8/layout/rings+Icon"/>
    <dgm:cxn modelId="{29A35A42-F356-4644-B7F4-62F78AEEF078}" type="presOf" srcId="{3FD92CEC-5EC1-4093-9F8E-98DD8893D977}" destId="{BFB36A1C-BD29-4BC9-8D87-56A268BD9261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94589ABE-5CDA-40E1-8E78-9C464753BE91}" type="presOf" srcId="{B45FD0F5-1247-431B-9645-5FF3C5629027}" destId="{3ADB935E-0138-45AD-B3A2-54D87592811C}" srcOrd="0" destOrd="0" presId="urn:microsoft.com/office/officeart/2005/8/layout/rings+Icon"/>
    <dgm:cxn modelId="{C3B47884-78DE-4221-AB72-5ABB52843E6F}" type="presOf" srcId="{E424C980-804D-4D01-8917-430EE9563B55}" destId="{13A7FF5E-FB2A-4F31-82D4-189FA561E95A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BA982363-3B77-4A88-B855-38D810B6F6BC}" type="presParOf" srcId="{BFB36A1C-BD29-4BC9-8D87-56A268BD9261}" destId="{13A7FF5E-FB2A-4F31-82D4-189FA561E95A}" srcOrd="0" destOrd="0" presId="urn:microsoft.com/office/officeart/2005/8/layout/rings+Icon"/>
    <dgm:cxn modelId="{AE48F31F-3ED5-48F8-AFF4-57D2AECB4657}" type="presParOf" srcId="{BFB36A1C-BD29-4BC9-8D87-56A268BD9261}" destId="{FECB1B95-0B15-4B03-BAE8-308E7CCE2F76}" srcOrd="1" destOrd="0" presId="urn:microsoft.com/office/officeart/2005/8/layout/rings+Icon"/>
    <dgm:cxn modelId="{51EEEC87-F214-4D8C-8545-CB4F85471C1F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D92CEC-5EC1-4093-9F8E-98DD8893D977}" type="doc">
      <dgm:prSet loTypeId="urn:microsoft.com/office/officeart/2005/8/layout/rings+Icon" loCatId="officeonline" qsTypeId="urn:microsoft.com/office/officeart/2005/8/quickstyle/simple1" qsCatId="simple" csTypeId="urn:microsoft.com/office/officeart/2005/8/colors/colorful5" csCatId="colorful" phldr="1"/>
      <dgm:spPr/>
    </dgm:pt>
    <dgm:pt modelId="{E424C980-804D-4D01-8917-430EE9563B55}">
      <dgm:prSet phldrT="[Text]" custT="1"/>
      <dgm:spPr/>
      <dgm:t>
        <a:bodyPr/>
        <a:lstStyle/>
        <a:p>
          <a:pPr algn="l"/>
          <a:endParaRPr lang="en-CA" sz="3600" dirty="0"/>
        </a:p>
      </dgm:t>
    </dgm:pt>
    <dgm:pt modelId="{A9AE14E4-CA9D-4303-8530-E344F3EB08CE}" type="parTrans" cxnId="{06468696-026E-4489-8C04-CB3F178A68B0}">
      <dgm:prSet/>
      <dgm:spPr/>
      <dgm:t>
        <a:bodyPr/>
        <a:lstStyle/>
        <a:p>
          <a:endParaRPr lang="en-CA"/>
        </a:p>
      </dgm:t>
    </dgm:pt>
    <dgm:pt modelId="{746FD3F8-4E43-4799-9822-EDF91032583B}" type="sibTrans" cxnId="{06468696-026E-4489-8C04-CB3F178A68B0}">
      <dgm:prSet/>
      <dgm:spPr/>
      <dgm:t>
        <a:bodyPr/>
        <a:lstStyle/>
        <a:p>
          <a:endParaRPr lang="en-CA"/>
        </a:p>
      </dgm:t>
    </dgm:pt>
    <dgm:pt modelId="{B45FD0F5-1247-431B-9645-5FF3C5629027}">
      <dgm:prSet phldrT="[Text]" custT="1"/>
      <dgm:spPr/>
      <dgm:t>
        <a:bodyPr/>
        <a:lstStyle/>
        <a:p>
          <a:pPr algn="r"/>
          <a:endParaRPr lang="en-CA" sz="3600" dirty="0"/>
        </a:p>
      </dgm:t>
    </dgm:pt>
    <dgm:pt modelId="{585021E1-DB6B-4B13-8E47-05E0A12B42B9}" type="parTrans" cxnId="{B67CE8E3-48B7-4353-BDD6-12F973008C2A}">
      <dgm:prSet/>
      <dgm:spPr/>
      <dgm:t>
        <a:bodyPr/>
        <a:lstStyle/>
        <a:p>
          <a:endParaRPr lang="en-CA"/>
        </a:p>
      </dgm:t>
    </dgm:pt>
    <dgm:pt modelId="{8B1A4495-CD08-49E0-9293-1D94E202EE38}" type="sibTrans" cxnId="{B67CE8E3-48B7-4353-BDD6-12F973008C2A}">
      <dgm:prSet/>
      <dgm:spPr/>
      <dgm:t>
        <a:bodyPr/>
        <a:lstStyle/>
        <a:p>
          <a:endParaRPr lang="en-CA"/>
        </a:p>
      </dgm:t>
    </dgm:pt>
    <dgm:pt modelId="{B8C66A61-CB3B-4A24-BBFA-9525A087A200}">
      <dgm:prSet phldrT="[Text]" custT="1"/>
      <dgm:spPr/>
      <dgm:t>
        <a:bodyPr/>
        <a:lstStyle/>
        <a:p>
          <a:endParaRPr lang="en-CA" sz="3600" dirty="0"/>
        </a:p>
      </dgm:t>
    </dgm:pt>
    <dgm:pt modelId="{A6D6CA59-5EA1-4F26-8A18-798B582D2D19}" type="parTrans" cxnId="{8DF40970-B4F0-40F5-998B-BDE1A53DA73A}">
      <dgm:prSet/>
      <dgm:spPr/>
      <dgm:t>
        <a:bodyPr/>
        <a:lstStyle/>
        <a:p>
          <a:endParaRPr lang="en-CA"/>
        </a:p>
      </dgm:t>
    </dgm:pt>
    <dgm:pt modelId="{C58E2FC3-1AD0-45DC-9274-597173B21B45}" type="sibTrans" cxnId="{8DF40970-B4F0-40F5-998B-BDE1A53DA73A}">
      <dgm:prSet/>
      <dgm:spPr/>
      <dgm:t>
        <a:bodyPr/>
        <a:lstStyle/>
        <a:p>
          <a:endParaRPr lang="en-CA"/>
        </a:p>
      </dgm:t>
    </dgm:pt>
    <dgm:pt modelId="{BFB36A1C-BD29-4BC9-8D87-56A268BD9261}" type="pres">
      <dgm:prSet presAssocID="{3FD92CEC-5EC1-4093-9F8E-98DD8893D977}" presName="Name0" presStyleCnt="0">
        <dgm:presLayoutVars>
          <dgm:chMax val="7"/>
          <dgm:dir/>
          <dgm:resizeHandles val="exact"/>
        </dgm:presLayoutVars>
      </dgm:prSet>
      <dgm:spPr/>
    </dgm:pt>
    <dgm:pt modelId="{13A7FF5E-FB2A-4F31-82D4-189FA561E95A}" type="pres">
      <dgm:prSet presAssocID="{3FD92CEC-5EC1-4093-9F8E-98DD8893D977}" presName="ellipse1" presStyleLbl="vennNode1" presStyleIdx="0" presStyleCnt="3" custLinFactNeighborX="18742" custLinFactNeighborY="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B1B95-0B15-4B03-BAE8-308E7CCE2F76}" type="pres">
      <dgm:prSet presAssocID="{3FD92CEC-5EC1-4093-9F8E-98DD8893D977}" presName="ellipse2" presStyleLbl="vennNode1" presStyleIdx="1" presStyleCnt="3" custLinFactNeighborX="-726" custLinFactNeighborY="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B935E-0138-45AD-B3A2-54D87592811C}" type="pres">
      <dgm:prSet presAssocID="{3FD92CEC-5EC1-4093-9F8E-98DD8893D977}" presName="ellipse3" presStyleLbl="vennNode1" presStyleIdx="2" presStyleCnt="3" custLinFactNeighborX="-19162" custLinFactNeighborY="-2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F40970-B4F0-40F5-998B-BDE1A53DA73A}" srcId="{3FD92CEC-5EC1-4093-9F8E-98DD8893D977}" destId="{B8C66A61-CB3B-4A24-BBFA-9525A087A200}" srcOrd="1" destOrd="0" parTransId="{A6D6CA59-5EA1-4F26-8A18-798B582D2D19}" sibTransId="{C58E2FC3-1AD0-45DC-9274-597173B21B45}"/>
    <dgm:cxn modelId="{1B3768B0-6D04-4C24-BF6B-A189006A46D2}" type="presOf" srcId="{E424C980-804D-4D01-8917-430EE9563B55}" destId="{13A7FF5E-FB2A-4F31-82D4-189FA561E95A}" srcOrd="0" destOrd="0" presId="urn:microsoft.com/office/officeart/2005/8/layout/rings+Icon"/>
    <dgm:cxn modelId="{44288DEB-0F20-42C3-924F-2B13D5C312DE}" type="presOf" srcId="{B45FD0F5-1247-431B-9645-5FF3C5629027}" destId="{3ADB935E-0138-45AD-B3A2-54D87592811C}" srcOrd="0" destOrd="0" presId="urn:microsoft.com/office/officeart/2005/8/layout/rings+Icon"/>
    <dgm:cxn modelId="{B67CE8E3-48B7-4353-BDD6-12F973008C2A}" srcId="{3FD92CEC-5EC1-4093-9F8E-98DD8893D977}" destId="{B45FD0F5-1247-431B-9645-5FF3C5629027}" srcOrd="2" destOrd="0" parTransId="{585021E1-DB6B-4B13-8E47-05E0A12B42B9}" sibTransId="{8B1A4495-CD08-49E0-9293-1D94E202EE38}"/>
    <dgm:cxn modelId="{BA60F534-4C99-4C36-8D05-9FBF25A3B96F}" type="presOf" srcId="{B8C66A61-CB3B-4A24-BBFA-9525A087A200}" destId="{FECB1B95-0B15-4B03-BAE8-308E7CCE2F76}" srcOrd="0" destOrd="0" presId="urn:microsoft.com/office/officeart/2005/8/layout/rings+Icon"/>
    <dgm:cxn modelId="{06468696-026E-4489-8C04-CB3F178A68B0}" srcId="{3FD92CEC-5EC1-4093-9F8E-98DD8893D977}" destId="{E424C980-804D-4D01-8917-430EE9563B55}" srcOrd="0" destOrd="0" parTransId="{A9AE14E4-CA9D-4303-8530-E344F3EB08CE}" sibTransId="{746FD3F8-4E43-4799-9822-EDF91032583B}"/>
    <dgm:cxn modelId="{1FDA855C-5AEB-4E46-AAFD-A7955EB1F5A3}" type="presOf" srcId="{3FD92CEC-5EC1-4093-9F8E-98DD8893D977}" destId="{BFB36A1C-BD29-4BC9-8D87-56A268BD9261}" srcOrd="0" destOrd="0" presId="urn:microsoft.com/office/officeart/2005/8/layout/rings+Icon"/>
    <dgm:cxn modelId="{C58E07FF-28D9-4DC6-9D7F-16D0C054890C}" type="presParOf" srcId="{BFB36A1C-BD29-4BC9-8D87-56A268BD9261}" destId="{13A7FF5E-FB2A-4F31-82D4-189FA561E95A}" srcOrd="0" destOrd="0" presId="urn:microsoft.com/office/officeart/2005/8/layout/rings+Icon"/>
    <dgm:cxn modelId="{FCC43974-2C57-4ACA-8041-517EFFF66F22}" type="presParOf" srcId="{BFB36A1C-BD29-4BC9-8D87-56A268BD9261}" destId="{FECB1B95-0B15-4B03-BAE8-308E7CCE2F76}" srcOrd="1" destOrd="0" presId="urn:microsoft.com/office/officeart/2005/8/layout/rings+Icon"/>
    <dgm:cxn modelId="{604B3D03-C4FB-4427-BF97-B56A1FEFF933}" type="presParOf" srcId="{BFB36A1C-BD29-4BC9-8D87-56A268BD9261}" destId="{3ADB935E-0138-45AD-B3A2-54D87592811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031788" y="15773"/>
          <a:ext cx="2438028" cy="243799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FARM</a:t>
          </a:r>
        </a:p>
      </dsp:txBody>
      <dsp:txXfrm>
        <a:off x="1388829" y="372809"/>
        <a:ext cx="1723946" cy="1723921"/>
      </dsp:txXfrm>
    </dsp:sp>
    <dsp:sp modelId="{FECB1B95-0B15-4B03-BAE8-308E7CCE2F76}">
      <dsp:nvSpPr>
        <dsp:cNvPr id="0" name=""/>
        <dsp:cNvSpPr/>
      </dsp:nvSpPr>
      <dsp:spPr>
        <a:xfrm>
          <a:off x="1802153" y="1626006"/>
          <a:ext cx="2438028" cy="2437993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PET</a:t>
          </a:r>
        </a:p>
      </dsp:txBody>
      <dsp:txXfrm>
        <a:off x="2159194" y="1983042"/>
        <a:ext cx="1723946" cy="1723921"/>
      </dsp:txXfrm>
    </dsp:sp>
    <dsp:sp modelId="{3ADB935E-0138-45AD-B3A2-54D87592811C}">
      <dsp:nvSpPr>
        <dsp:cNvPr id="0" name=""/>
        <dsp:cNvSpPr/>
      </dsp:nvSpPr>
      <dsp:spPr>
        <a:xfrm>
          <a:off x="2615943" y="0"/>
          <a:ext cx="2438028" cy="2437993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/>
            <a:t>JAYS</a:t>
          </a:r>
        </a:p>
      </dsp:txBody>
      <dsp:txXfrm>
        <a:off x="2972984" y="357036"/>
        <a:ext cx="1723946" cy="172392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rgbClr val="FFC000">
            <a:alpha val="6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83059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85566" y="602498"/>
        <a:ext cx="2909159" cy="290911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83059" y="0"/>
          <a:ext cx="4114173" cy="411411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85566" y="602498"/>
        <a:ext cx="2909159" cy="290911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83059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85566" y="602498"/>
        <a:ext cx="2909159" cy="29091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83059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85566" y="602498"/>
        <a:ext cx="2909159" cy="290911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2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hueOff val="0"/>
            <a:satOff val="0"/>
            <a:lumOff val="0"/>
            <a:alpha val="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 val="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 val="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lumMod val="75000"/>
            <a:alpha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rgbClr val="FFFF00">
            <a:alpha val="50000"/>
          </a:srgb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A7FF5E-FB2A-4F31-82D4-189FA561E95A}">
      <dsp:nvSpPr>
        <dsp:cNvPr id="0" name=""/>
        <dsp:cNvSpPr/>
      </dsp:nvSpPr>
      <dsp:spPr>
        <a:xfrm>
          <a:off x="1169642" y="26618"/>
          <a:ext cx="4114173" cy="4114114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1772149" y="629116"/>
        <a:ext cx="2909159" cy="2909118"/>
      </dsp:txXfrm>
    </dsp:sp>
    <dsp:sp modelId="{FECB1B95-0B15-4B03-BAE8-308E7CCE2F76}">
      <dsp:nvSpPr>
        <dsp:cNvPr id="0" name=""/>
        <dsp:cNvSpPr/>
      </dsp:nvSpPr>
      <dsp:spPr>
        <a:xfrm>
          <a:off x="2486296" y="2743885"/>
          <a:ext cx="4114173" cy="4114114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3088803" y="3346383"/>
        <a:ext cx="2909159" cy="2909118"/>
      </dsp:txXfrm>
    </dsp:sp>
    <dsp:sp modelId="{3ADB935E-0138-45AD-B3A2-54D87592811C}">
      <dsp:nvSpPr>
        <dsp:cNvPr id="0" name=""/>
        <dsp:cNvSpPr/>
      </dsp:nvSpPr>
      <dsp:spPr>
        <a:xfrm>
          <a:off x="3842904" y="0"/>
          <a:ext cx="4114173" cy="4114114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3600" kern="1200" dirty="0"/>
        </a:p>
      </dsp:txBody>
      <dsp:txXfrm>
        <a:off x="4445411" y="602498"/>
        <a:ext cx="2909159" cy="2909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60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42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52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1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70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9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970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391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624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8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061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BE224-C22F-441E-81DB-0A431760ED1D}" type="datetimeFigureOut">
              <a:rPr lang="en-CA" smtClean="0"/>
              <a:t>2019-04-22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30FE-7D41-4114-91DA-65A5200EE1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858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7" Type="http://schemas.openxmlformats.org/officeDocument/2006/relationships/image" Target="../media/image6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image" Target="../media/image7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7" Type="http://schemas.openxmlformats.org/officeDocument/2006/relationships/image" Target="../media/image8.png"/><Relationship Id="rId8" Type="http://schemas.openxmlformats.org/officeDocument/2006/relationships/image" Target="../media/image4.pn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image" Target="../media/image7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7" Type="http://schemas.openxmlformats.org/officeDocument/2006/relationships/image" Target="../media/image10.png"/><Relationship Id="rId8" Type="http://schemas.openxmlformats.org/officeDocument/2006/relationships/image" Target="../media/image4.png"/><Relationship Id="rId9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7" Type="http://schemas.openxmlformats.org/officeDocument/2006/relationships/image" Target="../media/image7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7" Type="http://schemas.openxmlformats.org/officeDocument/2006/relationships/image" Target="../media/image7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7" Type="http://schemas.openxmlformats.org/officeDocument/2006/relationships/image" Target="../media/image12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4" Type="http://schemas.openxmlformats.org/officeDocument/2006/relationships/diagramQuickStyle" Target="../diagrams/quickStyle15.xml"/><Relationship Id="rId5" Type="http://schemas.openxmlformats.org/officeDocument/2006/relationships/diagramColors" Target="../diagrams/colors15.xml"/><Relationship Id="rId6" Type="http://schemas.microsoft.com/office/2007/relationships/diagramDrawing" Target="../diagrams/drawing15.xml"/><Relationship Id="rId7" Type="http://schemas.openxmlformats.org/officeDocument/2006/relationships/image" Target="../media/image4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7" Type="http://schemas.openxmlformats.org/officeDocument/2006/relationships/image" Target="../media/image4.png"/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7" Type="http://schemas.openxmlformats.org/officeDocument/2006/relationships/image" Target="../media/image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4" Type="http://schemas.openxmlformats.org/officeDocument/2006/relationships/diagramQuickStyle" Target="../diagrams/quickStyle18.xml"/><Relationship Id="rId5" Type="http://schemas.openxmlformats.org/officeDocument/2006/relationships/diagramColors" Target="../diagrams/colors18.xml"/><Relationship Id="rId6" Type="http://schemas.microsoft.com/office/2007/relationships/diagramDrawing" Target="../diagrams/drawing18.xml"/><Relationship Id="rId7" Type="http://schemas.openxmlformats.org/officeDocument/2006/relationships/image" Target="../media/image4.png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4" Type="http://schemas.openxmlformats.org/officeDocument/2006/relationships/diagramQuickStyle" Target="../diagrams/quickStyle19.xml"/><Relationship Id="rId5" Type="http://schemas.openxmlformats.org/officeDocument/2006/relationships/diagramColors" Target="../diagrams/colors19.xml"/><Relationship Id="rId6" Type="http://schemas.microsoft.com/office/2007/relationships/diagramDrawing" Target="../diagrams/drawing19.xml"/><Relationship Id="rId7" Type="http://schemas.openxmlformats.org/officeDocument/2006/relationships/image" Target="../media/image4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4" Type="http://schemas.openxmlformats.org/officeDocument/2006/relationships/diagramQuickStyle" Target="../diagrams/quickStyle20.xml"/><Relationship Id="rId5" Type="http://schemas.openxmlformats.org/officeDocument/2006/relationships/diagramColors" Target="../diagrams/colors20.xml"/><Relationship Id="rId6" Type="http://schemas.microsoft.com/office/2007/relationships/diagramDrawing" Target="../diagrams/drawing20.xml"/><Relationship Id="rId7" Type="http://schemas.openxmlformats.org/officeDocument/2006/relationships/image" Target="../media/image4.png"/><Relationship Id="rId8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4" Type="http://schemas.openxmlformats.org/officeDocument/2006/relationships/diagramQuickStyle" Target="../diagrams/quickStyle21.xml"/><Relationship Id="rId5" Type="http://schemas.openxmlformats.org/officeDocument/2006/relationships/diagramColors" Target="../diagrams/colors21.xml"/><Relationship Id="rId6" Type="http://schemas.microsoft.com/office/2007/relationships/diagramDrawing" Target="../diagrams/drawing21.xml"/><Relationship Id="rId7" Type="http://schemas.openxmlformats.org/officeDocument/2006/relationships/image" Target="../media/image4.png"/><Relationship Id="rId8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4" Type="http://schemas.openxmlformats.org/officeDocument/2006/relationships/diagramQuickStyle" Target="../diagrams/quickStyle22.xml"/><Relationship Id="rId5" Type="http://schemas.openxmlformats.org/officeDocument/2006/relationships/diagramColors" Target="../diagrams/colors22.xml"/><Relationship Id="rId6" Type="http://schemas.microsoft.com/office/2007/relationships/diagramDrawing" Target="../diagrams/drawing22.xml"/><Relationship Id="rId7" Type="http://schemas.openxmlformats.org/officeDocument/2006/relationships/image" Target="../media/image4.png"/><Relationship Id="rId8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4" Type="http://schemas.openxmlformats.org/officeDocument/2006/relationships/diagramQuickStyle" Target="../diagrams/quickStyle23.xml"/><Relationship Id="rId5" Type="http://schemas.openxmlformats.org/officeDocument/2006/relationships/diagramColors" Target="../diagrams/colors23.xml"/><Relationship Id="rId6" Type="http://schemas.microsoft.com/office/2007/relationships/diagramDrawing" Target="../diagrams/drawing23.xml"/><Relationship Id="rId7" Type="http://schemas.openxmlformats.org/officeDocument/2006/relationships/image" Target="../media/image4.png"/><Relationship Id="rId8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4" Type="http://schemas.openxmlformats.org/officeDocument/2006/relationships/diagramQuickStyle" Target="../diagrams/quickStyle24.xml"/><Relationship Id="rId5" Type="http://schemas.openxmlformats.org/officeDocument/2006/relationships/diagramColors" Target="../diagrams/colors24.xml"/><Relationship Id="rId6" Type="http://schemas.microsoft.com/office/2007/relationships/diagramDrawing" Target="../diagrams/drawing24.xml"/><Relationship Id="rId7" Type="http://schemas.openxmlformats.org/officeDocument/2006/relationships/image" Target="../media/image4.png"/><Relationship Id="rId8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4" Type="http://schemas.openxmlformats.org/officeDocument/2006/relationships/diagramQuickStyle" Target="../diagrams/quickStyle25.xml"/><Relationship Id="rId5" Type="http://schemas.openxmlformats.org/officeDocument/2006/relationships/diagramColors" Target="../diagrams/colors25.xml"/><Relationship Id="rId6" Type="http://schemas.microsoft.com/office/2007/relationships/diagramDrawing" Target="../diagrams/drawing25.xml"/><Relationship Id="rId7" Type="http://schemas.openxmlformats.org/officeDocument/2006/relationships/image" Target="../media/image4.png"/><Relationship Id="rId8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8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5.03 Organizers and Probability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Venn Diagrams and Contingency Tables</a:t>
            </a:r>
          </a:p>
        </p:txBody>
      </p:sp>
    </p:spTree>
    <p:extLst>
      <p:ext uri="{BB962C8B-B14F-4D97-AF65-F5344CB8AC3E}">
        <p14:creationId xmlns:p14="http://schemas.microsoft.com/office/powerpoint/2010/main" val="354786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0374168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</a:rPr>
                      <m:t>=17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=5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</a:rPr>
                      <m:t>=11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8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5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11254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</a:rPr>
                      <m:t>=17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29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8000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74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256706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400" b="1" i="1" smtClean="0">
                        <a:latin typeface="Cambria Math"/>
                      </a:rPr>
                      <m:t>𝑩</m:t>
                    </m:r>
                    <m:r>
                      <a:rPr lang="en-CA" sz="2400" b="1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400" b="1" i="1" smtClean="0">
                        <a:latin typeface="Cambria Math"/>
                      </a:rPr>
                      <m:t>𝑪</m:t>
                    </m:r>
                    <m:r>
                      <a:rPr lang="en-CA" sz="2400" b="1" i="1" smtClean="0">
                        <a:latin typeface="Cambria Math"/>
                      </a:rPr>
                      <m:t>=</m:t>
                    </m:r>
                    <m:r>
                      <a:rPr lang="en-CA" sz="2400" b="1" i="1" smtClean="0">
                        <a:latin typeface="Cambria Math"/>
                      </a:rPr>
                      <m:t>𝟐𝟖</m:t>
                    </m:r>
                  </m:oMath>
                </a14:m>
                <a:endParaRPr lang="en-CA" sz="2400" b="1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2222" t="-682" b="-25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404756" y="5229200"/>
                <a:ext cx="2739244" cy="1296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b="0" i="1" smtClean="0">
                          <a:latin typeface="Cambria Math"/>
                          <a:ea typeface="Cambria Math"/>
                        </a:rPr>
                        <m:t>28−4−8−3−2=</m:t>
                      </m:r>
                      <m:r>
                        <a:rPr lang="en-CA" sz="1800" b="0" i="0" smtClean="0">
                          <a:latin typeface="Cambria Math"/>
                          <a:ea typeface="Cambria Math"/>
                        </a:rPr>
                        <m:t>11</m:t>
                      </m:r>
                    </m:oMath>
                  </m:oMathPara>
                </a14:m>
                <a:endParaRPr lang="en-CA" sz="1800" b="0" dirty="0">
                  <a:ea typeface="Cambria Math"/>
                </a:endParaRPr>
              </a:p>
              <a:p>
                <a:r>
                  <a:rPr lang="en-CA" sz="2800" dirty="0"/>
                  <a:t>11 LEFT in two</a:t>
                </a: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756" y="5229200"/>
                <a:ext cx="2739244" cy="12961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5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344862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0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9562956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400" b="1" i="1" smtClean="0">
                        <a:latin typeface="Cambria Math"/>
                      </a:rPr>
                      <m:t>𝑨</m:t>
                    </m:r>
                    <m:r>
                      <a:rPr lang="en-CA" sz="2400" b="1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400" b="1" i="1" smtClean="0">
                        <a:latin typeface="Cambria Math"/>
                        <a:ea typeface="Cambria Math"/>
                      </a:rPr>
                      <m:t>𝑪</m:t>
                    </m:r>
                    <m:r>
                      <a:rPr lang="en-CA" sz="2400" b="1" i="1" smtClean="0">
                        <a:latin typeface="Cambria Math"/>
                      </a:rPr>
                      <m:t>=</m:t>
                    </m:r>
                    <m:r>
                      <a:rPr lang="en-CA" sz="2400" b="1" i="1" smtClean="0">
                        <a:latin typeface="Cambria Math"/>
                      </a:rPr>
                      <m:t>𝟐𝟔</m:t>
                    </m:r>
                  </m:oMath>
                </a14:m>
                <a:endParaRPr lang="en-CA" sz="2400" b="1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2222" t="-682" b="-36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6404756" y="5229200"/>
                <a:ext cx="2739244" cy="129614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b="0" i="1" smtClean="0">
                          <a:latin typeface="Cambria Math"/>
                          <a:ea typeface="Cambria Math"/>
                        </a:rPr>
                        <m:t>26−8−3−2=</m:t>
                      </m:r>
                      <m:r>
                        <a:rPr lang="en-CA" sz="1800" b="0" i="0" smtClean="0">
                          <a:latin typeface="Cambria Math"/>
                          <a:ea typeface="Cambria Math"/>
                        </a:rPr>
                        <m:t>13</m:t>
                      </m:r>
                    </m:oMath>
                  </m:oMathPara>
                </a14:m>
                <a:endParaRPr lang="en-CA" sz="1800" b="0" dirty="0">
                  <a:ea typeface="Cambria Math"/>
                </a:endParaRPr>
              </a:p>
              <a:p>
                <a:r>
                  <a:rPr lang="en-CA" sz="2800" dirty="0"/>
                  <a:t>13 LEFT in three</a:t>
                </a: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756" y="5229200"/>
                <a:ext cx="2739244" cy="12961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03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2948599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 txBox="1">
            <a:spLocks/>
          </p:cNvSpPr>
          <p:nvPr/>
        </p:nvSpPr>
        <p:spPr>
          <a:xfrm>
            <a:off x="6732240" y="5378183"/>
            <a:ext cx="2411760" cy="715114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dirty="0"/>
              <a:t>13 LEFT in three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32240" y="4730111"/>
            <a:ext cx="2411760" cy="648072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400" dirty="0"/>
              <a:t>11 LEFT in two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19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500373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7793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7542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=17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trike="sngStrike" smtClean="0">
                        <a:latin typeface="Cambria Math"/>
                      </a:rPr>
                      <m:t>=5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trike="sngStrike" smtClean="0">
                        <a:latin typeface="Cambria Math"/>
                      </a:rPr>
                      <m:t>𝐴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trike="sngStrike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trike="sngStrike" smtClean="0">
                        <a:latin typeface="Cambria Math"/>
                      </a:rPr>
                      <m:t>=11</m:t>
                    </m:r>
                  </m:oMath>
                </a14:m>
                <a:endParaRPr lang="en-CA" sz="2000" strike="sngStrike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844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767251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27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Filling in the Venn Diagram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/>
              <a:t>Trial Run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33999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r>
                      <a:rPr lang="en-CA" i="1" dirty="0" smtClean="0">
                        <a:latin typeface="Cambria Math"/>
                      </a:rPr>
                      <m:t>(</m:t>
                    </m:r>
                    <m:r>
                      <a:rPr lang="en-CA" i="1" dirty="0" smtClean="0">
                        <a:latin typeface="Cambria Math"/>
                      </a:rPr>
                      <m:t>𝐶</m:t>
                    </m:r>
                    <m:r>
                      <a:rPr lang="en-CA" i="1" dirty="0" smtClean="0">
                        <a:latin typeface="Cambria Math"/>
                      </a:rPr>
                      <m:t>)=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dirty="0" smtClean="0">
                                <a:latin typeface="Cambria Math"/>
                              </a:rPr>
                              <m:t>A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dirty="0" smtClean="0">
                                <a:latin typeface="Cambria Math"/>
                              </a:rPr>
                              <m:t>A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dirty="0" smtClean="0">
                                <a:latin typeface="Cambria Math"/>
                              </a:rPr>
                              <m:t>B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377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929616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88224" y="4438238"/>
                <a:ext cx="2555776" cy="8365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dirty="0" smtClean="0">
                          <a:latin typeface="Cambria Math"/>
                        </a:rPr>
                        <m:t>𝑃</m:t>
                      </m:r>
                      <m:r>
                        <a:rPr lang="en-CA" sz="4400" i="1" dirty="0" smtClean="0">
                          <a:latin typeface="Cambria Math"/>
                        </a:rPr>
                        <m:t>(</m:t>
                      </m:r>
                      <m:r>
                        <a:rPr lang="en-CA" sz="4400" i="1" dirty="0" smtClean="0">
                          <a:latin typeface="Cambria Math"/>
                        </a:rPr>
                        <m:t>𝐶</m:t>
                      </m:r>
                      <m:r>
                        <a:rPr lang="en-CA" sz="44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88224" y="4438238"/>
                <a:ext cx="2555776" cy="83654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397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080036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88224" y="4212769"/>
                <a:ext cx="2555776" cy="8365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dirty="0" smtClean="0">
                          <a:latin typeface="Cambria Math"/>
                        </a:rPr>
                        <m:t>𝑃</m:t>
                      </m:r>
                      <m:r>
                        <a:rPr lang="en-CA" sz="4400" i="1" dirty="0" smtClean="0">
                          <a:latin typeface="Cambria Math"/>
                        </a:rPr>
                        <m:t>(</m:t>
                      </m:r>
                      <m:r>
                        <a:rPr lang="en-CA" sz="4400" i="1" dirty="0" smtClean="0">
                          <a:latin typeface="Cambria Math"/>
                        </a:rPr>
                        <m:t>𝐶</m:t>
                      </m:r>
                      <m:r>
                        <a:rPr lang="en-CA" sz="44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88224" y="4212769"/>
                <a:ext cx="2555776" cy="83654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15105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486856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88224" y="4176628"/>
                <a:ext cx="2555776" cy="8365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4400" b="0" i="0" dirty="0" smtClean="0">
                              <a:latin typeface="Cambria Math"/>
                            </a:rPr>
                            <m:t>A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88224" y="4176628"/>
                <a:ext cx="2555776" cy="83654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4338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87992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613973" y="4176628"/>
                <a:ext cx="2555776" cy="8365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4400" b="0" i="0" dirty="0" smtClean="0">
                              <a:latin typeface="Cambria Math"/>
                            </a:rPr>
                            <m:t>A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613973" y="4176628"/>
                <a:ext cx="2555776" cy="83654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464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5984301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600653" y="4185060"/>
                <a:ext cx="2555776" cy="8365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4400" b="0" i="0" dirty="0" smtClean="0">
                              <a:latin typeface="Cambria Math"/>
                            </a:rPr>
                            <m:t>A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600653" y="4185060"/>
                <a:ext cx="2555776" cy="83654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8636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3456718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reeform 1"/>
          <p:cNvSpPr/>
          <p:nvPr/>
        </p:nvSpPr>
        <p:spPr>
          <a:xfrm>
            <a:off x="3865418" y="581891"/>
            <a:ext cx="1399309" cy="3006436"/>
          </a:xfrm>
          <a:custGeom>
            <a:avLst/>
            <a:gdLst>
              <a:gd name="connsiteX0" fmla="*/ 720437 w 1399309"/>
              <a:gd name="connsiteY0" fmla="*/ 3006436 h 3006436"/>
              <a:gd name="connsiteX1" fmla="*/ 1260764 w 1399309"/>
              <a:gd name="connsiteY1" fmla="*/ 2272145 h 3006436"/>
              <a:gd name="connsiteX2" fmla="*/ 1399309 w 1399309"/>
              <a:gd name="connsiteY2" fmla="*/ 1357745 h 3006436"/>
              <a:gd name="connsiteX3" fmla="*/ 1219200 w 1399309"/>
              <a:gd name="connsiteY3" fmla="*/ 665018 h 3006436"/>
              <a:gd name="connsiteX4" fmla="*/ 803564 w 1399309"/>
              <a:gd name="connsiteY4" fmla="*/ 83127 h 3006436"/>
              <a:gd name="connsiteX5" fmla="*/ 678873 w 1399309"/>
              <a:gd name="connsiteY5" fmla="*/ 0 h 3006436"/>
              <a:gd name="connsiteX6" fmla="*/ 235527 w 1399309"/>
              <a:gd name="connsiteY6" fmla="*/ 581891 h 3006436"/>
              <a:gd name="connsiteX7" fmla="*/ 0 w 1399309"/>
              <a:gd name="connsiteY7" fmla="*/ 1302327 h 3006436"/>
              <a:gd name="connsiteX8" fmla="*/ 96982 w 1399309"/>
              <a:gd name="connsiteY8" fmla="*/ 2064327 h 3006436"/>
              <a:gd name="connsiteX9" fmla="*/ 401782 w 1399309"/>
              <a:gd name="connsiteY9" fmla="*/ 2701636 h 3006436"/>
              <a:gd name="connsiteX10" fmla="*/ 720437 w 1399309"/>
              <a:gd name="connsiteY10" fmla="*/ 3006436 h 30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9309" h="3006436">
                <a:moveTo>
                  <a:pt x="720437" y="3006436"/>
                </a:moveTo>
                <a:lnTo>
                  <a:pt x="1260764" y="2272145"/>
                </a:lnTo>
                <a:lnTo>
                  <a:pt x="1399309" y="1357745"/>
                </a:lnTo>
                <a:lnTo>
                  <a:pt x="1219200" y="665018"/>
                </a:lnTo>
                <a:lnTo>
                  <a:pt x="803564" y="83127"/>
                </a:lnTo>
                <a:lnTo>
                  <a:pt x="678873" y="0"/>
                </a:lnTo>
                <a:lnTo>
                  <a:pt x="235527" y="581891"/>
                </a:lnTo>
                <a:lnTo>
                  <a:pt x="0" y="1302327"/>
                </a:lnTo>
                <a:lnTo>
                  <a:pt x="96982" y="2064327"/>
                </a:lnTo>
                <a:lnTo>
                  <a:pt x="401782" y="2701636"/>
                </a:lnTo>
                <a:lnTo>
                  <a:pt x="720437" y="3006436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88224" y="4405107"/>
                <a:ext cx="2555776" cy="83654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44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440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4400" b="0" i="0" dirty="0" smtClean="0">
                              <a:latin typeface="Cambria Math"/>
                            </a:rPr>
                            <m:t>A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sz="44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  <a:p>
                <a:endParaRPr lang="en-CA" sz="44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88224" y="4405107"/>
                <a:ext cx="2555776" cy="83654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33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927902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72944" y="4054508"/>
                <a:ext cx="2555776" cy="14818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sz="3200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sz="3200" b="0" i="0" dirty="0" smtClean="0">
                              <a:latin typeface="Cambria Math"/>
                            </a:rPr>
                            <m:t>A</m:t>
                          </m:r>
                          <m:r>
                            <a:rPr lang="en-CA" sz="3200" b="0" i="1" dirty="0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3200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CA" sz="3200" b="0" i="1" dirty="0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sz="3200" b="0" i="1" dirty="0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CA" sz="3200" dirty="0"/>
              </a:p>
              <a:p>
                <a:endParaRPr lang="en-CA" sz="3200" dirty="0"/>
              </a:p>
              <a:p>
                <a:endParaRPr lang="en-CA" sz="3200" dirty="0"/>
              </a:p>
              <a:p>
                <a:endParaRPr lang="en-CA" sz="3200" dirty="0"/>
              </a:p>
              <a:p>
                <a:endParaRPr lang="en-CA" sz="3200" dirty="0"/>
              </a:p>
              <a:p>
                <a:endParaRPr lang="en-CA" sz="3200" dirty="0"/>
              </a:p>
              <a:p>
                <a:endParaRPr lang="en-CA" sz="3200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72944" y="4054508"/>
                <a:ext cx="2555776" cy="1481888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1361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518750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 dirty="0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CA" b="0" i="0" dirty="0" smtClean="0">
                              <a:latin typeface="Cambria Math"/>
                            </a:rPr>
                            <m:t>A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014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97971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 dirty="0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CA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b="0" i="0" dirty="0" smtClean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n-CA" b="0" i="1" dirty="0" smtClean="0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r>
                                <a:rPr lang="en-CA" b="0" i="1" dirty="0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∩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2365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Venn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Used when outcomes being categorized by events</a:t>
            </a:r>
          </a:p>
          <a:p>
            <a:r>
              <a:rPr lang="en-CA" dirty="0"/>
              <a:t>2 or 3 Events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339752" y="3861048"/>
            <a:ext cx="4752528" cy="2736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2699792" y="4005064"/>
            <a:ext cx="2232248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6" name="Oval 5"/>
          <p:cNvSpPr/>
          <p:nvPr/>
        </p:nvSpPr>
        <p:spPr>
          <a:xfrm>
            <a:off x="4283968" y="4052486"/>
            <a:ext cx="2232248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p:sp>
        <p:nvSpPr>
          <p:cNvPr id="7" name="Oval 6"/>
          <p:cNvSpPr/>
          <p:nvPr/>
        </p:nvSpPr>
        <p:spPr>
          <a:xfrm>
            <a:off x="3491880" y="4828581"/>
            <a:ext cx="2232248" cy="15841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39752" y="3375768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Ω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3375768"/>
                <a:ext cx="39466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37082" y="4014177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082" y="4014177"/>
                <a:ext cx="39466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318886" y="4014177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8886" y="4014177"/>
                <a:ext cx="39466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7186" y="6043425"/>
                <a:ext cx="394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𝐶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186" y="6043425"/>
                <a:ext cx="39466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8748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645332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 dirty="0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CA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b="0" i="0" dirty="0" smtClean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n-CA" b="0" i="1" dirty="0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CA" b="0" i="1" dirty="0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767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394371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2981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5936704" y="1643385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4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274638"/>
                <a:ext cx="1296144" cy="634082"/>
              </a:xfr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195736" y="162880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2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3284240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3916257" y="50131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8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27390" y="56887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5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dirty="0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CA" i="1" dirty="0" smtClean="0">
                              <a:latin typeface="Cambria Math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CA" b="0" i="1" dirty="0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CA" b="0" i="0" dirty="0" smtClean="0">
                                  <a:latin typeface="Cambria Math"/>
                                </a:rPr>
                                <m:t>B</m:t>
                              </m:r>
                              <m:r>
                                <a:rPr lang="en-CA" b="0" i="1" dirty="0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CA" b="0" i="1" dirty="0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d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r>
                            <a:rPr lang="en-CA" b="0" i="1" dirty="0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12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564382" y="4077072"/>
                <a:ext cx="2555776" cy="2679602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64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r>
                      <a:rPr lang="en-CA" i="1" dirty="0" smtClean="0">
                        <a:latin typeface="Cambria Math"/>
                      </a:rPr>
                      <m:t>(</m:t>
                    </m:r>
                    <m:r>
                      <a:rPr lang="en-CA" i="1" dirty="0" smtClean="0">
                        <a:latin typeface="Cambria Math"/>
                      </a:rPr>
                      <m:t>𝐶</m:t>
                    </m:r>
                    <m:r>
                      <a:rPr lang="en-CA" i="1" dirty="0" smtClean="0">
                        <a:latin typeface="Cambria Math"/>
                      </a:rPr>
                      <m:t>)=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CA" b="0" i="0" dirty="0" smtClean="0">
                            <a:latin typeface="Cambria Math"/>
                          </a:rPr>
                          <m:t>A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dirty="0" smtClean="0">
                                <a:latin typeface="Cambria Math"/>
                              </a:rPr>
                              <m:t>A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dirty="0" smtClean="0">
                                <a:latin typeface="Cambria Math"/>
                              </a:rPr>
                              <m:t>A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CA" i="1" dirty="0" smtClean="0">
                            <a:latin typeface="Cambria Math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CA" b="0" i="1" dirty="0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CA" b="0" i="0" dirty="0" smtClean="0">
                                <a:latin typeface="Cambria Math"/>
                              </a:rPr>
                              <m:t>B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CA" b="0" i="1" dirty="0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CA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CA" b="0" i="1" dirty="0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563888" y="1600200"/>
                <a:ext cx="5122912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22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0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sz="2000" b="0" i="1" smtClean="0">
                            <a:latin typeface="Cambria Math"/>
                          </a:rPr>
                          <m:t>18</m:t>
                        </m:r>
                      </m:num>
                      <m:den>
                        <m:r>
                          <a:rPr lang="en-CA" sz="2000" b="0" i="1" smtClean="0">
                            <a:latin typeface="Cambria Math"/>
                          </a:rPr>
                          <m:t>35</m:t>
                        </m:r>
                      </m:den>
                    </m:f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563888" y="1600200"/>
                <a:ext cx="5122912" cy="4525963"/>
              </a:xfrm>
              <a:blipFill rotWithShape="1">
                <a:blip r:embed="rId3"/>
                <a:stretch>
                  <a:fillRect l="-107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0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Contingency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03232" cy="1684783"/>
          </a:xfrm>
        </p:spPr>
        <p:txBody>
          <a:bodyPr/>
          <a:lstStyle/>
          <a:p>
            <a:r>
              <a:rPr lang="en-CA" dirty="0"/>
              <a:t>Used when the pieces of information fall into two separate categories who each have subcategories.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32245674"/>
              </p:ext>
            </p:extLst>
          </p:nvPr>
        </p:nvGraphicFramePr>
        <p:xfrm>
          <a:off x="2699792" y="3134856"/>
          <a:ext cx="40386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1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000" dirty="0"/>
                        <a:t>Category</a:t>
                      </a:r>
                      <a:r>
                        <a:rPr lang="en-CA" sz="1000" baseline="0" dirty="0"/>
                        <a:t> 1</a:t>
                      </a:r>
                      <a:endParaRPr lang="en-CA" sz="1000" dirty="0"/>
                    </a:p>
                    <a:p>
                      <a:pPr algn="r"/>
                      <a:endParaRPr lang="en-CA" sz="1000" dirty="0"/>
                    </a:p>
                    <a:p>
                      <a:pPr algn="l"/>
                      <a:r>
                        <a:rPr lang="en-CA" sz="1000" dirty="0"/>
                        <a:t>Category</a:t>
                      </a:r>
                      <a:r>
                        <a:rPr lang="en-CA" sz="1000" baseline="0" dirty="0"/>
                        <a:t> 2</a:t>
                      </a:r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30000" dirty="0"/>
                        <a:t>C1</a:t>
                      </a:r>
                      <a:r>
                        <a:rPr lang="en-CA" sz="2000" dirty="0"/>
                        <a:t>S1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aseline="30000" dirty="0"/>
                        <a:t>C1</a:t>
                      </a:r>
                      <a:r>
                        <a:rPr lang="en-CA" sz="2000" dirty="0"/>
                        <a:t>S2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b="1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aseline="30000" dirty="0"/>
                        <a:t>C2</a:t>
                      </a:r>
                      <a:r>
                        <a:rPr lang="en-CA" sz="1800" dirty="0"/>
                        <a:t>S1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1800" baseline="30000" dirty="0"/>
                        <a:t>C2</a:t>
                      </a:r>
                      <a:r>
                        <a:rPr lang="en-CA" sz="1800" dirty="0"/>
                        <a:t>S2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2673687" y="3136598"/>
            <a:ext cx="100811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64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Contingency Tables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40769"/>
                <a:ext cx="8003232" cy="2520280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CA" dirty="0"/>
                  <a:t>James has a movie collection.  He is interested in both </a:t>
                </a:r>
                <a:r>
                  <a:rPr lang="en-CA" dirty="0" err="1"/>
                  <a:t>Blu</a:t>
                </a:r>
                <a:r>
                  <a:rPr lang="en-CA" dirty="0"/>
                  <a:t>-Rays and DVDs.  He is currently organizing his Thriller and Action movies.</a:t>
                </a:r>
              </a:p>
              <a:p>
                <a:pPr marL="0" indent="0">
                  <a:buNone/>
                </a:pPr>
                <a:r>
                  <a:rPr lang="en-CA" dirty="0"/>
                  <a:t>He finds that he has </a:t>
                </a:r>
              </a:p>
              <a:p>
                <a:r>
                  <a:rPr lang="en-CA" dirty="0"/>
                  <a:t>63 thrillers.</a:t>
                </a:r>
              </a:p>
              <a:p>
                <a:r>
                  <a:rPr lang="en-CA" dirty="0"/>
                  <a:t>The probability that a movie he draws from the pile is a thriller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42%</m:t>
                    </m:r>
                  </m:oMath>
                </a14:m>
                <a:endParaRPr lang="en-CA" b="0" dirty="0"/>
              </a:p>
              <a:p>
                <a:r>
                  <a:rPr lang="en-CA" dirty="0"/>
                  <a:t>When he has the movies sorted, the probability that he pulls a DVD from the pile of Action movies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29</m:t>
                        </m:r>
                      </m:den>
                    </m:f>
                  </m:oMath>
                </a14:m>
                <a:endParaRPr lang="en-CA" b="0" dirty="0"/>
              </a:p>
              <a:p>
                <a:r>
                  <a:rPr lang="en-CA" dirty="0"/>
                  <a:t>Further sorting shows that when he reaches into a Blu-Ray pile, the probability that he will pull out an action movie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0.61644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40769"/>
                <a:ext cx="8003232" cy="2520280"/>
              </a:xfrm>
              <a:blipFill rotWithShape="1">
                <a:blip r:embed="rId2"/>
                <a:stretch>
                  <a:fillRect l="-609" t="-3148" b="-72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49865767"/>
              </p:ext>
            </p:extLst>
          </p:nvPr>
        </p:nvGraphicFramePr>
        <p:xfrm>
          <a:off x="4716016" y="4078814"/>
          <a:ext cx="40386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000" dirty="0"/>
                        <a:t>BR/DVD</a:t>
                      </a:r>
                    </a:p>
                    <a:p>
                      <a:pPr algn="r"/>
                      <a:endParaRPr lang="en-CA" sz="1000" dirty="0"/>
                    </a:p>
                    <a:p>
                      <a:pPr algn="l"/>
                      <a:r>
                        <a:rPr lang="en-CA" sz="1000" dirty="0"/>
                        <a:t>THR/ACT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BR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DVD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THR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ACT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3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4680814" y="4062153"/>
            <a:ext cx="100811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16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Contingency Tables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1"/>
                <a:ext cx="8003232" cy="2260847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CA" dirty="0"/>
                  <a:t>James has a movie collection.  He is interested in both </a:t>
                </a:r>
                <a:r>
                  <a:rPr lang="en-CA" dirty="0" err="1"/>
                  <a:t>Blu</a:t>
                </a:r>
                <a:r>
                  <a:rPr lang="en-CA" dirty="0"/>
                  <a:t>-Rays and DVDs.  He is currently organizing his Thriller and Action movies.</a:t>
                </a:r>
              </a:p>
              <a:p>
                <a:r>
                  <a:rPr lang="en-CA" dirty="0"/>
                  <a:t>He finds that he has </a:t>
                </a:r>
              </a:p>
              <a:p>
                <a:pPr lvl="1"/>
                <a:r>
                  <a:rPr lang="en-CA" dirty="0"/>
                  <a:t>63 thrillers.</a:t>
                </a:r>
              </a:p>
              <a:p>
                <a:pPr lvl="1"/>
                <a:r>
                  <a:rPr lang="en-CA" dirty="0"/>
                  <a:t>The probability that a movie he draws from the pile is a thriller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42%</m:t>
                    </m:r>
                  </m:oMath>
                </a14:m>
                <a:endParaRPr lang="en-CA" dirty="0"/>
              </a:p>
              <a:p>
                <a:pPr lvl="1"/>
                <a:r>
                  <a:rPr lang="en-CA" dirty="0"/>
                  <a:t>When he has the movies sorted, the probability that he pulls a DVD from the pile of Action movies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29</m:t>
                        </m:r>
                      </m:den>
                    </m:f>
                  </m:oMath>
                </a14:m>
                <a:endParaRPr lang="en-CA" dirty="0"/>
              </a:p>
              <a:p>
                <a:pPr lvl="1"/>
                <a:r>
                  <a:rPr lang="en-CA" dirty="0"/>
                  <a:t>Further sorting shows that when he reaches into a Blu-Ray pile, the probability that he will pull out an action movie is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0.61644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1"/>
                <a:ext cx="8003232" cy="2260847"/>
              </a:xfrm>
              <a:blipFill rotWithShape="1">
                <a:blip r:embed="rId2"/>
                <a:stretch>
                  <a:fillRect l="-457" t="-3514" r="-38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2849660"/>
              </p:ext>
            </p:extLst>
          </p:nvPr>
        </p:nvGraphicFramePr>
        <p:xfrm>
          <a:off x="2669882" y="4077072"/>
          <a:ext cx="4038600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000" dirty="0"/>
                        <a:t>BR/DVD</a:t>
                      </a:r>
                    </a:p>
                    <a:p>
                      <a:pPr algn="r"/>
                      <a:endParaRPr lang="en-CA" sz="1000" dirty="0"/>
                    </a:p>
                    <a:p>
                      <a:pPr algn="l"/>
                      <a:r>
                        <a:rPr lang="en-CA" sz="1000" dirty="0"/>
                        <a:t>THR/ACT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BR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DVD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THR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ACT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87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/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2634680" y="4078814"/>
            <a:ext cx="100811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8238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Practice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CA" sz="4800" dirty="0"/>
              <a:t>Handout 5.03</a:t>
            </a:r>
          </a:p>
          <a:p>
            <a:pPr marL="742950" lvl="2" indent="-342900"/>
            <a:r>
              <a:rPr lang="en-CA" sz="4000" dirty="0"/>
              <a:t>Due TOMORROW</a:t>
            </a:r>
          </a:p>
          <a:p>
            <a:endParaRPr lang="en-CA" sz="4800" dirty="0"/>
          </a:p>
          <a:p>
            <a:r>
              <a:rPr lang="en-CA" sz="4800" dirty="0" err="1"/>
              <a:t>Pg</a:t>
            </a:r>
            <a:r>
              <a:rPr lang="en-CA" sz="4800" dirty="0"/>
              <a:t> 101 # 1</a:t>
            </a:r>
          </a:p>
          <a:p>
            <a:endParaRPr lang="en-CA" sz="4800" dirty="0"/>
          </a:p>
          <a:p>
            <a:r>
              <a:rPr lang="en-CA" sz="4800" dirty="0"/>
              <a:t>TEST Friday April 22</a:t>
            </a:r>
            <a:r>
              <a:rPr lang="en-CA" sz="4800" baseline="30000" dirty="0"/>
              <a:t>nd</a:t>
            </a:r>
            <a:r>
              <a:rPr lang="en-CA" sz="4800" dirty="0"/>
              <a:t> </a:t>
            </a:r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48361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35 Students Polled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A: Live on a Farm</a:t>
            </a:r>
          </a:p>
          <a:p>
            <a:r>
              <a:rPr lang="en-CA" dirty="0"/>
              <a:t>B: Cheer for the Toronto Blue Jays</a:t>
            </a:r>
          </a:p>
          <a:p>
            <a:r>
              <a:rPr lang="en-CA" dirty="0"/>
              <a:t>C: Own a Pet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8740953"/>
              </p:ext>
            </p:extLst>
          </p:nvPr>
        </p:nvGraphicFramePr>
        <p:xfrm>
          <a:off x="30480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45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A7FF5E-FB2A-4F31-82D4-189FA561E9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CB1B95-0B15-4B03-BAE8-308E7CCE2F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DB935E-0138-45AD-B3A2-54D8759281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883423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35 Students Polled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16 students live on a farm</a:t>
            </a:r>
          </a:p>
          <a:p>
            <a:r>
              <a:rPr lang="en-CA" dirty="0"/>
              <a:t>17 students cheer for the Jays</a:t>
            </a:r>
          </a:p>
          <a:p>
            <a:r>
              <a:rPr lang="en-CA" dirty="0"/>
              <a:t>28 students cheer Jays or own a pet</a:t>
            </a:r>
          </a:p>
          <a:p>
            <a:r>
              <a:rPr lang="en-CA" dirty="0"/>
              <a:t>3 students who live on a farm own a pet and cheer for the Jays</a:t>
            </a:r>
          </a:p>
          <a:p>
            <a:r>
              <a:rPr lang="en-CA" dirty="0"/>
              <a:t>5 students cheer for the Jays and own a pet</a:t>
            </a:r>
          </a:p>
          <a:p>
            <a:r>
              <a:rPr lang="en-CA" dirty="0"/>
              <a:t>11 Students live on a farm and cheer for the Jays</a:t>
            </a:r>
          </a:p>
          <a:p>
            <a:r>
              <a:rPr lang="en-CA" dirty="0"/>
              <a:t>26 students own a pet or live on a farm</a:t>
            </a:r>
          </a:p>
        </p:txBody>
      </p:sp>
    </p:spTree>
    <p:extLst>
      <p:ext uri="{BB962C8B-B14F-4D97-AF65-F5344CB8AC3E}">
        <p14:creationId xmlns:p14="http://schemas.microsoft.com/office/powerpoint/2010/main" val="3732376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200995"/>
            <a:ext cx="7772400" cy="1758404"/>
          </a:xfrm>
        </p:spPr>
        <p:txBody>
          <a:bodyPr>
            <a:normAutofit/>
          </a:bodyPr>
          <a:lstStyle/>
          <a:p>
            <a:r>
              <a:rPr lang="en-CA" dirty="0"/>
              <a:t>Turn statements into </a:t>
            </a:r>
            <a:br>
              <a:rPr lang="en-CA" dirty="0"/>
            </a:br>
            <a:r>
              <a:rPr lang="en-CA" sz="6000" dirty="0"/>
              <a:t>set builder notation</a:t>
            </a:r>
            <a:endParaRPr lang="en-CA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7772400" cy="1500187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126170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35342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CA" dirty="0"/>
                  <a:t>35 Students Polled</a:t>
                </a:r>
                <a:br>
                  <a:rPr lang="en-CA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7"/>
                <a:stretch>
                  <a:fillRect t="-1702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5472608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16 students live on a farm</a:t>
            </a:r>
          </a:p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 students cheer for the Jays</a:t>
            </a:r>
          </a:p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 students cheer Jays or own a pet</a:t>
            </a:r>
          </a:p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students who live on a farm own a pet and cheer for the Jays</a:t>
            </a:r>
          </a:p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students cheer for the Jays and own a pet</a:t>
            </a:r>
          </a:p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Students live on a farm and cheer for the Jays</a:t>
            </a:r>
          </a:p>
          <a:p>
            <a:r>
              <a:rPr lang="en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26 students own a pet or live on a farm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580112" y="1600200"/>
                <a:ext cx="3563888" cy="4525963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𝐴</m:t>
                    </m:r>
                    <m:r>
                      <a:rPr lang="en-CA" sz="36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3600" b="0" dirty="0"/>
              </a:p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𝐵</m:t>
                    </m:r>
                    <m:r>
                      <a:rPr lang="en-CA" sz="3600" b="0" i="1" smtClean="0">
                        <a:latin typeface="Cambria Math"/>
                      </a:rPr>
                      <m:t>=17</m:t>
                    </m:r>
                  </m:oMath>
                </a14:m>
                <a:endParaRPr lang="en-CA" sz="3600" dirty="0"/>
              </a:p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𝐵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3600" b="0" i="1" smtClean="0">
                        <a:latin typeface="Cambria Math"/>
                      </a:rPr>
                      <m:t>𝐶</m:t>
                    </m:r>
                    <m:r>
                      <a:rPr lang="en-CA" sz="36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3600" b="0" dirty="0"/>
              </a:p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𝐴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3600" b="0" i="1" smtClean="0">
                        <a:latin typeface="Cambria Math"/>
                      </a:rPr>
                      <m:t>=3</m:t>
                    </m:r>
                  </m:oMath>
                </a14:m>
                <a:endParaRPr lang="en-CA" sz="3600" b="0" dirty="0"/>
              </a:p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𝐵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3600" b="0" i="1" smtClean="0">
                        <a:latin typeface="Cambria Math"/>
                      </a:rPr>
                      <m:t>=5</m:t>
                    </m:r>
                  </m:oMath>
                </a14:m>
                <a:endParaRPr lang="en-CA" sz="3600" dirty="0"/>
              </a:p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𝐴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3600" b="0" i="1" smtClean="0">
                        <a:latin typeface="Cambria Math"/>
                      </a:rPr>
                      <m:t>=11</m:t>
                    </m:r>
                  </m:oMath>
                </a14:m>
                <a:endParaRPr lang="en-CA" sz="3600" dirty="0"/>
              </a:p>
              <a:p>
                <a14:m>
                  <m:oMath xmlns:m="http://schemas.openxmlformats.org/officeDocument/2006/math">
                    <m:r>
                      <a:rPr lang="en-CA" sz="3600" b="0" i="1" smtClean="0">
                        <a:latin typeface="Cambria Math"/>
                      </a:rPr>
                      <m:t>𝐴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36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36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3600" dirty="0"/>
              </a:p>
              <a:p>
                <a:endParaRPr lang="en-CA" sz="36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580112" y="1600200"/>
                <a:ext cx="3563888" cy="4525963"/>
              </a:xfr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20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200995"/>
            <a:ext cx="7772400" cy="1758404"/>
          </a:xfrm>
        </p:spPr>
        <p:txBody>
          <a:bodyPr>
            <a:normAutofit/>
          </a:bodyPr>
          <a:lstStyle/>
          <a:p>
            <a:r>
              <a:rPr lang="en-CA" dirty="0"/>
              <a:t>Fill-in Venn Diagram</a:t>
            </a:r>
            <a:br>
              <a:rPr lang="en-CA" dirty="0"/>
            </a:br>
            <a:r>
              <a:rPr lang="en-CA" sz="6000" dirty="0"/>
              <a:t>Start with “and”</a:t>
            </a:r>
            <a:r>
              <a:rPr lang="en-CA" sz="4800" cap="none" dirty="0"/>
              <a:t> s</a:t>
            </a:r>
            <a:endParaRPr lang="en-CA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7772400" cy="1500187"/>
          </a:xfrm>
        </p:spPr>
        <p:txBody>
          <a:bodyPr>
            <a:normAutofit/>
          </a:bodyPr>
          <a:lstStyle/>
          <a:p>
            <a:r>
              <a:rPr lang="en-CA" sz="2800" dirty="0">
                <a:solidFill>
                  <a:schemeClr val="tx1"/>
                </a:solidFill>
              </a:rPr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1258847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7369067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</a:rPr>
                      <m:t>=16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</a:rPr>
                      <m:t>=17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=28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effectLst/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mtClean="0">
                        <a:effectLst/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mtClean="0">
                        <a:effectLst/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mtClean="0">
                        <a:effectLst/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effectLst/>
                        <a:latin typeface="Cambria Math"/>
                      </a:rPr>
                      <m:t>=3</m:t>
                    </m:r>
                  </m:oMath>
                </a14:m>
                <a:endParaRPr lang="en-CA" sz="2000" b="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=5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CA" sz="2000" b="0" i="1" smtClean="0">
                        <a:latin typeface="Cambria Math"/>
                      </a:rPr>
                      <m:t>=11</m:t>
                    </m:r>
                  </m:oMath>
                </a14:m>
                <a:endParaRPr lang="en-CA" sz="2000" dirty="0"/>
              </a:p>
              <a:p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/>
                      </a:rPr>
                      <m:t>𝐴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CA" sz="20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CA" sz="2000" b="0" i="1" smtClean="0">
                        <a:latin typeface="Cambria Math"/>
                      </a:rPr>
                      <m:t>=26</m:t>
                    </m:r>
                  </m:oMath>
                </a14:m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0" y="4153878"/>
                <a:ext cx="3563888" cy="2681139"/>
              </a:xfrm>
              <a:blipFill rotWithShape="1">
                <a:blip r:embed="rId7"/>
                <a:stretch>
                  <a:fillRect l="-1368" t="-68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67944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3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tle 1"/>
              <p:cNvSpPr txBox="1">
                <a:spLocks/>
              </p:cNvSpPr>
              <p:nvPr/>
            </p:nvSpPr>
            <p:spPr>
              <a:xfrm>
                <a:off x="107504" y="274638"/>
                <a:ext cx="1296144" cy="63408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ctr" defTabSz="914400" rtl="0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1" smtClean="0">
                          <a:latin typeface="Cambria Math"/>
                          <a:ea typeface="Cambria Math"/>
                        </a:rPr>
                        <m:t>Ω</m:t>
                      </m:r>
                      <m:r>
                        <a:rPr lang="en-CA" sz="2400" i="1">
                          <a:latin typeface="Cambria Math"/>
                          <a:ea typeface="Cambria Math"/>
                        </a:rPr>
                        <m:t>=35</m:t>
                      </m:r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8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74638"/>
                <a:ext cx="1296144" cy="6340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458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1019</Words>
  <Application>Microsoft Macintosh PowerPoint</Application>
  <PresentationFormat>On-screen Show (4:3)</PresentationFormat>
  <Paragraphs>419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Cambria Math</vt:lpstr>
      <vt:lpstr>Arial</vt:lpstr>
      <vt:lpstr>Calibri</vt:lpstr>
      <vt:lpstr>Office Theme</vt:lpstr>
      <vt:lpstr>5.03 Organizers and Probability</vt:lpstr>
      <vt:lpstr>Filling in the Venn Diagram</vt:lpstr>
      <vt:lpstr>Venn Diagrams</vt:lpstr>
      <vt:lpstr>35 Students Polled</vt:lpstr>
      <vt:lpstr>35 Students Polled</vt:lpstr>
      <vt:lpstr>Turn statements into  set builder notation</vt:lpstr>
      <vt:lpstr>35 Students Polled Ω=35</vt:lpstr>
      <vt:lpstr>Fill-in Venn Diagram Start with “and” s</vt:lpstr>
      <vt:lpstr>PowerPoint Presentation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Probabilities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Ω=35</vt:lpstr>
      <vt:lpstr>Probabilities</vt:lpstr>
      <vt:lpstr>Contingency Tables</vt:lpstr>
      <vt:lpstr>Contingency Tables</vt:lpstr>
      <vt:lpstr>Contingency Tables</vt:lpstr>
      <vt:lpstr>Practice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in the Venn Diagram</dc:title>
  <dc:creator>tconnell</dc:creator>
  <cp:lastModifiedBy>Microsoft Office User</cp:lastModifiedBy>
  <cp:revision>19</cp:revision>
  <cp:lastPrinted>2019-04-22T22:32:53Z</cp:lastPrinted>
  <dcterms:created xsi:type="dcterms:W3CDTF">2014-04-23T15:10:55Z</dcterms:created>
  <dcterms:modified xsi:type="dcterms:W3CDTF">2019-04-23T00:47:57Z</dcterms:modified>
</cp:coreProperties>
</file>