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handoutMasterIdLst>
    <p:handoutMasterId r:id="rId20"/>
  </p:handoutMasterIdLst>
  <p:sldIdLst>
    <p:sldId id="289" r:id="rId2"/>
    <p:sldId id="256" r:id="rId3"/>
    <p:sldId id="257" r:id="rId4"/>
    <p:sldId id="258" r:id="rId5"/>
    <p:sldId id="259" r:id="rId6"/>
    <p:sldId id="263" r:id="rId7"/>
    <p:sldId id="284" r:id="rId8"/>
    <p:sldId id="286" r:id="rId9"/>
    <p:sldId id="279" r:id="rId10"/>
    <p:sldId id="280" r:id="rId11"/>
    <p:sldId id="288" r:id="rId12"/>
    <p:sldId id="272" r:id="rId13"/>
    <p:sldId id="273" r:id="rId14"/>
    <p:sldId id="281" r:id="rId15"/>
    <p:sldId id="283" r:id="rId16"/>
    <p:sldId id="274" r:id="rId17"/>
    <p:sldId id="287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y 1" id="{34DA2ACB-5BFB-447B-B14A-73DF845B6B9D}">
          <p14:sldIdLst>
            <p14:sldId id="289"/>
            <p14:sldId id="256"/>
            <p14:sldId id="257"/>
            <p14:sldId id="258"/>
            <p14:sldId id="259"/>
            <p14:sldId id="263"/>
            <p14:sldId id="284"/>
            <p14:sldId id="286"/>
            <p14:sldId id="279"/>
            <p14:sldId id="280"/>
          </p14:sldIdLst>
        </p14:section>
        <p14:section name="Day 2" id="{D576D0CA-7C55-4F1D-9D58-51D5F8FA9548}">
          <p14:sldIdLst>
            <p14:sldId id="288"/>
            <p14:sldId id="272"/>
            <p14:sldId id="273"/>
            <p14:sldId id="281"/>
            <p14:sldId id="283"/>
            <p14:sldId id="274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3"/>
    <p:restoredTop sz="86384"/>
  </p:normalViewPr>
  <p:slideViewPr>
    <p:cSldViewPr>
      <p:cViewPr>
        <p:scale>
          <a:sx n="150" d="100"/>
          <a:sy n="150" d="100"/>
        </p:scale>
        <p:origin x="33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CA" smtClean="0"/>
              <a:t>R.01 Fractions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CA" smtClean="0"/>
              <a:t>September 3, 2015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CA" smtClean="0"/>
              <a:t>Number Sense - File Under Resources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5FB3440-7DE7-4D2E-AD62-67CE323A4E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635382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CA" smtClean="0"/>
              <a:t>R.01 Fractions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CA" smtClean="0"/>
              <a:t>September 3, 2015</a:t>
            </a:r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CA" smtClean="0"/>
              <a:t>Number Sense - File Under Resources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6D86BED-1B84-4ACD-A9BF-E7E43D580D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066977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86BED-1B84-4ACD-A9BF-E7E43D580DD9}" type="slidenum">
              <a:rPr lang="en-CA" smtClean="0"/>
              <a:t>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Number Sense - File Under Resources</a:t>
            </a:r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CA" smtClean="0"/>
              <a:t>R.01 Fractions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CA" smtClean="0"/>
              <a:t>September 3, 2015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246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R.01 Fractions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September 3, 2015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smtClean="0"/>
              <a:t>Number Sense - File Under Resources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6D86BED-1B84-4ACD-A9BF-E7E43D580DD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4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2 suggestions are the same</a:t>
            </a:r>
            <a:r>
              <a:rPr lang="is-IS" dirty="0" smtClean="0"/>
              <a:t>…</a:t>
            </a:r>
            <a:r>
              <a:rPr lang="is-IS" baseline="0" dirty="0" smtClean="0"/>
              <a:t> but one gives you really thin pizza slices...  This gets to the idea that any fraction can be written as the sum to unique unit fractions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R.01 Fractions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September 3, 2015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smtClean="0"/>
              <a:t>Number Sense - File Under Resources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6D86BED-1B84-4ACD-A9BF-E7E43D580DD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238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9204C9F-FE56-43BB-8F8C-9F2A3E4A3730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843EE9D-F745-4EE1-849A-897B301D1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4C9F-FE56-43BB-8F8C-9F2A3E4A3730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E9D-F745-4EE1-849A-897B301D1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4C9F-FE56-43BB-8F8C-9F2A3E4A3730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E9D-F745-4EE1-849A-897B301D1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4C9F-FE56-43BB-8F8C-9F2A3E4A3730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E9D-F745-4EE1-849A-897B301D1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4C9F-FE56-43BB-8F8C-9F2A3E4A3730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E9D-F745-4EE1-849A-897B301D1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4C9F-FE56-43BB-8F8C-9F2A3E4A3730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E9D-F745-4EE1-849A-897B301D14B0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4C9F-FE56-43BB-8F8C-9F2A3E4A3730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E9D-F745-4EE1-849A-897B301D14B0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4C9F-FE56-43BB-8F8C-9F2A3E4A3730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E9D-F745-4EE1-849A-897B301D1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4C9F-FE56-43BB-8F8C-9F2A3E4A3730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E9D-F745-4EE1-849A-897B301D1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9204C9F-FE56-43BB-8F8C-9F2A3E4A3730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843EE9D-F745-4EE1-849A-897B301D1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9204C9F-FE56-43BB-8F8C-9F2A3E4A3730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843EE9D-F745-4EE1-849A-897B301D1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9204C9F-FE56-43BB-8F8C-9F2A3E4A3730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43EE9D-F745-4EE1-849A-897B301D14B0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Relationship Id="rId3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088668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Please get an index card from the back counter.</a:t>
            </a:r>
          </a:p>
          <a:p>
            <a:pPr marL="0" indent="0">
              <a:buNone/>
            </a:pPr>
            <a:r>
              <a:rPr lang="en-US" dirty="0" smtClean="0"/>
              <a:t>On it answer the following 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one thing you like about math (or feel you are good at)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one thing you do not like about math (or struggle with)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one thing you wish your teacher knew about you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one thing you will do in this course to be successful?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5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 (activity)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Now that you know the rule to add fractions, I am interested in your deeper understanding.  Please explain in detail why your solution makes sense and offer visual proof.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CA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  <m:r>
                        <a:rPr lang="en-CA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CA" b="0" i="1" smtClean="0">
                              <a:latin typeface="Cambria Math" charset="0"/>
                            </a:rPr>
                            <m:t>7</m:t>
                          </m:r>
                        </m:den>
                      </m:f>
                      <m:r>
                        <a:rPr lang="en-CA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76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80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1772816"/>
                <a:ext cx="7272808" cy="432048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You and 11 friends (12 people total) are going to order pizza for dinner.  You are </a:t>
                </a:r>
                <a:r>
                  <a:rPr lang="en-US" sz="2600" i="1" dirty="0"/>
                  <a:t>very</a:t>
                </a:r>
                <a:r>
                  <a:rPr lang="en-US" sz="2600" dirty="0"/>
                  <a:t> hungry and the pizzas are small, so you order 13 of them. </a:t>
                </a:r>
              </a:p>
              <a:p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There are 2 suggestions for dividing the pizza:</a:t>
                </a:r>
              </a:p>
              <a:p>
                <a:pPr marL="342900" indent="-342900">
                  <a:buAutoNum type="arabicParenR"/>
                </a:pPr>
                <a:r>
                  <a:rPr lang="en-US" sz="2600" dirty="0"/>
                  <a:t>Each pizza is divided into 12 slices, and each person gets 13 slices</a:t>
                </a:r>
              </a:p>
              <a:p>
                <a:pPr marL="342900" indent="-342900">
                  <a:buAutoNum type="arabicParenR"/>
                </a:pPr>
                <a:r>
                  <a:rPr lang="en-US" sz="2600" dirty="0"/>
                  <a:t>Each person </a:t>
                </a:r>
                <a:r>
                  <a:rPr lang="en-US" sz="2600" dirty="0" smtClean="0"/>
                  <a:t>gets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6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CA" sz="26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of one pizza,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6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CA" sz="26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of another pizza,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6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CA" sz="2600" b="0" i="1" smtClean="0"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of another pizza.  </a:t>
                </a:r>
              </a:p>
              <a:p>
                <a:pPr marL="342900" indent="-342900">
                  <a:buAutoNum type="arabicParenR"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Which suggestion do you prefer?  Why? 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1772816"/>
                <a:ext cx="7272808" cy="4320480"/>
              </a:xfrm>
              <a:blipFill rotWithShape="0">
                <a:blip r:embed="rId3"/>
                <a:stretch>
                  <a:fillRect l="-1257" t="-1834" r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95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Multiplication (notes)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442" y="2636912"/>
            <a:ext cx="6196405" cy="35500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CA" dirty="0" smtClean="0"/>
          </a:p>
          <a:p>
            <a:pPr marL="457146" indent="-457146">
              <a:buFont typeface="+mj-lt"/>
              <a:buAutoNum type="arabicPeriod"/>
            </a:pPr>
            <a:endParaRPr lang="en-CA" dirty="0" smtClean="0"/>
          </a:p>
          <a:p>
            <a:pPr marL="457146" indent="-457146">
              <a:buFont typeface="+mj-lt"/>
              <a:buAutoNum type="arabicPeriod"/>
            </a:pPr>
            <a:r>
              <a:rPr lang="en-CA" dirty="0" smtClean="0"/>
              <a:t>Ensure improper form</a:t>
            </a:r>
          </a:p>
          <a:p>
            <a:pPr marL="457146" indent="-457146">
              <a:buFont typeface="+mj-lt"/>
              <a:buAutoNum type="arabicPeriod"/>
            </a:pPr>
            <a:endParaRPr lang="en-CA" dirty="0"/>
          </a:p>
          <a:p>
            <a:pPr marL="457146" indent="-457146">
              <a:buFont typeface="+mj-lt"/>
              <a:buAutoNum type="arabicPeriod"/>
            </a:pPr>
            <a:r>
              <a:rPr lang="en-CA" dirty="0" smtClean="0"/>
              <a:t>What is the Final Sign? </a:t>
            </a:r>
            <a:r>
              <a:rPr lang="en-CA" sz="1300" dirty="0" smtClean="0"/>
              <a:t>(same signs = positive; opposite signs = negative)</a:t>
            </a:r>
          </a:p>
          <a:p>
            <a:pPr marL="457146" indent="-457146">
              <a:buFont typeface="+mj-lt"/>
              <a:buAutoNum type="arabicPeriod"/>
            </a:pPr>
            <a:endParaRPr lang="en-CA" dirty="0"/>
          </a:p>
          <a:p>
            <a:pPr marL="457146" indent="-457146">
              <a:buFont typeface="+mj-lt"/>
              <a:buAutoNum type="arabicPeriod"/>
            </a:pPr>
            <a:r>
              <a:rPr lang="en-CA" dirty="0" smtClean="0"/>
              <a:t>Numerator TIMES Numerator</a:t>
            </a:r>
          </a:p>
          <a:p>
            <a:pPr marL="457146" indent="-457146">
              <a:buFont typeface="+mj-lt"/>
              <a:buAutoNum type="arabicPeriod"/>
            </a:pPr>
            <a:endParaRPr lang="en-CA" dirty="0" smtClean="0"/>
          </a:p>
          <a:p>
            <a:pPr marL="457146" indent="-457146">
              <a:buFont typeface="+mj-lt"/>
              <a:buAutoNum type="arabicPeriod"/>
            </a:pPr>
            <a:r>
              <a:rPr lang="en-CA" dirty="0" smtClean="0"/>
              <a:t>Denominator </a:t>
            </a:r>
            <a:r>
              <a:rPr lang="en-CA" dirty="0"/>
              <a:t>TIMES </a:t>
            </a:r>
            <a:r>
              <a:rPr lang="en-CA" dirty="0" smtClean="0"/>
              <a:t>Denominator</a:t>
            </a:r>
          </a:p>
          <a:p>
            <a:pPr marL="457146" indent="-457146">
              <a:buFont typeface="+mj-lt"/>
              <a:buAutoNum type="arabicPeriod"/>
            </a:pPr>
            <a:endParaRPr lang="en-CA" dirty="0"/>
          </a:p>
          <a:p>
            <a:pPr marL="457146" indent="-457146">
              <a:buFont typeface="+mj-lt"/>
              <a:buAutoNum type="arabicPeriod"/>
            </a:pPr>
            <a:r>
              <a:rPr lang="en-CA" dirty="0"/>
              <a:t>Simplify (if necessary</a:t>
            </a:r>
            <a:r>
              <a:rPr lang="en-CA" dirty="0" smtClean="0"/>
              <a:t>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2"/>
          <a:stretch/>
        </p:blipFill>
        <p:spPr>
          <a:xfrm>
            <a:off x="1491545" y="1628083"/>
            <a:ext cx="3086100" cy="15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Division (notes)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2060849"/>
                <a:ext cx="6196405" cy="41764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4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44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CA" sz="4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CA" sz="4400" i="1">
                          <a:latin typeface="Cambria Math"/>
                          <a:ea typeface="Cambria Math"/>
                        </a:rPr>
                        <m:t>÷</m:t>
                      </m:r>
                      <m:f>
                        <m:fPr>
                          <m:ctrlPr>
                            <a:rPr lang="en-CA" sz="4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4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sz="4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A" dirty="0" smtClean="0"/>
              </a:p>
              <a:p>
                <a:pPr marL="457146" indent="-457146">
                  <a:buFont typeface="+mj-lt"/>
                  <a:buAutoNum type="arabicPeriod"/>
                </a:pPr>
                <a:endParaRPr lang="en-CA" dirty="0" smtClean="0"/>
              </a:p>
              <a:p>
                <a:pPr marL="457146" indent="-457146">
                  <a:buFont typeface="+mj-lt"/>
                  <a:buAutoNum type="arabicPeriod"/>
                </a:pPr>
                <a:r>
                  <a:rPr lang="en-CA" dirty="0" smtClean="0"/>
                  <a:t>Ensure improper form</a:t>
                </a:r>
              </a:p>
              <a:p>
                <a:pPr marL="457146" indent="-457146">
                  <a:buFont typeface="+mj-lt"/>
                  <a:buAutoNum type="arabicPeriod"/>
                </a:pPr>
                <a:endParaRPr lang="en-CA" dirty="0"/>
              </a:p>
              <a:p>
                <a:pPr marL="457146" indent="-457146">
                  <a:buFont typeface="+mj-lt"/>
                  <a:buAutoNum type="arabicPeriod"/>
                </a:pPr>
                <a:r>
                  <a:rPr lang="en-CA" dirty="0" smtClean="0"/>
                  <a:t>What is the final Sign?</a:t>
                </a:r>
              </a:p>
              <a:p>
                <a:pPr marL="457146" indent="-457146">
                  <a:buFont typeface="+mj-lt"/>
                  <a:buAutoNum type="arabicPeriod"/>
                </a:pPr>
                <a:endParaRPr lang="en-CA" dirty="0"/>
              </a:p>
              <a:p>
                <a:pPr marL="457146" indent="-457146">
                  <a:buFont typeface="+mj-lt"/>
                  <a:buAutoNum type="arabicPeriod"/>
                </a:pPr>
                <a:r>
                  <a:rPr lang="en-CA" dirty="0" smtClean="0"/>
                  <a:t>Numerator (1) TIMES Denominator (2)</a:t>
                </a:r>
              </a:p>
              <a:p>
                <a:pPr marL="457146" indent="-457146">
                  <a:buFont typeface="+mj-lt"/>
                  <a:buAutoNum type="arabicPeriod"/>
                </a:pPr>
                <a:endParaRPr lang="en-CA" dirty="0" smtClean="0"/>
              </a:p>
              <a:p>
                <a:pPr marL="457146" indent="-457146">
                  <a:buFont typeface="+mj-lt"/>
                  <a:buAutoNum type="arabicPeriod"/>
                </a:pPr>
                <a:r>
                  <a:rPr lang="en-CA" dirty="0" smtClean="0"/>
                  <a:t>Denominator (1) </a:t>
                </a:r>
                <a:r>
                  <a:rPr lang="en-CA" dirty="0"/>
                  <a:t>TIMES </a:t>
                </a:r>
                <a:r>
                  <a:rPr lang="en-CA" dirty="0" smtClean="0"/>
                  <a:t>Numerator (2)</a:t>
                </a:r>
              </a:p>
              <a:p>
                <a:pPr marL="457146" indent="-457146">
                  <a:buFont typeface="+mj-lt"/>
                  <a:buAutoNum type="arabicPeriod"/>
                </a:pPr>
                <a:endParaRPr lang="en-CA" dirty="0"/>
              </a:p>
              <a:p>
                <a:pPr marL="457146" indent="-457146">
                  <a:buFont typeface="+mj-lt"/>
                  <a:buAutoNum type="arabicPeriod"/>
                </a:pPr>
                <a:r>
                  <a:rPr lang="en-CA" dirty="0"/>
                  <a:t>Simplify (if necessary</a:t>
                </a:r>
                <a:r>
                  <a:rPr lang="en-CA" dirty="0" smtClean="0"/>
                  <a:t>)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2060849"/>
                <a:ext cx="6196405" cy="4176463"/>
              </a:xfrm>
              <a:blipFill rotWithShape="1">
                <a:blip r:embed="rId2"/>
                <a:stretch>
                  <a:fillRect l="-4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57842" y="4786949"/>
            <a:ext cx="1944216" cy="36933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CA" dirty="0" smtClean="0"/>
              <a:t>Cross Multiply</a:t>
            </a:r>
            <a:endParaRPr lang="en-CA" dirty="0"/>
          </a:p>
        </p:txBody>
      </p:sp>
      <p:sp>
        <p:nvSpPr>
          <p:cNvPr id="7" name="Right Brace 6"/>
          <p:cNvSpPr/>
          <p:nvPr/>
        </p:nvSpPr>
        <p:spPr>
          <a:xfrm>
            <a:off x="5869810" y="4487054"/>
            <a:ext cx="288032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4" rIns="91429" bIns="45714" rtlCol="0" anchor="ctr"/>
          <a:lstStyle/>
          <a:p>
            <a:pPr algn="ctr"/>
            <a:endParaRPr lang="en-CA"/>
          </a:p>
        </p:txBody>
      </p:sp>
      <p:sp>
        <p:nvSpPr>
          <p:cNvPr id="5" name="SMARTInkShape-139"/>
          <p:cNvSpPr/>
          <p:nvPr/>
        </p:nvSpPr>
        <p:spPr>
          <a:xfrm>
            <a:off x="1580555" y="4527352"/>
            <a:ext cx="241102" cy="339292"/>
          </a:xfrm>
          <a:custGeom>
            <a:avLst/>
            <a:gdLst/>
            <a:ahLst/>
            <a:cxnLst/>
            <a:rect l="0" t="0" r="0" b="0"/>
            <a:pathLst>
              <a:path w="241102" h="339292">
                <a:moveTo>
                  <a:pt x="0" y="26789"/>
                </a:moveTo>
                <a:lnTo>
                  <a:pt x="0" y="19100"/>
                </a:lnTo>
                <a:lnTo>
                  <a:pt x="4740" y="13486"/>
                </a:lnTo>
                <a:lnTo>
                  <a:pt x="9713" y="10954"/>
                </a:lnTo>
                <a:lnTo>
                  <a:pt x="12429" y="10279"/>
                </a:lnTo>
                <a:lnTo>
                  <a:pt x="26636" y="906"/>
                </a:lnTo>
                <a:lnTo>
                  <a:pt x="70234" y="3"/>
                </a:lnTo>
                <a:lnTo>
                  <a:pt x="82105" y="0"/>
                </a:lnTo>
                <a:lnTo>
                  <a:pt x="88746" y="2646"/>
                </a:lnTo>
                <a:lnTo>
                  <a:pt x="91906" y="4740"/>
                </a:lnTo>
                <a:lnTo>
                  <a:pt x="114175" y="11024"/>
                </a:lnTo>
                <a:lnTo>
                  <a:pt x="157900" y="41696"/>
                </a:lnTo>
                <a:lnTo>
                  <a:pt x="172572" y="51600"/>
                </a:lnTo>
                <a:lnTo>
                  <a:pt x="205330" y="91779"/>
                </a:lnTo>
                <a:lnTo>
                  <a:pt x="229524" y="131916"/>
                </a:lnTo>
                <a:lnTo>
                  <a:pt x="240481" y="171705"/>
                </a:lnTo>
                <a:lnTo>
                  <a:pt x="241065" y="211455"/>
                </a:lnTo>
                <a:lnTo>
                  <a:pt x="240107" y="243920"/>
                </a:lnTo>
                <a:lnTo>
                  <a:pt x="225655" y="277420"/>
                </a:lnTo>
                <a:lnTo>
                  <a:pt x="223322" y="288001"/>
                </a:lnTo>
                <a:lnTo>
                  <a:pt x="218978" y="296011"/>
                </a:lnTo>
                <a:lnTo>
                  <a:pt x="206214" y="306098"/>
                </a:lnTo>
                <a:lnTo>
                  <a:pt x="170364" y="327733"/>
                </a:lnTo>
                <a:lnTo>
                  <a:pt x="131869" y="338706"/>
                </a:lnTo>
                <a:lnTo>
                  <a:pt x="96892" y="339291"/>
                </a:lnTo>
                <a:lnTo>
                  <a:pt x="90026" y="336666"/>
                </a:lnTo>
                <a:lnTo>
                  <a:pt x="86807" y="334576"/>
                </a:lnTo>
                <a:lnTo>
                  <a:pt x="64434" y="328302"/>
                </a:lnTo>
                <a:lnTo>
                  <a:pt x="50982" y="318078"/>
                </a:lnTo>
                <a:lnTo>
                  <a:pt x="47463" y="312355"/>
                </a:lnTo>
                <a:lnTo>
                  <a:pt x="44907" y="306504"/>
                </a:lnTo>
                <a:lnTo>
                  <a:pt x="30519" y="282582"/>
                </a:lnTo>
                <a:lnTo>
                  <a:pt x="18784" y="243985"/>
                </a:lnTo>
                <a:lnTo>
                  <a:pt x="17883" y="202491"/>
                </a:lnTo>
                <a:lnTo>
                  <a:pt x="18858" y="190414"/>
                </a:lnTo>
                <a:lnTo>
                  <a:pt x="24990" y="175702"/>
                </a:lnTo>
                <a:lnTo>
                  <a:pt x="33305" y="161339"/>
                </a:lnTo>
                <a:lnTo>
                  <a:pt x="39982" y="144206"/>
                </a:lnTo>
                <a:lnTo>
                  <a:pt x="42530" y="140786"/>
                </a:lnTo>
                <a:lnTo>
                  <a:pt x="77397" y="111074"/>
                </a:lnTo>
                <a:lnTo>
                  <a:pt x="89298" y="105284"/>
                </a:lnTo>
                <a:lnTo>
                  <a:pt x="92274" y="102931"/>
                </a:lnTo>
                <a:lnTo>
                  <a:pt x="100872" y="100317"/>
                </a:lnTo>
                <a:lnTo>
                  <a:pt x="110316" y="98163"/>
                </a:lnTo>
                <a:lnTo>
                  <a:pt x="124464" y="91342"/>
                </a:lnTo>
                <a:lnTo>
                  <a:pt x="150559" y="89416"/>
                </a:lnTo>
                <a:lnTo>
                  <a:pt x="167200" y="94072"/>
                </a:lnTo>
                <a:lnTo>
                  <a:pt x="183472" y="104535"/>
                </a:lnTo>
                <a:lnTo>
                  <a:pt x="212387" y="127682"/>
                </a:lnTo>
                <a:lnTo>
                  <a:pt x="241101" y="16073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" name="SMARTInkShape-Group43"/>
          <p:cNvGrpSpPr/>
          <p:nvPr/>
        </p:nvGrpSpPr>
        <p:grpSpPr>
          <a:xfrm>
            <a:off x="1393042" y="2036005"/>
            <a:ext cx="1330099" cy="1201162"/>
            <a:chOff x="1393042" y="2036005"/>
            <a:chExt cx="1330099" cy="1201162"/>
          </a:xfrm>
        </p:grpSpPr>
        <p:sp>
          <p:nvSpPr>
            <p:cNvPr id="6" name="SMARTInkShape-140"/>
            <p:cNvSpPr/>
            <p:nvPr/>
          </p:nvSpPr>
          <p:spPr>
            <a:xfrm>
              <a:off x="2205715" y="2750347"/>
              <a:ext cx="517426" cy="486820"/>
            </a:xfrm>
            <a:custGeom>
              <a:avLst/>
              <a:gdLst/>
              <a:ahLst/>
              <a:cxnLst/>
              <a:rect l="0" t="0" r="0" b="0"/>
              <a:pathLst>
                <a:path w="517426" h="486820">
                  <a:moveTo>
                    <a:pt x="455332" y="187520"/>
                  </a:moveTo>
                  <a:lnTo>
                    <a:pt x="455332" y="145839"/>
                  </a:lnTo>
                  <a:lnTo>
                    <a:pt x="455332" y="139891"/>
                  </a:lnTo>
                  <a:lnTo>
                    <a:pt x="452686" y="133940"/>
                  </a:lnTo>
                  <a:lnTo>
                    <a:pt x="449195" y="127988"/>
                  </a:lnTo>
                  <a:lnTo>
                    <a:pt x="446237" y="119059"/>
                  </a:lnTo>
                  <a:lnTo>
                    <a:pt x="404723" y="74411"/>
                  </a:lnTo>
                  <a:lnTo>
                    <a:pt x="381248" y="53575"/>
                  </a:lnTo>
                  <a:lnTo>
                    <a:pt x="338626" y="26786"/>
                  </a:lnTo>
                  <a:lnTo>
                    <a:pt x="310541" y="11572"/>
                  </a:lnTo>
                  <a:lnTo>
                    <a:pt x="270673" y="1393"/>
                  </a:lnTo>
                  <a:lnTo>
                    <a:pt x="230099" y="79"/>
                  </a:lnTo>
                  <a:lnTo>
                    <a:pt x="190050" y="0"/>
                  </a:lnTo>
                  <a:lnTo>
                    <a:pt x="172450" y="4738"/>
                  </a:lnTo>
                  <a:lnTo>
                    <a:pt x="133307" y="26855"/>
                  </a:lnTo>
                  <a:lnTo>
                    <a:pt x="122702" y="33762"/>
                  </a:lnTo>
                  <a:lnTo>
                    <a:pt x="105163" y="51719"/>
                  </a:lnTo>
                  <a:lnTo>
                    <a:pt x="95311" y="59695"/>
                  </a:lnTo>
                  <a:lnTo>
                    <a:pt x="60812" y="104299"/>
                  </a:lnTo>
                  <a:lnTo>
                    <a:pt x="38693" y="145856"/>
                  </a:lnTo>
                  <a:lnTo>
                    <a:pt x="17782" y="187521"/>
                  </a:lnTo>
                  <a:lnTo>
                    <a:pt x="12818" y="199427"/>
                  </a:lnTo>
                  <a:lnTo>
                    <a:pt x="2012" y="241098"/>
                  </a:lnTo>
                  <a:lnTo>
                    <a:pt x="0" y="283579"/>
                  </a:lnTo>
                  <a:lnTo>
                    <a:pt x="917" y="317723"/>
                  </a:lnTo>
                  <a:lnTo>
                    <a:pt x="15150" y="350433"/>
                  </a:lnTo>
                  <a:lnTo>
                    <a:pt x="38627" y="390302"/>
                  </a:lnTo>
                  <a:lnTo>
                    <a:pt x="47547" y="403156"/>
                  </a:lnTo>
                  <a:lnTo>
                    <a:pt x="69494" y="422120"/>
                  </a:lnTo>
                  <a:lnTo>
                    <a:pt x="77473" y="431685"/>
                  </a:lnTo>
                  <a:lnTo>
                    <a:pt x="104511" y="449077"/>
                  </a:lnTo>
                  <a:lnTo>
                    <a:pt x="146786" y="462169"/>
                  </a:lnTo>
                  <a:lnTo>
                    <a:pt x="189592" y="473157"/>
                  </a:lnTo>
                  <a:lnTo>
                    <a:pt x="220075" y="480813"/>
                  </a:lnTo>
                  <a:lnTo>
                    <a:pt x="257003" y="484663"/>
                  </a:lnTo>
                  <a:lnTo>
                    <a:pt x="263581" y="486819"/>
                  </a:lnTo>
                  <a:lnTo>
                    <a:pt x="278828" y="486568"/>
                  </a:lnTo>
                  <a:lnTo>
                    <a:pt x="323432" y="482583"/>
                  </a:lnTo>
                  <a:lnTo>
                    <a:pt x="339163" y="481378"/>
                  </a:lnTo>
                  <a:lnTo>
                    <a:pt x="383715" y="471186"/>
                  </a:lnTo>
                  <a:lnTo>
                    <a:pt x="413636" y="457121"/>
                  </a:lnTo>
                  <a:lnTo>
                    <a:pt x="453596" y="421262"/>
                  </a:lnTo>
                  <a:lnTo>
                    <a:pt x="490315" y="382057"/>
                  </a:lnTo>
                  <a:lnTo>
                    <a:pt x="502812" y="355042"/>
                  </a:lnTo>
                  <a:lnTo>
                    <a:pt x="513115" y="315847"/>
                  </a:lnTo>
                  <a:lnTo>
                    <a:pt x="517425" y="272134"/>
                  </a:lnTo>
                  <a:lnTo>
                    <a:pt x="515139" y="231552"/>
                  </a:lnTo>
                  <a:lnTo>
                    <a:pt x="506811" y="188250"/>
                  </a:lnTo>
                  <a:lnTo>
                    <a:pt x="490866" y="144798"/>
                  </a:lnTo>
                  <a:lnTo>
                    <a:pt x="475151" y="113360"/>
                  </a:lnTo>
                  <a:lnTo>
                    <a:pt x="460102" y="96314"/>
                  </a:lnTo>
                  <a:lnTo>
                    <a:pt x="439885" y="78517"/>
                  </a:lnTo>
                  <a:lnTo>
                    <a:pt x="431599" y="68629"/>
                  </a:lnTo>
                  <a:lnTo>
                    <a:pt x="392655" y="44829"/>
                  </a:lnTo>
                  <a:lnTo>
                    <a:pt x="380843" y="39766"/>
                  </a:lnTo>
                  <a:lnTo>
                    <a:pt x="339246" y="267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SMARTInkShape-141"/>
            <p:cNvSpPr/>
            <p:nvPr/>
          </p:nvSpPr>
          <p:spPr>
            <a:xfrm>
              <a:off x="1973461" y="2616398"/>
              <a:ext cx="223243" cy="276822"/>
            </a:xfrm>
            <a:custGeom>
              <a:avLst/>
              <a:gdLst/>
              <a:ahLst/>
              <a:cxnLst/>
              <a:rect l="0" t="0" r="0" b="0"/>
              <a:pathLst>
                <a:path w="223243" h="276822">
                  <a:moveTo>
                    <a:pt x="0" y="0"/>
                  </a:moveTo>
                  <a:lnTo>
                    <a:pt x="0" y="7689"/>
                  </a:lnTo>
                  <a:lnTo>
                    <a:pt x="7688" y="16510"/>
                  </a:lnTo>
                  <a:lnTo>
                    <a:pt x="9677" y="24722"/>
                  </a:lnTo>
                  <a:lnTo>
                    <a:pt x="41700" y="67641"/>
                  </a:lnTo>
                  <a:lnTo>
                    <a:pt x="74414" y="108883"/>
                  </a:lnTo>
                  <a:lnTo>
                    <a:pt x="109765" y="150192"/>
                  </a:lnTo>
                  <a:lnTo>
                    <a:pt x="147994" y="192570"/>
                  </a:lnTo>
                  <a:lnTo>
                    <a:pt x="160570" y="207850"/>
                  </a:lnTo>
                  <a:lnTo>
                    <a:pt x="181561" y="234771"/>
                  </a:lnTo>
                  <a:lnTo>
                    <a:pt x="212949" y="266527"/>
                  </a:lnTo>
                  <a:lnTo>
                    <a:pt x="213908" y="272227"/>
                  </a:lnTo>
                  <a:lnTo>
                    <a:pt x="215035" y="273759"/>
                  </a:lnTo>
                  <a:lnTo>
                    <a:pt x="223227" y="276816"/>
                  </a:lnTo>
                  <a:lnTo>
                    <a:pt x="223242" y="276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Shape-142"/>
            <p:cNvSpPr/>
            <p:nvPr/>
          </p:nvSpPr>
          <p:spPr>
            <a:xfrm>
              <a:off x="1393042" y="2036005"/>
              <a:ext cx="571479" cy="562534"/>
            </a:xfrm>
            <a:custGeom>
              <a:avLst/>
              <a:gdLst/>
              <a:ahLst/>
              <a:cxnLst/>
              <a:rect l="0" t="0" r="0" b="0"/>
              <a:pathLst>
                <a:path w="571479" h="562534">
                  <a:moveTo>
                    <a:pt x="508981" y="187487"/>
                  </a:moveTo>
                  <a:lnTo>
                    <a:pt x="508981" y="158808"/>
                  </a:lnTo>
                  <a:lnTo>
                    <a:pt x="506335" y="152251"/>
                  </a:lnTo>
                  <a:lnTo>
                    <a:pt x="502845" y="146030"/>
                  </a:lnTo>
                  <a:lnTo>
                    <a:pt x="500879" y="135957"/>
                  </a:lnTo>
                  <a:lnTo>
                    <a:pt x="499305" y="121838"/>
                  </a:lnTo>
                  <a:lnTo>
                    <a:pt x="487655" y="99773"/>
                  </a:lnTo>
                  <a:lnTo>
                    <a:pt x="479329" y="91287"/>
                  </a:lnTo>
                  <a:lnTo>
                    <a:pt x="443602" y="59530"/>
                  </a:lnTo>
                  <a:lnTo>
                    <a:pt x="425982" y="37549"/>
                  </a:lnTo>
                  <a:lnTo>
                    <a:pt x="416530" y="31551"/>
                  </a:lnTo>
                  <a:lnTo>
                    <a:pt x="372776" y="12639"/>
                  </a:lnTo>
                  <a:lnTo>
                    <a:pt x="328151" y="889"/>
                  </a:lnTo>
                  <a:lnTo>
                    <a:pt x="288338" y="0"/>
                  </a:lnTo>
                  <a:lnTo>
                    <a:pt x="247022" y="958"/>
                  </a:lnTo>
                  <a:lnTo>
                    <a:pt x="205371" y="10988"/>
                  </a:lnTo>
                  <a:lnTo>
                    <a:pt x="165849" y="24685"/>
                  </a:lnTo>
                  <a:lnTo>
                    <a:pt x="123760" y="47624"/>
                  </a:lnTo>
                  <a:lnTo>
                    <a:pt x="93192" y="77521"/>
                  </a:lnTo>
                  <a:lnTo>
                    <a:pt x="60798" y="122125"/>
                  </a:lnTo>
                  <a:lnTo>
                    <a:pt x="38759" y="164674"/>
                  </a:lnTo>
                  <a:lnTo>
                    <a:pt x="20832" y="207496"/>
                  </a:lnTo>
                  <a:lnTo>
                    <a:pt x="12890" y="225938"/>
                  </a:lnTo>
                  <a:lnTo>
                    <a:pt x="3131" y="268017"/>
                  </a:lnTo>
                  <a:lnTo>
                    <a:pt x="173" y="312338"/>
                  </a:lnTo>
                  <a:lnTo>
                    <a:pt x="0" y="354165"/>
                  </a:lnTo>
                  <a:lnTo>
                    <a:pt x="9084" y="395846"/>
                  </a:lnTo>
                  <a:lnTo>
                    <a:pt x="26962" y="437518"/>
                  </a:lnTo>
                  <a:lnTo>
                    <a:pt x="47625" y="474450"/>
                  </a:lnTo>
                  <a:lnTo>
                    <a:pt x="90654" y="510645"/>
                  </a:lnTo>
                  <a:lnTo>
                    <a:pt x="134104" y="535695"/>
                  </a:lnTo>
                  <a:lnTo>
                    <a:pt x="163722" y="549629"/>
                  </a:lnTo>
                  <a:lnTo>
                    <a:pt x="208019" y="560439"/>
                  </a:lnTo>
                  <a:lnTo>
                    <a:pt x="249469" y="562350"/>
                  </a:lnTo>
                  <a:lnTo>
                    <a:pt x="291660" y="562523"/>
                  </a:lnTo>
                  <a:lnTo>
                    <a:pt x="335097" y="562533"/>
                  </a:lnTo>
                  <a:lnTo>
                    <a:pt x="359908" y="561542"/>
                  </a:lnTo>
                  <a:lnTo>
                    <a:pt x="401811" y="551510"/>
                  </a:lnTo>
                  <a:lnTo>
                    <a:pt x="437543" y="538207"/>
                  </a:lnTo>
                  <a:lnTo>
                    <a:pt x="443496" y="537386"/>
                  </a:lnTo>
                  <a:lnTo>
                    <a:pt x="455403" y="531183"/>
                  </a:lnTo>
                  <a:lnTo>
                    <a:pt x="495899" y="502181"/>
                  </a:lnTo>
                  <a:lnTo>
                    <a:pt x="506649" y="487987"/>
                  </a:lnTo>
                  <a:lnTo>
                    <a:pt x="524910" y="471153"/>
                  </a:lnTo>
                  <a:lnTo>
                    <a:pt x="550578" y="426523"/>
                  </a:lnTo>
                  <a:lnTo>
                    <a:pt x="556573" y="418410"/>
                  </a:lnTo>
                  <a:lnTo>
                    <a:pt x="559899" y="406206"/>
                  </a:lnTo>
                  <a:lnTo>
                    <a:pt x="564417" y="385246"/>
                  </a:lnTo>
                  <a:lnTo>
                    <a:pt x="569394" y="366468"/>
                  </a:lnTo>
                  <a:lnTo>
                    <a:pt x="571367" y="324432"/>
                  </a:lnTo>
                  <a:lnTo>
                    <a:pt x="571478" y="283952"/>
                  </a:lnTo>
                  <a:lnTo>
                    <a:pt x="566746" y="263143"/>
                  </a:lnTo>
                  <a:lnTo>
                    <a:pt x="547573" y="220302"/>
                  </a:lnTo>
                  <a:lnTo>
                    <a:pt x="526835" y="178562"/>
                  </a:lnTo>
                  <a:lnTo>
                    <a:pt x="506004" y="144574"/>
                  </a:lnTo>
                  <a:lnTo>
                    <a:pt x="500051" y="138649"/>
                  </a:lnTo>
                  <a:lnTo>
                    <a:pt x="468137" y="118863"/>
                  </a:lnTo>
                  <a:lnTo>
                    <a:pt x="449523" y="102145"/>
                  </a:lnTo>
                  <a:lnTo>
                    <a:pt x="440542" y="99362"/>
                  </a:lnTo>
                  <a:lnTo>
                    <a:pt x="434577" y="98711"/>
                  </a:lnTo>
                  <a:lnTo>
                    <a:pt x="428618" y="95776"/>
                  </a:lnTo>
                  <a:lnTo>
                    <a:pt x="421449" y="90547"/>
                  </a:lnTo>
                  <a:lnTo>
                    <a:pt x="412904" y="89515"/>
                  </a:lnTo>
                  <a:lnTo>
                    <a:pt x="394180" y="89261"/>
                  </a:lnTo>
                  <a:lnTo>
                    <a:pt x="393752" y="90253"/>
                  </a:lnTo>
                  <a:lnTo>
                    <a:pt x="393276" y="94001"/>
                  </a:lnTo>
                  <a:lnTo>
                    <a:pt x="392157" y="95398"/>
                  </a:lnTo>
                  <a:lnTo>
                    <a:pt x="383966" y="981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" name="SMARTInkShape-Group44"/>
          <p:cNvGrpSpPr/>
          <p:nvPr/>
        </p:nvGrpSpPr>
        <p:grpSpPr>
          <a:xfrm>
            <a:off x="3411141" y="4866680"/>
            <a:ext cx="1642649" cy="258916"/>
            <a:chOff x="3411141" y="4866680"/>
            <a:chExt cx="1642649" cy="258916"/>
          </a:xfrm>
        </p:grpSpPr>
        <p:sp>
          <p:nvSpPr>
            <p:cNvPr id="11" name="SMARTInkShape-143"/>
            <p:cNvSpPr/>
            <p:nvPr/>
          </p:nvSpPr>
          <p:spPr>
            <a:xfrm>
              <a:off x="4902398" y="4938117"/>
              <a:ext cx="151392" cy="187479"/>
            </a:xfrm>
            <a:custGeom>
              <a:avLst/>
              <a:gdLst/>
              <a:ahLst/>
              <a:cxnLst/>
              <a:rect l="0" t="0" r="0" b="0"/>
              <a:pathLst>
                <a:path w="151392" h="187479">
                  <a:moveTo>
                    <a:pt x="35719" y="0"/>
                  </a:moveTo>
                  <a:lnTo>
                    <a:pt x="35719" y="16250"/>
                  </a:lnTo>
                  <a:lnTo>
                    <a:pt x="29582" y="25663"/>
                  </a:lnTo>
                  <a:lnTo>
                    <a:pt x="25870" y="59309"/>
                  </a:lnTo>
                  <a:lnTo>
                    <a:pt x="20674" y="69387"/>
                  </a:lnTo>
                  <a:lnTo>
                    <a:pt x="17933" y="113027"/>
                  </a:lnTo>
                  <a:lnTo>
                    <a:pt x="17863" y="145442"/>
                  </a:lnTo>
                  <a:lnTo>
                    <a:pt x="20507" y="151623"/>
                  </a:lnTo>
                  <a:lnTo>
                    <a:pt x="23997" y="157677"/>
                  </a:lnTo>
                  <a:lnTo>
                    <a:pt x="26955" y="166664"/>
                  </a:lnTo>
                  <a:lnTo>
                    <a:pt x="39110" y="181567"/>
                  </a:lnTo>
                  <a:lnTo>
                    <a:pt x="44833" y="184876"/>
                  </a:lnTo>
                  <a:lnTo>
                    <a:pt x="56592" y="187001"/>
                  </a:lnTo>
                  <a:lnTo>
                    <a:pt x="79158" y="187478"/>
                  </a:lnTo>
                  <a:lnTo>
                    <a:pt x="87437" y="184858"/>
                  </a:lnTo>
                  <a:lnTo>
                    <a:pt x="94424" y="181378"/>
                  </a:lnTo>
                  <a:lnTo>
                    <a:pt x="103935" y="178427"/>
                  </a:lnTo>
                  <a:lnTo>
                    <a:pt x="110025" y="174221"/>
                  </a:lnTo>
                  <a:lnTo>
                    <a:pt x="136919" y="140230"/>
                  </a:lnTo>
                  <a:lnTo>
                    <a:pt x="140228" y="131447"/>
                  </a:lnTo>
                  <a:lnTo>
                    <a:pt x="142691" y="121921"/>
                  </a:lnTo>
                  <a:lnTo>
                    <a:pt x="148663" y="109988"/>
                  </a:lnTo>
                  <a:lnTo>
                    <a:pt x="151391" y="87673"/>
                  </a:lnTo>
                  <a:lnTo>
                    <a:pt x="148975" y="80969"/>
                  </a:lnTo>
                  <a:lnTo>
                    <a:pt x="146942" y="77792"/>
                  </a:lnTo>
                  <a:lnTo>
                    <a:pt x="140765" y="55493"/>
                  </a:lnTo>
                  <a:lnTo>
                    <a:pt x="104170" y="14893"/>
                  </a:lnTo>
                  <a:lnTo>
                    <a:pt x="95577" y="11580"/>
                  </a:lnTo>
                  <a:lnTo>
                    <a:pt x="86135" y="9116"/>
                  </a:lnTo>
                  <a:lnTo>
                    <a:pt x="71989" y="2095"/>
                  </a:lnTo>
                  <a:lnTo>
                    <a:pt x="45894" y="123"/>
                  </a:lnTo>
                  <a:lnTo>
                    <a:pt x="37596" y="2701"/>
                  </a:lnTo>
                  <a:lnTo>
                    <a:pt x="24184" y="12440"/>
                  </a:lnTo>
                  <a:lnTo>
                    <a:pt x="20670" y="18097"/>
                  </a:lnTo>
                  <a:lnTo>
                    <a:pt x="18117" y="23918"/>
                  </a:lnTo>
                  <a:lnTo>
                    <a:pt x="0" y="62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Shape-144"/>
            <p:cNvSpPr/>
            <p:nvPr/>
          </p:nvSpPr>
          <p:spPr>
            <a:xfrm>
              <a:off x="4804172" y="4866680"/>
              <a:ext cx="17860" cy="214313"/>
            </a:xfrm>
            <a:custGeom>
              <a:avLst/>
              <a:gdLst/>
              <a:ahLst/>
              <a:cxnLst/>
              <a:rect l="0" t="0" r="0" b="0"/>
              <a:pathLst>
                <a:path w="17860" h="214313">
                  <a:moveTo>
                    <a:pt x="0" y="0"/>
                  </a:moveTo>
                  <a:lnTo>
                    <a:pt x="0" y="41696"/>
                  </a:lnTo>
                  <a:lnTo>
                    <a:pt x="0" y="47635"/>
                  </a:lnTo>
                  <a:lnTo>
                    <a:pt x="2645" y="53582"/>
                  </a:lnTo>
                  <a:lnTo>
                    <a:pt x="4740" y="56558"/>
                  </a:lnTo>
                  <a:lnTo>
                    <a:pt x="7689" y="70226"/>
                  </a:lnTo>
                  <a:lnTo>
                    <a:pt x="8908" y="113201"/>
                  </a:lnTo>
                  <a:lnTo>
                    <a:pt x="8929" y="154271"/>
                  </a:lnTo>
                  <a:lnTo>
                    <a:pt x="8930" y="197713"/>
                  </a:lnTo>
                  <a:lnTo>
                    <a:pt x="8930" y="212622"/>
                  </a:lnTo>
                  <a:lnTo>
                    <a:pt x="9922" y="213186"/>
                  </a:lnTo>
                  <a:lnTo>
                    <a:pt x="17859" y="214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Shape-145"/>
            <p:cNvSpPr/>
            <p:nvPr/>
          </p:nvSpPr>
          <p:spPr>
            <a:xfrm>
              <a:off x="4411266" y="4982766"/>
              <a:ext cx="125016" cy="1"/>
            </a:xfrm>
            <a:custGeom>
              <a:avLst/>
              <a:gdLst/>
              <a:ahLst/>
              <a:cxnLst/>
              <a:rect l="0" t="0" r="0" b="0"/>
              <a:pathLst>
                <a:path w="125016" h="1">
                  <a:moveTo>
                    <a:pt x="0" y="0"/>
                  </a:moveTo>
                  <a:lnTo>
                    <a:pt x="42807" y="0"/>
                  </a:lnTo>
                  <a:lnTo>
                    <a:pt x="82413" y="0"/>
                  </a:lnTo>
                  <a:lnTo>
                    <a:pt x="12501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Shape-146"/>
            <p:cNvSpPr/>
            <p:nvPr/>
          </p:nvSpPr>
          <p:spPr>
            <a:xfrm>
              <a:off x="4402448" y="4902398"/>
              <a:ext cx="142764" cy="1"/>
            </a:xfrm>
            <a:custGeom>
              <a:avLst/>
              <a:gdLst/>
              <a:ahLst/>
              <a:cxnLst/>
              <a:rect l="0" t="0" r="0" b="0"/>
              <a:pathLst>
                <a:path w="142764" h="1">
                  <a:moveTo>
                    <a:pt x="17747" y="0"/>
                  </a:moveTo>
                  <a:lnTo>
                    <a:pt x="0" y="0"/>
                  </a:lnTo>
                  <a:lnTo>
                    <a:pt x="44040" y="0"/>
                  </a:lnTo>
                  <a:lnTo>
                    <a:pt x="87596" y="0"/>
                  </a:lnTo>
                  <a:lnTo>
                    <a:pt x="1427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Shape-147"/>
            <p:cNvSpPr/>
            <p:nvPr/>
          </p:nvSpPr>
          <p:spPr>
            <a:xfrm>
              <a:off x="4036342" y="4915136"/>
              <a:ext cx="196331" cy="201575"/>
            </a:xfrm>
            <a:custGeom>
              <a:avLst/>
              <a:gdLst/>
              <a:ahLst/>
              <a:cxnLst/>
              <a:rect l="0" t="0" r="0" b="0"/>
              <a:pathLst>
                <a:path w="196331" h="201575">
                  <a:moveTo>
                    <a:pt x="17736" y="67630"/>
                  </a:moveTo>
                  <a:lnTo>
                    <a:pt x="12996" y="67630"/>
                  </a:lnTo>
                  <a:lnTo>
                    <a:pt x="11599" y="66637"/>
                  </a:lnTo>
                  <a:lnTo>
                    <a:pt x="10668" y="64984"/>
                  </a:lnTo>
                  <a:lnTo>
                    <a:pt x="8915" y="51379"/>
                  </a:lnTo>
                  <a:lnTo>
                    <a:pt x="8810" y="36510"/>
                  </a:lnTo>
                  <a:lnTo>
                    <a:pt x="11454" y="31309"/>
                  </a:lnTo>
                  <a:lnTo>
                    <a:pt x="16495" y="24626"/>
                  </a:lnTo>
                  <a:lnTo>
                    <a:pt x="19831" y="23713"/>
                  </a:lnTo>
                  <a:lnTo>
                    <a:pt x="22109" y="23468"/>
                  </a:lnTo>
                  <a:lnTo>
                    <a:pt x="27286" y="20552"/>
                  </a:lnTo>
                  <a:lnTo>
                    <a:pt x="32895" y="16941"/>
                  </a:lnTo>
                  <a:lnTo>
                    <a:pt x="38695" y="15336"/>
                  </a:lnTo>
                  <a:lnTo>
                    <a:pt x="40638" y="13915"/>
                  </a:lnTo>
                  <a:lnTo>
                    <a:pt x="41934" y="11976"/>
                  </a:lnTo>
                  <a:lnTo>
                    <a:pt x="42798" y="9692"/>
                  </a:lnTo>
                  <a:lnTo>
                    <a:pt x="45358" y="8168"/>
                  </a:lnTo>
                  <a:lnTo>
                    <a:pt x="64491" y="5523"/>
                  </a:lnTo>
                  <a:lnTo>
                    <a:pt x="74033" y="5240"/>
                  </a:lnTo>
                  <a:lnTo>
                    <a:pt x="80129" y="2529"/>
                  </a:lnTo>
                  <a:lnTo>
                    <a:pt x="83144" y="417"/>
                  </a:lnTo>
                  <a:lnTo>
                    <a:pt x="87138" y="0"/>
                  </a:lnTo>
                  <a:lnTo>
                    <a:pt x="130773" y="6063"/>
                  </a:lnTo>
                  <a:lnTo>
                    <a:pt x="142737" y="12180"/>
                  </a:lnTo>
                  <a:lnTo>
                    <a:pt x="145719" y="12804"/>
                  </a:lnTo>
                  <a:lnTo>
                    <a:pt x="147706" y="14212"/>
                  </a:lnTo>
                  <a:lnTo>
                    <a:pt x="149031" y="16143"/>
                  </a:lnTo>
                  <a:lnTo>
                    <a:pt x="151158" y="21630"/>
                  </a:lnTo>
                  <a:lnTo>
                    <a:pt x="151668" y="43937"/>
                  </a:lnTo>
                  <a:lnTo>
                    <a:pt x="149030" y="49824"/>
                  </a:lnTo>
                  <a:lnTo>
                    <a:pt x="137442" y="64660"/>
                  </a:lnTo>
                  <a:lnTo>
                    <a:pt x="129558" y="84277"/>
                  </a:lnTo>
                  <a:lnTo>
                    <a:pt x="121675" y="92557"/>
                  </a:lnTo>
                  <a:lnTo>
                    <a:pt x="84271" y="119151"/>
                  </a:lnTo>
                  <a:lnTo>
                    <a:pt x="73610" y="133276"/>
                  </a:lnTo>
                  <a:lnTo>
                    <a:pt x="32688" y="162806"/>
                  </a:lnTo>
                  <a:lnTo>
                    <a:pt x="15161" y="177752"/>
                  </a:lnTo>
                  <a:lnTo>
                    <a:pt x="11630" y="183711"/>
                  </a:lnTo>
                  <a:lnTo>
                    <a:pt x="10689" y="186689"/>
                  </a:lnTo>
                  <a:lnTo>
                    <a:pt x="9069" y="188675"/>
                  </a:lnTo>
                  <a:lnTo>
                    <a:pt x="1283" y="192123"/>
                  </a:lnTo>
                  <a:lnTo>
                    <a:pt x="502" y="195059"/>
                  </a:lnTo>
                  <a:lnTo>
                    <a:pt x="0" y="200288"/>
                  </a:lnTo>
                  <a:lnTo>
                    <a:pt x="951" y="200717"/>
                  </a:lnTo>
                  <a:lnTo>
                    <a:pt x="43349" y="201574"/>
                  </a:lnTo>
                  <a:lnTo>
                    <a:pt x="74232" y="200583"/>
                  </a:lnTo>
                  <a:lnTo>
                    <a:pt x="91219" y="194507"/>
                  </a:lnTo>
                  <a:lnTo>
                    <a:pt x="133091" y="192693"/>
                  </a:lnTo>
                  <a:lnTo>
                    <a:pt x="176594" y="192646"/>
                  </a:lnTo>
                  <a:lnTo>
                    <a:pt x="196330" y="1926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Shape-148"/>
            <p:cNvSpPr/>
            <p:nvPr/>
          </p:nvSpPr>
          <p:spPr>
            <a:xfrm>
              <a:off x="3759398" y="4973836"/>
              <a:ext cx="71439" cy="133946"/>
            </a:xfrm>
            <a:custGeom>
              <a:avLst/>
              <a:gdLst/>
              <a:ahLst/>
              <a:cxnLst/>
              <a:rect l="0" t="0" r="0" b="0"/>
              <a:pathLst>
                <a:path w="71439" h="133946">
                  <a:moveTo>
                    <a:pt x="0" y="0"/>
                  </a:move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8685" y="9094"/>
                  </a:lnTo>
                  <a:lnTo>
                    <a:pt x="8822" y="13303"/>
                  </a:lnTo>
                  <a:lnTo>
                    <a:pt x="11527" y="18480"/>
                  </a:lnTo>
                  <a:lnTo>
                    <a:pt x="23163" y="32824"/>
                  </a:lnTo>
                  <a:lnTo>
                    <a:pt x="28719" y="44665"/>
                  </a:lnTo>
                  <a:lnTo>
                    <a:pt x="32608" y="50608"/>
                  </a:lnTo>
                  <a:lnTo>
                    <a:pt x="42575" y="74598"/>
                  </a:lnTo>
                  <a:lnTo>
                    <a:pt x="49877" y="86485"/>
                  </a:lnTo>
                  <a:lnTo>
                    <a:pt x="53474" y="100150"/>
                  </a:lnTo>
                  <a:lnTo>
                    <a:pt x="55493" y="102485"/>
                  </a:lnTo>
                  <a:lnTo>
                    <a:pt x="57831" y="104042"/>
                  </a:lnTo>
                  <a:lnTo>
                    <a:pt x="59391" y="106073"/>
                  </a:lnTo>
                  <a:lnTo>
                    <a:pt x="61123" y="110974"/>
                  </a:lnTo>
                  <a:lnTo>
                    <a:pt x="63227" y="122205"/>
                  </a:lnTo>
                  <a:lnTo>
                    <a:pt x="71438" y="1339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Shape-149"/>
            <p:cNvSpPr/>
            <p:nvPr/>
          </p:nvSpPr>
          <p:spPr>
            <a:xfrm>
              <a:off x="3705820" y="4947047"/>
              <a:ext cx="205384" cy="133946"/>
            </a:xfrm>
            <a:custGeom>
              <a:avLst/>
              <a:gdLst/>
              <a:ahLst/>
              <a:cxnLst/>
              <a:rect l="0" t="0" r="0" b="0"/>
              <a:pathLst>
                <a:path w="205384" h="133946">
                  <a:moveTo>
                    <a:pt x="205383" y="0"/>
                  </a:moveTo>
                  <a:lnTo>
                    <a:pt x="200643" y="0"/>
                  </a:lnTo>
                  <a:lnTo>
                    <a:pt x="199246" y="992"/>
                  </a:lnTo>
                  <a:lnTo>
                    <a:pt x="198315" y="2645"/>
                  </a:lnTo>
                  <a:lnTo>
                    <a:pt x="197694" y="4740"/>
                  </a:lnTo>
                  <a:lnTo>
                    <a:pt x="196289" y="6137"/>
                  </a:lnTo>
                  <a:lnTo>
                    <a:pt x="187432" y="9677"/>
                  </a:lnTo>
                  <a:lnTo>
                    <a:pt x="180661" y="14994"/>
                  </a:lnTo>
                  <a:lnTo>
                    <a:pt x="172372" y="18002"/>
                  </a:lnTo>
                  <a:lnTo>
                    <a:pt x="139708" y="40761"/>
                  </a:lnTo>
                  <a:lnTo>
                    <a:pt x="113171" y="51436"/>
                  </a:lnTo>
                  <a:lnTo>
                    <a:pt x="69738" y="83354"/>
                  </a:lnTo>
                  <a:lnTo>
                    <a:pt x="63076" y="86656"/>
                  </a:lnTo>
                  <a:lnTo>
                    <a:pt x="56807" y="89115"/>
                  </a:lnTo>
                  <a:lnTo>
                    <a:pt x="26794" y="113488"/>
                  </a:lnTo>
                  <a:lnTo>
                    <a:pt x="23816" y="114355"/>
                  </a:lnTo>
                  <a:lnTo>
                    <a:pt x="21830" y="115924"/>
                  </a:lnTo>
                  <a:lnTo>
                    <a:pt x="13642" y="128363"/>
                  </a:lnTo>
                  <a:lnTo>
                    <a:pt x="0" y="1339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SMARTInkShape-150"/>
            <p:cNvSpPr/>
            <p:nvPr/>
          </p:nvSpPr>
          <p:spPr>
            <a:xfrm>
              <a:off x="3482578" y="4866680"/>
              <a:ext cx="187525" cy="71438"/>
            </a:xfrm>
            <a:custGeom>
              <a:avLst/>
              <a:gdLst/>
              <a:ahLst/>
              <a:cxnLst/>
              <a:rect l="0" t="0" r="0" b="0"/>
              <a:pathLst>
                <a:path w="187525" h="71438">
                  <a:moveTo>
                    <a:pt x="0" y="71437"/>
                  </a:moveTo>
                  <a:lnTo>
                    <a:pt x="4741" y="66697"/>
                  </a:lnTo>
                  <a:lnTo>
                    <a:pt x="9714" y="64369"/>
                  </a:lnTo>
                  <a:lnTo>
                    <a:pt x="16250" y="62876"/>
                  </a:lnTo>
                  <a:lnTo>
                    <a:pt x="24671" y="56444"/>
                  </a:lnTo>
                  <a:lnTo>
                    <a:pt x="32997" y="53435"/>
                  </a:lnTo>
                  <a:lnTo>
                    <a:pt x="41747" y="47693"/>
                  </a:lnTo>
                  <a:lnTo>
                    <a:pt x="50624" y="44558"/>
                  </a:lnTo>
                  <a:lnTo>
                    <a:pt x="60530" y="38779"/>
                  </a:lnTo>
                  <a:lnTo>
                    <a:pt x="74600" y="35633"/>
                  </a:lnTo>
                  <a:lnTo>
                    <a:pt x="88745" y="28830"/>
                  </a:lnTo>
                  <a:lnTo>
                    <a:pt x="132356" y="13521"/>
                  </a:lnTo>
                  <a:lnTo>
                    <a:pt x="147926" y="9837"/>
                  </a:lnTo>
                  <a:lnTo>
                    <a:pt x="154381" y="9332"/>
                  </a:lnTo>
                  <a:lnTo>
                    <a:pt x="160556" y="6462"/>
                  </a:lnTo>
                  <a:lnTo>
                    <a:pt x="166608" y="2872"/>
                  </a:lnTo>
                  <a:lnTo>
                    <a:pt x="176820" y="378"/>
                  </a:lnTo>
                  <a:lnTo>
                    <a:pt x="18752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SMARTInkShape-151"/>
            <p:cNvSpPr/>
            <p:nvPr/>
          </p:nvSpPr>
          <p:spPr>
            <a:xfrm>
              <a:off x="3411141" y="4920258"/>
              <a:ext cx="160613" cy="168413"/>
            </a:xfrm>
            <a:custGeom>
              <a:avLst/>
              <a:gdLst/>
              <a:ahLst/>
              <a:cxnLst/>
              <a:rect l="0" t="0" r="0" b="0"/>
              <a:pathLst>
                <a:path w="160613" h="168413">
                  <a:moveTo>
                    <a:pt x="53578" y="0"/>
                  </a:moveTo>
                  <a:lnTo>
                    <a:pt x="31355" y="0"/>
                  </a:lnTo>
                  <a:lnTo>
                    <a:pt x="29833" y="992"/>
                  </a:lnTo>
                  <a:lnTo>
                    <a:pt x="28818" y="2645"/>
                  </a:lnTo>
                  <a:lnTo>
                    <a:pt x="28141" y="4740"/>
                  </a:lnTo>
                  <a:lnTo>
                    <a:pt x="26699" y="6137"/>
                  </a:lnTo>
                  <a:lnTo>
                    <a:pt x="17774" y="9677"/>
                  </a:lnTo>
                  <a:lnTo>
                    <a:pt x="4308" y="22488"/>
                  </a:lnTo>
                  <a:lnTo>
                    <a:pt x="1915" y="27523"/>
                  </a:lnTo>
                  <a:lnTo>
                    <a:pt x="378" y="34100"/>
                  </a:lnTo>
                  <a:lnTo>
                    <a:pt x="7721" y="43265"/>
                  </a:lnTo>
                  <a:lnTo>
                    <a:pt x="11038" y="44033"/>
                  </a:lnTo>
                  <a:lnTo>
                    <a:pt x="13312" y="44238"/>
                  </a:lnTo>
                  <a:lnTo>
                    <a:pt x="14827" y="45368"/>
                  </a:lnTo>
                  <a:lnTo>
                    <a:pt x="16511" y="49267"/>
                  </a:lnTo>
                  <a:lnTo>
                    <a:pt x="17953" y="50704"/>
                  </a:lnTo>
                  <a:lnTo>
                    <a:pt x="27395" y="55656"/>
                  </a:lnTo>
                  <a:lnTo>
                    <a:pt x="33011" y="59462"/>
                  </a:lnTo>
                  <a:lnTo>
                    <a:pt x="68994" y="70078"/>
                  </a:lnTo>
                  <a:lnTo>
                    <a:pt x="85249" y="72161"/>
                  </a:lnTo>
                  <a:lnTo>
                    <a:pt x="95925" y="77494"/>
                  </a:lnTo>
                  <a:lnTo>
                    <a:pt x="110222" y="80508"/>
                  </a:lnTo>
                  <a:lnTo>
                    <a:pt x="124445" y="87267"/>
                  </a:lnTo>
                  <a:lnTo>
                    <a:pt x="127612" y="87943"/>
                  </a:lnTo>
                  <a:lnTo>
                    <a:pt x="147813" y="98312"/>
                  </a:lnTo>
                  <a:lnTo>
                    <a:pt x="149144" y="100268"/>
                  </a:lnTo>
                  <a:lnTo>
                    <a:pt x="150031" y="102564"/>
                  </a:lnTo>
                  <a:lnTo>
                    <a:pt x="151614" y="104095"/>
                  </a:lnTo>
                  <a:lnTo>
                    <a:pt x="156019" y="105795"/>
                  </a:lnTo>
                  <a:lnTo>
                    <a:pt x="157591" y="107241"/>
                  </a:lnTo>
                  <a:lnTo>
                    <a:pt x="160320" y="114725"/>
                  </a:lnTo>
                  <a:lnTo>
                    <a:pt x="160612" y="120423"/>
                  </a:lnTo>
                  <a:lnTo>
                    <a:pt x="158033" y="125620"/>
                  </a:lnTo>
                  <a:lnTo>
                    <a:pt x="129691" y="156055"/>
                  </a:lnTo>
                  <a:lnTo>
                    <a:pt x="124447" y="158654"/>
                  </a:lnTo>
                  <a:lnTo>
                    <a:pt x="100038" y="160552"/>
                  </a:lnTo>
                  <a:lnTo>
                    <a:pt x="96458" y="160612"/>
                  </a:lnTo>
                  <a:lnTo>
                    <a:pt x="89833" y="163326"/>
                  </a:lnTo>
                  <a:lnTo>
                    <a:pt x="86678" y="165439"/>
                  </a:lnTo>
                  <a:lnTo>
                    <a:pt x="72756" y="168412"/>
                  </a:lnTo>
                  <a:lnTo>
                    <a:pt x="64416" y="166462"/>
                  </a:lnTo>
                  <a:lnTo>
                    <a:pt x="57403" y="163280"/>
                  </a:lnTo>
                  <a:lnTo>
                    <a:pt x="38769" y="159966"/>
                  </a:lnTo>
                  <a:lnTo>
                    <a:pt x="26804" y="153710"/>
                  </a:lnTo>
                  <a:lnTo>
                    <a:pt x="23822" y="153075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3" name="SMARTInkShape-Group45"/>
          <p:cNvGrpSpPr/>
          <p:nvPr/>
        </p:nvGrpSpPr>
        <p:grpSpPr>
          <a:xfrm>
            <a:off x="3402211" y="2116336"/>
            <a:ext cx="330363" cy="285740"/>
            <a:chOff x="3402211" y="2116336"/>
            <a:chExt cx="330363" cy="285740"/>
          </a:xfrm>
        </p:grpSpPr>
        <p:sp>
          <p:nvSpPr>
            <p:cNvPr id="21" name="SMARTInkShape-152"/>
            <p:cNvSpPr/>
            <p:nvPr/>
          </p:nvSpPr>
          <p:spPr>
            <a:xfrm>
              <a:off x="3545086" y="2214944"/>
              <a:ext cx="187488" cy="187132"/>
            </a:xfrm>
            <a:custGeom>
              <a:avLst/>
              <a:gdLst/>
              <a:ahLst/>
              <a:cxnLst/>
              <a:rect l="0" t="0" r="0" b="0"/>
              <a:pathLst>
                <a:path w="187488" h="187132">
                  <a:moveTo>
                    <a:pt x="26789" y="8548"/>
                  </a:moveTo>
                  <a:lnTo>
                    <a:pt x="26789" y="860"/>
                  </a:lnTo>
                  <a:lnTo>
                    <a:pt x="26789" y="44823"/>
                  </a:lnTo>
                  <a:lnTo>
                    <a:pt x="26789" y="47615"/>
                  </a:lnTo>
                  <a:lnTo>
                    <a:pt x="24143" y="53362"/>
                  </a:lnTo>
                  <a:lnTo>
                    <a:pt x="22049" y="56283"/>
                  </a:lnTo>
                  <a:lnTo>
                    <a:pt x="19100" y="69876"/>
                  </a:lnTo>
                  <a:lnTo>
                    <a:pt x="17891" y="105454"/>
                  </a:lnTo>
                  <a:lnTo>
                    <a:pt x="20520" y="113794"/>
                  </a:lnTo>
                  <a:lnTo>
                    <a:pt x="24002" y="120809"/>
                  </a:lnTo>
                  <a:lnTo>
                    <a:pt x="27537" y="139442"/>
                  </a:lnTo>
                  <a:lnTo>
                    <a:pt x="39186" y="154390"/>
                  </a:lnTo>
                  <a:lnTo>
                    <a:pt x="59560" y="174243"/>
                  </a:lnTo>
                  <a:lnTo>
                    <a:pt x="87436" y="185048"/>
                  </a:lnTo>
                  <a:lnTo>
                    <a:pt x="130120" y="187118"/>
                  </a:lnTo>
                  <a:lnTo>
                    <a:pt x="136544" y="187131"/>
                  </a:lnTo>
                  <a:lnTo>
                    <a:pt x="142707" y="184491"/>
                  </a:lnTo>
                  <a:lnTo>
                    <a:pt x="148754" y="181003"/>
                  </a:lnTo>
                  <a:lnTo>
                    <a:pt x="157736" y="178047"/>
                  </a:lnTo>
                  <a:lnTo>
                    <a:pt x="172637" y="165892"/>
                  </a:lnTo>
                  <a:lnTo>
                    <a:pt x="175947" y="160169"/>
                  </a:lnTo>
                  <a:lnTo>
                    <a:pt x="178409" y="154318"/>
                  </a:lnTo>
                  <a:lnTo>
                    <a:pt x="184382" y="145446"/>
                  </a:lnTo>
                  <a:lnTo>
                    <a:pt x="186592" y="135541"/>
                  </a:lnTo>
                  <a:lnTo>
                    <a:pt x="187487" y="99425"/>
                  </a:lnTo>
                  <a:lnTo>
                    <a:pt x="186507" y="95922"/>
                  </a:lnTo>
                  <a:lnTo>
                    <a:pt x="184862" y="93586"/>
                  </a:lnTo>
                  <a:lnTo>
                    <a:pt x="182772" y="92030"/>
                  </a:lnTo>
                  <a:lnTo>
                    <a:pt x="154750" y="50232"/>
                  </a:lnTo>
                  <a:lnTo>
                    <a:pt x="139894" y="32754"/>
                  </a:lnTo>
                  <a:lnTo>
                    <a:pt x="109610" y="14536"/>
                  </a:lnTo>
                  <a:lnTo>
                    <a:pt x="96859" y="10322"/>
                  </a:lnTo>
                  <a:lnTo>
                    <a:pt x="77933" y="6136"/>
                  </a:lnTo>
                  <a:lnTo>
                    <a:pt x="60814" y="906"/>
                  </a:lnTo>
                  <a:lnTo>
                    <a:pt x="50982" y="0"/>
                  </a:lnTo>
                  <a:lnTo>
                    <a:pt x="44817" y="2434"/>
                  </a:lnTo>
                  <a:lnTo>
                    <a:pt x="38770" y="5831"/>
                  </a:lnTo>
                  <a:lnTo>
                    <a:pt x="26804" y="8011"/>
                  </a:lnTo>
                  <a:lnTo>
                    <a:pt x="23823" y="8190"/>
                  </a:lnTo>
                  <a:lnTo>
                    <a:pt x="0" y="26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SMARTInkShape-153"/>
            <p:cNvSpPr/>
            <p:nvPr/>
          </p:nvSpPr>
          <p:spPr>
            <a:xfrm>
              <a:off x="3402211" y="2116336"/>
              <a:ext cx="62509" cy="276821"/>
            </a:xfrm>
            <a:custGeom>
              <a:avLst/>
              <a:gdLst/>
              <a:ahLst/>
              <a:cxnLst/>
              <a:rect l="0" t="0" r="0" b="0"/>
              <a:pathLst>
                <a:path w="62509" h="276821">
                  <a:moveTo>
                    <a:pt x="0" y="0"/>
                  </a:moveTo>
                  <a:lnTo>
                    <a:pt x="0" y="12429"/>
                  </a:lnTo>
                  <a:lnTo>
                    <a:pt x="8561" y="47271"/>
                  </a:lnTo>
                  <a:lnTo>
                    <a:pt x="9900" y="77534"/>
                  </a:lnTo>
                  <a:lnTo>
                    <a:pt x="16615" y="104591"/>
                  </a:lnTo>
                  <a:lnTo>
                    <a:pt x="18779" y="139739"/>
                  </a:lnTo>
                  <a:lnTo>
                    <a:pt x="25538" y="167058"/>
                  </a:lnTo>
                  <a:lnTo>
                    <a:pt x="29270" y="196502"/>
                  </a:lnTo>
                  <a:lnTo>
                    <a:pt x="37798" y="222462"/>
                  </a:lnTo>
                  <a:lnTo>
                    <a:pt x="41604" y="228849"/>
                  </a:lnTo>
                  <a:lnTo>
                    <a:pt x="44738" y="238022"/>
                  </a:lnTo>
                  <a:lnTo>
                    <a:pt x="50518" y="247024"/>
                  </a:lnTo>
                  <a:lnTo>
                    <a:pt x="52672" y="255975"/>
                  </a:lnTo>
                  <a:lnTo>
                    <a:pt x="53578" y="276784"/>
                  </a:lnTo>
                  <a:lnTo>
                    <a:pt x="62508" y="276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7" name="SMARTInkShape-Group46"/>
          <p:cNvGrpSpPr/>
          <p:nvPr/>
        </p:nvGrpSpPr>
        <p:grpSpPr>
          <a:xfrm>
            <a:off x="2786063" y="2607469"/>
            <a:ext cx="1143001" cy="196454"/>
            <a:chOff x="2786063" y="2607469"/>
            <a:chExt cx="1143001" cy="196454"/>
          </a:xfrm>
        </p:grpSpPr>
        <p:sp>
          <p:nvSpPr>
            <p:cNvPr id="24" name="SMARTInkShape-154"/>
            <p:cNvSpPr/>
            <p:nvPr/>
          </p:nvSpPr>
          <p:spPr>
            <a:xfrm>
              <a:off x="3384352" y="2607469"/>
              <a:ext cx="544712" cy="44649"/>
            </a:xfrm>
            <a:custGeom>
              <a:avLst/>
              <a:gdLst/>
              <a:ahLst/>
              <a:cxnLst/>
              <a:rect l="0" t="0" r="0" b="0"/>
              <a:pathLst>
                <a:path w="544712" h="44649">
                  <a:moveTo>
                    <a:pt x="544711" y="44648"/>
                  </a:moveTo>
                  <a:lnTo>
                    <a:pt x="504981" y="44648"/>
                  </a:lnTo>
                  <a:lnTo>
                    <a:pt x="487850" y="43656"/>
                  </a:lnTo>
                  <a:lnTo>
                    <a:pt x="453609" y="36960"/>
                  </a:lnTo>
                  <a:lnTo>
                    <a:pt x="410528" y="33236"/>
                  </a:lnTo>
                  <a:lnTo>
                    <a:pt x="370259" y="28062"/>
                  </a:lnTo>
                  <a:lnTo>
                    <a:pt x="331216" y="20904"/>
                  </a:lnTo>
                  <a:lnTo>
                    <a:pt x="292195" y="15815"/>
                  </a:lnTo>
                  <a:lnTo>
                    <a:pt x="251304" y="10289"/>
                  </a:lnTo>
                  <a:lnTo>
                    <a:pt x="214564" y="9198"/>
                  </a:lnTo>
                  <a:lnTo>
                    <a:pt x="178643" y="6337"/>
                  </a:lnTo>
                  <a:lnTo>
                    <a:pt x="134944" y="834"/>
                  </a:lnTo>
                  <a:lnTo>
                    <a:pt x="96986" y="110"/>
                  </a:lnTo>
                  <a:lnTo>
                    <a:pt x="56968" y="9"/>
                  </a:lnTo>
                  <a:lnTo>
                    <a:pt x="13836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SMARTInkShape-155"/>
            <p:cNvSpPr/>
            <p:nvPr/>
          </p:nvSpPr>
          <p:spPr>
            <a:xfrm>
              <a:off x="2803922" y="2794992"/>
              <a:ext cx="133946" cy="8931"/>
            </a:xfrm>
            <a:custGeom>
              <a:avLst/>
              <a:gdLst/>
              <a:ahLst/>
              <a:cxnLst/>
              <a:rect l="0" t="0" r="0" b="0"/>
              <a:pathLst>
                <a:path w="133946" h="8931">
                  <a:moveTo>
                    <a:pt x="133945" y="0"/>
                  </a:moveTo>
                  <a:lnTo>
                    <a:pt x="126257" y="0"/>
                  </a:lnTo>
                  <a:lnTo>
                    <a:pt x="118132" y="6137"/>
                  </a:lnTo>
                  <a:lnTo>
                    <a:pt x="109857" y="8102"/>
                  </a:lnTo>
                  <a:lnTo>
                    <a:pt x="69338" y="8916"/>
                  </a:lnTo>
                  <a:lnTo>
                    <a:pt x="25172" y="8929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SMARTInkShape-156"/>
            <p:cNvSpPr/>
            <p:nvPr/>
          </p:nvSpPr>
          <p:spPr>
            <a:xfrm>
              <a:off x="2786063" y="2700551"/>
              <a:ext cx="160735" cy="5145"/>
            </a:xfrm>
            <a:custGeom>
              <a:avLst/>
              <a:gdLst/>
              <a:ahLst/>
              <a:cxnLst/>
              <a:rect l="0" t="0" r="0" b="0"/>
              <a:pathLst>
                <a:path w="160735" h="5145">
                  <a:moveTo>
                    <a:pt x="160734" y="5144"/>
                  </a:moveTo>
                  <a:lnTo>
                    <a:pt x="117620" y="5144"/>
                  </a:lnTo>
                  <a:lnTo>
                    <a:pt x="94965" y="0"/>
                  </a:lnTo>
                  <a:lnTo>
                    <a:pt x="50758" y="4972"/>
                  </a:lnTo>
                  <a:lnTo>
                    <a:pt x="0" y="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8" name="SMARTInkShape-157"/>
          <p:cNvSpPr/>
          <p:nvPr/>
        </p:nvSpPr>
        <p:spPr>
          <a:xfrm>
            <a:off x="1455550" y="5125672"/>
            <a:ext cx="312493" cy="312496"/>
          </a:xfrm>
          <a:custGeom>
            <a:avLst/>
            <a:gdLst/>
            <a:ahLst/>
            <a:cxnLst/>
            <a:rect l="0" t="0" r="0" b="0"/>
            <a:pathLst>
              <a:path w="312493" h="312496">
                <a:moveTo>
                  <a:pt x="169653" y="8898"/>
                </a:moveTo>
                <a:lnTo>
                  <a:pt x="160172" y="8898"/>
                </a:lnTo>
                <a:lnTo>
                  <a:pt x="152872" y="11544"/>
                </a:lnTo>
                <a:lnTo>
                  <a:pt x="149536" y="13639"/>
                </a:lnTo>
                <a:lnTo>
                  <a:pt x="126961" y="19922"/>
                </a:lnTo>
                <a:lnTo>
                  <a:pt x="104243" y="31995"/>
                </a:lnTo>
                <a:lnTo>
                  <a:pt x="77464" y="42492"/>
                </a:lnTo>
                <a:lnTo>
                  <a:pt x="50676" y="60566"/>
                </a:lnTo>
                <a:lnTo>
                  <a:pt x="23921" y="91877"/>
                </a:lnTo>
                <a:lnTo>
                  <a:pt x="20547" y="100679"/>
                </a:lnTo>
                <a:lnTo>
                  <a:pt x="18056" y="110213"/>
                </a:lnTo>
                <a:lnTo>
                  <a:pt x="11018" y="124418"/>
                </a:lnTo>
                <a:lnTo>
                  <a:pt x="393" y="168042"/>
                </a:lnTo>
                <a:lnTo>
                  <a:pt x="0" y="204020"/>
                </a:lnTo>
                <a:lnTo>
                  <a:pt x="2640" y="212367"/>
                </a:lnTo>
                <a:lnTo>
                  <a:pt x="6128" y="220375"/>
                </a:lnTo>
                <a:lnTo>
                  <a:pt x="9084" y="235048"/>
                </a:lnTo>
                <a:lnTo>
                  <a:pt x="15823" y="249399"/>
                </a:lnTo>
                <a:lnTo>
                  <a:pt x="16498" y="252576"/>
                </a:lnTo>
                <a:lnTo>
                  <a:pt x="22189" y="261788"/>
                </a:lnTo>
                <a:lnTo>
                  <a:pt x="32008" y="273789"/>
                </a:lnTo>
                <a:lnTo>
                  <a:pt x="37623" y="285714"/>
                </a:lnTo>
                <a:lnTo>
                  <a:pt x="43504" y="291670"/>
                </a:lnTo>
                <a:lnTo>
                  <a:pt x="70925" y="309861"/>
                </a:lnTo>
                <a:lnTo>
                  <a:pt x="83234" y="311985"/>
                </a:lnTo>
                <a:lnTo>
                  <a:pt x="123422" y="312495"/>
                </a:lnTo>
                <a:lnTo>
                  <a:pt x="140300" y="307763"/>
                </a:lnTo>
                <a:lnTo>
                  <a:pt x="176505" y="288295"/>
                </a:lnTo>
                <a:lnTo>
                  <a:pt x="194819" y="281487"/>
                </a:lnTo>
                <a:lnTo>
                  <a:pt x="211409" y="269596"/>
                </a:lnTo>
                <a:lnTo>
                  <a:pt x="246775" y="234364"/>
                </a:lnTo>
                <a:lnTo>
                  <a:pt x="278970" y="192521"/>
                </a:lnTo>
                <a:lnTo>
                  <a:pt x="299802" y="147945"/>
                </a:lnTo>
                <a:lnTo>
                  <a:pt x="303466" y="131678"/>
                </a:lnTo>
                <a:lnTo>
                  <a:pt x="309402" y="119140"/>
                </a:lnTo>
                <a:lnTo>
                  <a:pt x="312447" y="77449"/>
                </a:lnTo>
                <a:lnTo>
                  <a:pt x="312492" y="69792"/>
                </a:lnTo>
                <a:lnTo>
                  <a:pt x="303432" y="39572"/>
                </a:lnTo>
                <a:lnTo>
                  <a:pt x="288440" y="20884"/>
                </a:lnTo>
                <a:lnTo>
                  <a:pt x="278712" y="11899"/>
                </a:lnTo>
                <a:lnTo>
                  <a:pt x="264695" y="3944"/>
                </a:lnTo>
                <a:lnTo>
                  <a:pt x="252825" y="1146"/>
                </a:lnTo>
                <a:lnTo>
                  <a:pt x="211408" y="0"/>
                </a:lnTo>
                <a:lnTo>
                  <a:pt x="199333" y="970"/>
                </a:lnTo>
                <a:lnTo>
                  <a:pt x="166408" y="10056"/>
                </a:lnTo>
                <a:lnTo>
                  <a:pt x="123782" y="38419"/>
                </a:lnTo>
                <a:lnTo>
                  <a:pt x="82838" y="73491"/>
                </a:lnTo>
                <a:lnTo>
                  <a:pt x="54925" y="117940"/>
                </a:lnTo>
                <a:lnTo>
                  <a:pt x="44638" y="13391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2" name="SMARTInkShape-Group48"/>
          <p:cNvGrpSpPr/>
          <p:nvPr/>
        </p:nvGrpSpPr>
        <p:grpSpPr>
          <a:xfrm>
            <a:off x="1384635" y="2098893"/>
            <a:ext cx="1338298" cy="1088993"/>
            <a:chOff x="1384635" y="2098893"/>
            <a:chExt cx="1338298" cy="1088993"/>
          </a:xfrm>
        </p:grpSpPr>
        <p:sp>
          <p:nvSpPr>
            <p:cNvPr id="29" name="SMARTInkShape-158"/>
            <p:cNvSpPr/>
            <p:nvPr/>
          </p:nvSpPr>
          <p:spPr>
            <a:xfrm>
              <a:off x="2232496" y="2098893"/>
              <a:ext cx="490437" cy="480381"/>
            </a:xfrm>
            <a:custGeom>
              <a:avLst/>
              <a:gdLst/>
              <a:ahLst/>
              <a:cxnLst/>
              <a:rect l="0" t="0" r="0" b="0"/>
              <a:pathLst>
                <a:path w="490437" h="480381">
                  <a:moveTo>
                    <a:pt x="383902" y="88880"/>
                  </a:moveTo>
                  <a:lnTo>
                    <a:pt x="379162" y="84140"/>
                  </a:lnTo>
                  <a:lnTo>
                    <a:pt x="376835" y="79167"/>
                  </a:lnTo>
                  <a:lnTo>
                    <a:pt x="370600" y="63149"/>
                  </a:lnTo>
                  <a:lnTo>
                    <a:pt x="362777" y="54955"/>
                  </a:lnTo>
                  <a:lnTo>
                    <a:pt x="353677" y="47013"/>
                  </a:lnTo>
                  <a:lnTo>
                    <a:pt x="337105" y="28392"/>
                  </a:lnTo>
                  <a:lnTo>
                    <a:pt x="315017" y="14865"/>
                  </a:lnTo>
                  <a:lnTo>
                    <a:pt x="273745" y="2748"/>
                  </a:lnTo>
                  <a:lnTo>
                    <a:pt x="244001" y="0"/>
                  </a:lnTo>
                  <a:lnTo>
                    <a:pt x="200597" y="7308"/>
                  </a:lnTo>
                  <a:lnTo>
                    <a:pt x="156057" y="20836"/>
                  </a:lnTo>
                  <a:lnTo>
                    <a:pt x="112122" y="42272"/>
                  </a:lnTo>
                  <a:lnTo>
                    <a:pt x="69221" y="73356"/>
                  </a:lnTo>
                  <a:lnTo>
                    <a:pt x="56851" y="81319"/>
                  </a:lnTo>
                  <a:lnTo>
                    <a:pt x="47385" y="93457"/>
                  </a:lnTo>
                  <a:lnTo>
                    <a:pt x="19894" y="133147"/>
                  </a:lnTo>
                  <a:lnTo>
                    <a:pt x="6296" y="162006"/>
                  </a:lnTo>
                  <a:lnTo>
                    <a:pt x="765" y="195475"/>
                  </a:lnTo>
                  <a:lnTo>
                    <a:pt x="0" y="238774"/>
                  </a:lnTo>
                  <a:lnTo>
                    <a:pt x="2594" y="260624"/>
                  </a:lnTo>
                  <a:lnTo>
                    <a:pt x="15160" y="302475"/>
                  </a:lnTo>
                  <a:lnTo>
                    <a:pt x="24835" y="322934"/>
                  </a:lnTo>
                  <a:lnTo>
                    <a:pt x="56838" y="365788"/>
                  </a:lnTo>
                  <a:lnTo>
                    <a:pt x="91034" y="398062"/>
                  </a:lnTo>
                  <a:lnTo>
                    <a:pt x="131464" y="425513"/>
                  </a:lnTo>
                  <a:lnTo>
                    <a:pt x="175593" y="448873"/>
                  </a:lnTo>
                  <a:lnTo>
                    <a:pt x="215225" y="466489"/>
                  </a:lnTo>
                  <a:lnTo>
                    <a:pt x="259017" y="474664"/>
                  </a:lnTo>
                  <a:lnTo>
                    <a:pt x="289891" y="480380"/>
                  </a:lnTo>
                  <a:lnTo>
                    <a:pt x="328234" y="474534"/>
                  </a:lnTo>
                  <a:lnTo>
                    <a:pt x="347564" y="470708"/>
                  </a:lnTo>
                  <a:lnTo>
                    <a:pt x="386494" y="454809"/>
                  </a:lnTo>
                  <a:lnTo>
                    <a:pt x="400929" y="447968"/>
                  </a:lnTo>
                  <a:lnTo>
                    <a:pt x="443691" y="404238"/>
                  </a:lnTo>
                  <a:lnTo>
                    <a:pt x="466746" y="368663"/>
                  </a:lnTo>
                  <a:lnTo>
                    <a:pt x="478061" y="337733"/>
                  </a:lnTo>
                  <a:lnTo>
                    <a:pt x="486334" y="294108"/>
                  </a:lnTo>
                  <a:lnTo>
                    <a:pt x="490436" y="249594"/>
                  </a:lnTo>
                  <a:lnTo>
                    <a:pt x="488228" y="222820"/>
                  </a:lnTo>
                  <a:lnTo>
                    <a:pt x="475803" y="178177"/>
                  </a:lnTo>
                  <a:lnTo>
                    <a:pt x="461244" y="138269"/>
                  </a:lnTo>
                  <a:lnTo>
                    <a:pt x="443758" y="99904"/>
                  </a:lnTo>
                  <a:lnTo>
                    <a:pt x="404583" y="56261"/>
                  </a:lnTo>
                  <a:lnTo>
                    <a:pt x="369006" y="25171"/>
                  </a:lnTo>
                  <a:lnTo>
                    <a:pt x="332931" y="12833"/>
                  </a:lnTo>
                  <a:lnTo>
                    <a:pt x="292119" y="8892"/>
                  </a:lnTo>
                  <a:lnTo>
                    <a:pt x="273915" y="9618"/>
                  </a:lnTo>
                  <a:lnTo>
                    <a:pt x="244023" y="20957"/>
                  </a:lnTo>
                  <a:lnTo>
                    <a:pt x="205309" y="442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Shape-159"/>
            <p:cNvSpPr/>
            <p:nvPr/>
          </p:nvSpPr>
          <p:spPr>
            <a:xfrm>
              <a:off x="1937742" y="2593394"/>
              <a:ext cx="276822" cy="380193"/>
            </a:xfrm>
            <a:custGeom>
              <a:avLst/>
              <a:gdLst/>
              <a:ahLst/>
              <a:cxnLst/>
              <a:rect l="0" t="0" r="0" b="0"/>
              <a:pathLst>
                <a:path w="276822" h="380193">
                  <a:moveTo>
                    <a:pt x="8930" y="371262"/>
                  </a:moveTo>
                  <a:lnTo>
                    <a:pt x="4189" y="371262"/>
                  </a:lnTo>
                  <a:lnTo>
                    <a:pt x="2793" y="372254"/>
                  </a:lnTo>
                  <a:lnTo>
                    <a:pt x="1862" y="373908"/>
                  </a:lnTo>
                  <a:lnTo>
                    <a:pt x="0" y="380192"/>
                  </a:lnTo>
                  <a:lnTo>
                    <a:pt x="0" y="375452"/>
                  </a:lnTo>
                  <a:lnTo>
                    <a:pt x="992" y="374055"/>
                  </a:lnTo>
                  <a:lnTo>
                    <a:pt x="2646" y="373124"/>
                  </a:lnTo>
                  <a:lnTo>
                    <a:pt x="4741" y="372503"/>
                  </a:lnTo>
                  <a:lnTo>
                    <a:pt x="6137" y="371098"/>
                  </a:lnTo>
                  <a:lnTo>
                    <a:pt x="9677" y="362240"/>
                  </a:lnTo>
                  <a:lnTo>
                    <a:pt x="40761" y="329511"/>
                  </a:lnTo>
                  <a:lnTo>
                    <a:pt x="46527" y="317668"/>
                  </a:lnTo>
                  <a:lnTo>
                    <a:pt x="80382" y="274898"/>
                  </a:lnTo>
                  <a:lnTo>
                    <a:pt x="100874" y="248272"/>
                  </a:lnTo>
                  <a:lnTo>
                    <a:pt x="110317" y="240201"/>
                  </a:lnTo>
                  <a:lnTo>
                    <a:pt x="140818" y="197714"/>
                  </a:lnTo>
                  <a:lnTo>
                    <a:pt x="172983" y="156686"/>
                  </a:lnTo>
                  <a:lnTo>
                    <a:pt x="207850" y="114142"/>
                  </a:lnTo>
                  <a:lnTo>
                    <a:pt x="219173" y="97378"/>
                  </a:lnTo>
                  <a:lnTo>
                    <a:pt x="225084" y="78632"/>
                  </a:lnTo>
                  <a:lnTo>
                    <a:pt x="247434" y="49847"/>
                  </a:lnTo>
                  <a:lnTo>
                    <a:pt x="249869" y="43864"/>
                  </a:lnTo>
                  <a:lnTo>
                    <a:pt x="255826" y="34918"/>
                  </a:lnTo>
                  <a:lnTo>
                    <a:pt x="257568" y="28961"/>
                  </a:lnTo>
                  <a:lnTo>
                    <a:pt x="259024" y="26975"/>
                  </a:lnTo>
                  <a:lnTo>
                    <a:pt x="260988" y="25652"/>
                  </a:lnTo>
                  <a:lnTo>
                    <a:pt x="263289" y="24769"/>
                  </a:lnTo>
                  <a:lnTo>
                    <a:pt x="264823" y="23189"/>
                  </a:lnTo>
                  <a:lnTo>
                    <a:pt x="267487" y="15471"/>
                  </a:lnTo>
                  <a:lnTo>
                    <a:pt x="267891" y="5145"/>
                  </a:lnTo>
                  <a:lnTo>
                    <a:pt x="267891" y="14075"/>
                  </a:lnTo>
                  <a:lnTo>
                    <a:pt x="267891" y="0"/>
                  </a:lnTo>
                  <a:lnTo>
                    <a:pt x="267891" y="4886"/>
                  </a:lnTo>
                  <a:lnTo>
                    <a:pt x="276821" y="51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Shape-160"/>
            <p:cNvSpPr/>
            <p:nvPr/>
          </p:nvSpPr>
          <p:spPr>
            <a:xfrm>
              <a:off x="1384635" y="2768326"/>
              <a:ext cx="543765" cy="419560"/>
            </a:xfrm>
            <a:custGeom>
              <a:avLst/>
              <a:gdLst/>
              <a:ahLst/>
              <a:cxnLst/>
              <a:rect l="0" t="0" r="0" b="0"/>
              <a:pathLst>
                <a:path w="543765" h="419560">
                  <a:moveTo>
                    <a:pt x="463810" y="53455"/>
                  </a:moveTo>
                  <a:lnTo>
                    <a:pt x="455689" y="46326"/>
                  </a:lnTo>
                  <a:lnTo>
                    <a:pt x="418526" y="24395"/>
                  </a:lnTo>
                  <a:lnTo>
                    <a:pt x="374650" y="8412"/>
                  </a:lnTo>
                  <a:lnTo>
                    <a:pt x="361676" y="3670"/>
                  </a:lnTo>
                  <a:lnTo>
                    <a:pt x="317799" y="210"/>
                  </a:lnTo>
                  <a:lnTo>
                    <a:pt x="273219" y="899"/>
                  </a:lnTo>
                  <a:lnTo>
                    <a:pt x="228576" y="7982"/>
                  </a:lnTo>
                  <a:lnTo>
                    <a:pt x="197961" y="11290"/>
                  </a:lnTo>
                  <a:lnTo>
                    <a:pt x="154367" y="29788"/>
                  </a:lnTo>
                  <a:lnTo>
                    <a:pt x="112583" y="51479"/>
                  </a:lnTo>
                  <a:lnTo>
                    <a:pt x="70904" y="82339"/>
                  </a:lnTo>
                  <a:lnTo>
                    <a:pt x="32373" y="119849"/>
                  </a:lnTo>
                  <a:lnTo>
                    <a:pt x="14763" y="148825"/>
                  </a:lnTo>
                  <a:lnTo>
                    <a:pt x="2167" y="192622"/>
                  </a:lnTo>
                  <a:lnTo>
                    <a:pt x="0" y="224151"/>
                  </a:lnTo>
                  <a:lnTo>
                    <a:pt x="7202" y="264359"/>
                  </a:lnTo>
                  <a:lnTo>
                    <a:pt x="20720" y="300472"/>
                  </a:lnTo>
                  <a:lnTo>
                    <a:pt x="37886" y="323203"/>
                  </a:lnTo>
                  <a:lnTo>
                    <a:pt x="71141" y="354582"/>
                  </a:lnTo>
                  <a:lnTo>
                    <a:pt x="113712" y="381774"/>
                  </a:lnTo>
                  <a:lnTo>
                    <a:pt x="152205" y="398463"/>
                  </a:lnTo>
                  <a:lnTo>
                    <a:pt x="191302" y="413583"/>
                  </a:lnTo>
                  <a:lnTo>
                    <a:pt x="232206" y="418784"/>
                  </a:lnTo>
                  <a:lnTo>
                    <a:pt x="275369" y="419469"/>
                  </a:lnTo>
                  <a:lnTo>
                    <a:pt x="313257" y="419559"/>
                  </a:lnTo>
                  <a:lnTo>
                    <a:pt x="346979" y="418578"/>
                  </a:lnTo>
                  <a:lnTo>
                    <a:pt x="384717" y="407143"/>
                  </a:lnTo>
                  <a:lnTo>
                    <a:pt x="423838" y="390069"/>
                  </a:lnTo>
                  <a:lnTo>
                    <a:pt x="465051" y="368797"/>
                  </a:lnTo>
                  <a:lnTo>
                    <a:pt x="483140" y="353155"/>
                  </a:lnTo>
                  <a:lnTo>
                    <a:pt x="505089" y="323432"/>
                  </a:lnTo>
                  <a:lnTo>
                    <a:pt x="523307" y="283226"/>
                  </a:lnTo>
                  <a:lnTo>
                    <a:pt x="531269" y="264962"/>
                  </a:lnTo>
                  <a:lnTo>
                    <a:pt x="541035" y="222950"/>
                  </a:lnTo>
                  <a:lnTo>
                    <a:pt x="543764" y="190747"/>
                  </a:lnTo>
                  <a:lnTo>
                    <a:pt x="536453" y="149950"/>
                  </a:lnTo>
                  <a:lnTo>
                    <a:pt x="530864" y="129120"/>
                  </a:lnTo>
                  <a:lnTo>
                    <a:pt x="510361" y="94373"/>
                  </a:lnTo>
                  <a:lnTo>
                    <a:pt x="479571" y="56057"/>
                  </a:lnTo>
                  <a:lnTo>
                    <a:pt x="436415" y="26734"/>
                  </a:lnTo>
                  <a:lnTo>
                    <a:pt x="407176" y="12784"/>
                  </a:lnTo>
                  <a:lnTo>
                    <a:pt x="364368" y="1274"/>
                  </a:lnTo>
                  <a:lnTo>
                    <a:pt x="337214" y="0"/>
                  </a:lnTo>
                  <a:lnTo>
                    <a:pt x="295763" y="8442"/>
                  </a:lnTo>
                  <a:lnTo>
                    <a:pt x="291255" y="10548"/>
                  </a:lnTo>
                  <a:lnTo>
                    <a:pt x="276287" y="266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0" name="SMARTInkShape-Group49"/>
          <p:cNvGrpSpPr/>
          <p:nvPr/>
        </p:nvGrpSpPr>
        <p:grpSpPr>
          <a:xfrm>
            <a:off x="3295068" y="5460241"/>
            <a:ext cx="1451312" cy="317268"/>
            <a:chOff x="3295068" y="5460241"/>
            <a:chExt cx="1451312" cy="317268"/>
          </a:xfrm>
        </p:grpSpPr>
        <p:sp>
          <p:nvSpPr>
            <p:cNvPr id="33" name="SMARTInkShape-161"/>
            <p:cNvSpPr/>
            <p:nvPr/>
          </p:nvSpPr>
          <p:spPr>
            <a:xfrm>
              <a:off x="4536281" y="5460241"/>
              <a:ext cx="210099" cy="281549"/>
            </a:xfrm>
            <a:custGeom>
              <a:avLst/>
              <a:gdLst/>
              <a:ahLst/>
              <a:cxnLst/>
              <a:rect l="0" t="0" r="0" b="0"/>
              <a:pathLst>
                <a:path w="210099" h="281549">
                  <a:moveTo>
                    <a:pt x="0" y="31517"/>
                  </a:moveTo>
                  <a:lnTo>
                    <a:pt x="4741" y="31517"/>
                  </a:lnTo>
                  <a:lnTo>
                    <a:pt x="6137" y="30525"/>
                  </a:lnTo>
                  <a:lnTo>
                    <a:pt x="7068" y="28871"/>
                  </a:lnTo>
                  <a:lnTo>
                    <a:pt x="7689" y="26776"/>
                  </a:lnTo>
                  <a:lnTo>
                    <a:pt x="9095" y="25380"/>
                  </a:lnTo>
                  <a:lnTo>
                    <a:pt x="18480" y="20493"/>
                  </a:lnTo>
                  <a:lnTo>
                    <a:pt x="32824" y="8421"/>
                  </a:lnTo>
                  <a:lnTo>
                    <a:pt x="38732" y="6369"/>
                  </a:lnTo>
                  <a:lnTo>
                    <a:pt x="82850" y="2101"/>
                  </a:lnTo>
                  <a:lnTo>
                    <a:pt x="87976" y="0"/>
                  </a:lnTo>
                  <a:lnTo>
                    <a:pt x="98963" y="311"/>
                  </a:lnTo>
                  <a:lnTo>
                    <a:pt x="130649" y="5547"/>
                  </a:lnTo>
                  <a:lnTo>
                    <a:pt x="142663" y="13807"/>
                  </a:lnTo>
                  <a:lnTo>
                    <a:pt x="147080" y="18023"/>
                  </a:lnTo>
                  <a:lnTo>
                    <a:pt x="149705" y="23205"/>
                  </a:lnTo>
                  <a:lnTo>
                    <a:pt x="151390" y="34615"/>
                  </a:lnTo>
                  <a:lnTo>
                    <a:pt x="148974" y="40501"/>
                  </a:lnTo>
                  <a:lnTo>
                    <a:pt x="127588" y="67237"/>
                  </a:lnTo>
                  <a:lnTo>
                    <a:pt x="126730" y="70213"/>
                  </a:lnTo>
                  <a:lnTo>
                    <a:pt x="120486" y="76166"/>
                  </a:lnTo>
                  <a:lnTo>
                    <a:pt x="89411" y="100309"/>
                  </a:lnTo>
                  <a:lnTo>
                    <a:pt x="72673" y="107172"/>
                  </a:lnTo>
                  <a:lnTo>
                    <a:pt x="54133" y="118331"/>
                  </a:lnTo>
                  <a:lnTo>
                    <a:pt x="47872" y="120703"/>
                  </a:lnTo>
                  <a:lnTo>
                    <a:pt x="35719" y="129743"/>
                  </a:lnTo>
                  <a:lnTo>
                    <a:pt x="40460" y="129743"/>
                  </a:lnTo>
                  <a:lnTo>
                    <a:pt x="70955" y="121366"/>
                  </a:lnTo>
                  <a:lnTo>
                    <a:pt x="87989" y="120922"/>
                  </a:lnTo>
                  <a:lnTo>
                    <a:pt x="128090" y="128922"/>
                  </a:lnTo>
                  <a:lnTo>
                    <a:pt x="145881" y="130492"/>
                  </a:lnTo>
                  <a:lnTo>
                    <a:pt x="175436" y="139809"/>
                  </a:lnTo>
                  <a:lnTo>
                    <a:pt x="209479" y="169607"/>
                  </a:lnTo>
                  <a:lnTo>
                    <a:pt x="210098" y="172194"/>
                  </a:lnTo>
                  <a:lnTo>
                    <a:pt x="209518" y="174911"/>
                  </a:lnTo>
                  <a:lnTo>
                    <a:pt x="207221" y="180576"/>
                  </a:lnTo>
                  <a:lnTo>
                    <a:pt x="204935" y="189343"/>
                  </a:lnTo>
                  <a:lnTo>
                    <a:pt x="184413" y="213089"/>
                  </a:lnTo>
                  <a:lnTo>
                    <a:pt x="144453" y="239876"/>
                  </a:lnTo>
                  <a:lnTo>
                    <a:pt x="110235" y="259720"/>
                  </a:lnTo>
                  <a:lnTo>
                    <a:pt x="91375" y="265550"/>
                  </a:lnTo>
                  <a:lnTo>
                    <a:pt x="87706" y="267906"/>
                  </a:lnTo>
                  <a:lnTo>
                    <a:pt x="73061" y="271222"/>
                  </a:lnTo>
                  <a:lnTo>
                    <a:pt x="57463" y="273335"/>
                  </a:lnTo>
                  <a:lnTo>
                    <a:pt x="44828" y="279631"/>
                  </a:lnTo>
                  <a:lnTo>
                    <a:pt x="35719" y="2815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SMARTInkShape-162"/>
            <p:cNvSpPr/>
            <p:nvPr/>
          </p:nvSpPr>
          <p:spPr>
            <a:xfrm>
              <a:off x="4214813" y="5625703"/>
              <a:ext cx="125016" cy="17861"/>
            </a:xfrm>
            <a:custGeom>
              <a:avLst/>
              <a:gdLst/>
              <a:ahLst/>
              <a:cxnLst/>
              <a:rect l="0" t="0" r="0" b="0"/>
              <a:pathLst>
                <a:path w="125016" h="17861">
                  <a:moveTo>
                    <a:pt x="0" y="17860"/>
                  </a:moveTo>
                  <a:lnTo>
                    <a:pt x="8121" y="10730"/>
                  </a:lnTo>
                  <a:lnTo>
                    <a:pt x="22360" y="3620"/>
                  </a:lnTo>
                  <a:lnTo>
                    <a:pt x="65572" y="141"/>
                  </a:lnTo>
                  <a:lnTo>
                    <a:pt x="12501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SMARTInkShape-163"/>
            <p:cNvSpPr/>
            <p:nvPr/>
          </p:nvSpPr>
          <p:spPr>
            <a:xfrm>
              <a:off x="4188068" y="5545336"/>
              <a:ext cx="133902" cy="22983"/>
            </a:xfrm>
            <a:custGeom>
              <a:avLst/>
              <a:gdLst/>
              <a:ahLst/>
              <a:cxnLst/>
              <a:rect l="0" t="0" r="0" b="0"/>
              <a:pathLst>
                <a:path w="133902" h="22983">
                  <a:moveTo>
                    <a:pt x="26745" y="8930"/>
                  </a:moveTo>
                  <a:lnTo>
                    <a:pt x="22004" y="13670"/>
                  </a:lnTo>
                  <a:lnTo>
                    <a:pt x="17031" y="15998"/>
                  </a:lnTo>
                  <a:lnTo>
                    <a:pt x="1673" y="17751"/>
                  </a:lnTo>
                  <a:lnTo>
                    <a:pt x="1101" y="18779"/>
                  </a:lnTo>
                  <a:lnTo>
                    <a:pt x="295" y="22982"/>
                  </a:lnTo>
                  <a:lnTo>
                    <a:pt x="0" y="18730"/>
                  </a:lnTo>
                  <a:lnTo>
                    <a:pt x="2621" y="18246"/>
                  </a:lnTo>
                  <a:lnTo>
                    <a:pt x="30009" y="16882"/>
                  </a:lnTo>
                  <a:lnTo>
                    <a:pt x="46718" y="10795"/>
                  </a:lnTo>
                  <a:lnTo>
                    <a:pt x="80508" y="6447"/>
                  </a:lnTo>
                  <a:lnTo>
                    <a:pt x="99432" y="1274"/>
                  </a:lnTo>
                  <a:lnTo>
                    <a:pt x="1339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SMARTInkShape-164"/>
            <p:cNvSpPr/>
            <p:nvPr/>
          </p:nvSpPr>
          <p:spPr>
            <a:xfrm>
              <a:off x="3911203" y="5495543"/>
              <a:ext cx="26789" cy="281966"/>
            </a:xfrm>
            <a:custGeom>
              <a:avLst/>
              <a:gdLst/>
              <a:ahLst/>
              <a:cxnLst/>
              <a:rect l="0" t="0" r="0" b="0"/>
              <a:pathLst>
                <a:path w="26789" h="281966">
                  <a:moveTo>
                    <a:pt x="8930" y="5145"/>
                  </a:moveTo>
                  <a:lnTo>
                    <a:pt x="8930" y="0"/>
                  </a:lnTo>
                  <a:lnTo>
                    <a:pt x="8930" y="4271"/>
                  </a:lnTo>
                  <a:lnTo>
                    <a:pt x="15067" y="12101"/>
                  </a:lnTo>
                  <a:lnTo>
                    <a:pt x="17491" y="21372"/>
                  </a:lnTo>
                  <a:lnTo>
                    <a:pt x="18779" y="30803"/>
                  </a:lnTo>
                  <a:lnTo>
                    <a:pt x="25538" y="51640"/>
                  </a:lnTo>
                  <a:lnTo>
                    <a:pt x="26757" y="92831"/>
                  </a:lnTo>
                  <a:lnTo>
                    <a:pt x="26788" y="137390"/>
                  </a:lnTo>
                  <a:lnTo>
                    <a:pt x="18411" y="181142"/>
                  </a:lnTo>
                  <a:lnTo>
                    <a:pt x="16940" y="204416"/>
                  </a:lnTo>
                  <a:lnTo>
                    <a:pt x="10806" y="221484"/>
                  </a:lnTo>
                  <a:lnTo>
                    <a:pt x="8772" y="231272"/>
                  </a:lnTo>
                  <a:lnTo>
                    <a:pt x="2027" y="245640"/>
                  </a:lnTo>
                  <a:lnTo>
                    <a:pt x="0" y="2819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SMARTInkShape-165"/>
            <p:cNvSpPr/>
            <p:nvPr/>
          </p:nvSpPr>
          <p:spPr>
            <a:xfrm>
              <a:off x="3589734" y="5572125"/>
              <a:ext cx="125017" cy="160735"/>
            </a:xfrm>
            <a:custGeom>
              <a:avLst/>
              <a:gdLst/>
              <a:ahLst/>
              <a:cxnLst/>
              <a:rect l="0" t="0" r="0" b="0"/>
              <a:pathLst>
                <a:path w="125017" h="160735">
                  <a:moveTo>
                    <a:pt x="0" y="0"/>
                  </a:moveTo>
                  <a:lnTo>
                    <a:pt x="0" y="4740"/>
                  </a:lnTo>
                  <a:lnTo>
                    <a:pt x="2646" y="9713"/>
                  </a:lnTo>
                  <a:lnTo>
                    <a:pt x="6137" y="15231"/>
                  </a:lnTo>
                  <a:lnTo>
                    <a:pt x="8562" y="25071"/>
                  </a:lnTo>
                  <a:lnTo>
                    <a:pt x="13562" y="31020"/>
                  </a:lnTo>
                  <a:lnTo>
                    <a:pt x="15949" y="38922"/>
                  </a:lnTo>
                  <a:lnTo>
                    <a:pt x="18003" y="48056"/>
                  </a:lnTo>
                  <a:lnTo>
                    <a:pt x="27406" y="62005"/>
                  </a:lnTo>
                  <a:lnTo>
                    <a:pt x="32024" y="68238"/>
                  </a:lnTo>
                  <a:lnTo>
                    <a:pt x="37635" y="80323"/>
                  </a:lnTo>
                  <a:lnTo>
                    <a:pt x="41532" y="86301"/>
                  </a:lnTo>
                  <a:lnTo>
                    <a:pt x="44717" y="95244"/>
                  </a:lnTo>
                  <a:lnTo>
                    <a:pt x="74450" y="127992"/>
                  </a:lnTo>
                  <a:lnTo>
                    <a:pt x="80383" y="131300"/>
                  </a:lnTo>
                  <a:lnTo>
                    <a:pt x="83355" y="132181"/>
                  </a:lnTo>
                  <a:lnTo>
                    <a:pt x="85335" y="133762"/>
                  </a:lnTo>
                  <a:lnTo>
                    <a:pt x="89115" y="139734"/>
                  </a:lnTo>
                  <a:lnTo>
                    <a:pt x="125016" y="160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SMARTInkShape-166"/>
            <p:cNvSpPr/>
            <p:nvPr/>
          </p:nvSpPr>
          <p:spPr>
            <a:xfrm>
              <a:off x="3536156" y="5545336"/>
              <a:ext cx="160736" cy="178595"/>
            </a:xfrm>
            <a:custGeom>
              <a:avLst/>
              <a:gdLst/>
              <a:ahLst/>
              <a:cxnLst/>
              <a:rect l="0" t="0" r="0" b="0"/>
              <a:pathLst>
                <a:path w="160736" h="178595">
                  <a:moveTo>
                    <a:pt x="160735" y="0"/>
                  </a:moveTo>
                  <a:lnTo>
                    <a:pt x="155994" y="0"/>
                  </a:lnTo>
                  <a:lnTo>
                    <a:pt x="154598" y="992"/>
                  </a:lnTo>
                  <a:lnTo>
                    <a:pt x="153667" y="2646"/>
                  </a:lnTo>
                  <a:lnTo>
                    <a:pt x="153046" y="4740"/>
                  </a:lnTo>
                  <a:lnTo>
                    <a:pt x="142255" y="18091"/>
                  </a:lnTo>
                  <a:lnTo>
                    <a:pt x="136646" y="22923"/>
                  </a:lnTo>
                  <a:lnTo>
                    <a:pt x="126918" y="27628"/>
                  </a:lnTo>
                  <a:lnTo>
                    <a:pt x="102023" y="51014"/>
                  </a:lnTo>
                  <a:lnTo>
                    <a:pt x="91525" y="65497"/>
                  </a:lnTo>
                  <a:lnTo>
                    <a:pt x="48704" y="104267"/>
                  </a:lnTo>
                  <a:lnTo>
                    <a:pt x="17879" y="145341"/>
                  </a:lnTo>
                  <a:lnTo>
                    <a:pt x="11915" y="153894"/>
                  </a:lnTo>
                  <a:lnTo>
                    <a:pt x="3971" y="159699"/>
                  </a:lnTo>
                  <a:lnTo>
                    <a:pt x="1765" y="164574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SMARTInkShape-167"/>
            <p:cNvSpPr/>
            <p:nvPr/>
          </p:nvSpPr>
          <p:spPr>
            <a:xfrm>
              <a:off x="3295068" y="5509651"/>
              <a:ext cx="138974" cy="249998"/>
            </a:xfrm>
            <a:custGeom>
              <a:avLst/>
              <a:gdLst/>
              <a:ahLst/>
              <a:cxnLst/>
              <a:rect l="0" t="0" r="0" b="0"/>
              <a:pathLst>
                <a:path w="138974" h="249998">
                  <a:moveTo>
                    <a:pt x="26776" y="62474"/>
                  </a:moveTo>
                  <a:lnTo>
                    <a:pt x="13473" y="62474"/>
                  </a:lnTo>
                  <a:lnTo>
                    <a:pt x="11954" y="61482"/>
                  </a:lnTo>
                  <a:lnTo>
                    <a:pt x="10941" y="59828"/>
                  </a:lnTo>
                  <a:lnTo>
                    <a:pt x="9517" y="52761"/>
                  </a:lnTo>
                  <a:lnTo>
                    <a:pt x="8952" y="40351"/>
                  </a:lnTo>
                  <a:lnTo>
                    <a:pt x="10924" y="37803"/>
                  </a:lnTo>
                  <a:lnTo>
                    <a:pt x="21197" y="29478"/>
                  </a:lnTo>
                  <a:lnTo>
                    <a:pt x="30782" y="14815"/>
                  </a:lnTo>
                  <a:lnTo>
                    <a:pt x="36163" y="11527"/>
                  </a:lnTo>
                  <a:lnTo>
                    <a:pt x="50648" y="8250"/>
                  </a:lnTo>
                  <a:lnTo>
                    <a:pt x="59536" y="2861"/>
                  </a:lnTo>
                  <a:lnTo>
                    <a:pt x="71428" y="537"/>
                  </a:lnTo>
                  <a:lnTo>
                    <a:pt x="87520" y="0"/>
                  </a:lnTo>
                  <a:lnTo>
                    <a:pt x="96817" y="7658"/>
                  </a:lnTo>
                  <a:lnTo>
                    <a:pt x="97593" y="10991"/>
                  </a:lnTo>
                  <a:lnTo>
                    <a:pt x="98202" y="33957"/>
                  </a:lnTo>
                  <a:lnTo>
                    <a:pt x="91082" y="48610"/>
                  </a:lnTo>
                  <a:lnTo>
                    <a:pt x="68402" y="74304"/>
                  </a:lnTo>
                  <a:lnTo>
                    <a:pt x="23908" y="110098"/>
                  </a:lnTo>
                  <a:lnTo>
                    <a:pt x="17895" y="113406"/>
                  </a:lnTo>
                  <a:lnTo>
                    <a:pt x="5950" y="115530"/>
                  </a:lnTo>
                  <a:lnTo>
                    <a:pt x="3962" y="116695"/>
                  </a:lnTo>
                  <a:lnTo>
                    <a:pt x="2637" y="118466"/>
                  </a:lnTo>
                  <a:lnTo>
                    <a:pt x="0" y="124948"/>
                  </a:lnTo>
                  <a:lnTo>
                    <a:pt x="4731" y="120232"/>
                  </a:lnTo>
                  <a:lnTo>
                    <a:pt x="12348" y="117909"/>
                  </a:lnTo>
                  <a:lnTo>
                    <a:pt x="41444" y="115132"/>
                  </a:lnTo>
                  <a:lnTo>
                    <a:pt x="51517" y="109937"/>
                  </a:lnTo>
                  <a:lnTo>
                    <a:pt x="87701" y="107233"/>
                  </a:lnTo>
                  <a:lnTo>
                    <a:pt x="96187" y="109817"/>
                  </a:lnTo>
                  <a:lnTo>
                    <a:pt x="103266" y="113281"/>
                  </a:lnTo>
                  <a:lnTo>
                    <a:pt x="121947" y="116801"/>
                  </a:lnTo>
                  <a:lnTo>
                    <a:pt x="127944" y="120684"/>
                  </a:lnTo>
                  <a:lnTo>
                    <a:pt x="131270" y="125718"/>
                  </a:lnTo>
                  <a:lnTo>
                    <a:pt x="133406" y="137033"/>
                  </a:lnTo>
                  <a:lnTo>
                    <a:pt x="134573" y="138969"/>
                  </a:lnTo>
                  <a:lnTo>
                    <a:pt x="136344" y="140260"/>
                  </a:lnTo>
                  <a:lnTo>
                    <a:pt x="138517" y="141120"/>
                  </a:lnTo>
                  <a:lnTo>
                    <a:pt x="138973" y="142686"/>
                  </a:lnTo>
                  <a:lnTo>
                    <a:pt x="138285" y="144722"/>
                  </a:lnTo>
                  <a:lnTo>
                    <a:pt x="135867" y="149630"/>
                  </a:lnTo>
                  <a:lnTo>
                    <a:pt x="133513" y="157972"/>
                  </a:lnTo>
                  <a:lnTo>
                    <a:pt x="118520" y="178575"/>
                  </a:lnTo>
                  <a:lnTo>
                    <a:pt x="117704" y="181547"/>
                  </a:lnTo>
                  <a:lnTo>
                    <a:pt x="107075" y="195209"/>
                  </a:lnTo>
                  <a:lnTo>
                    <a:pt x="99506" y="200842"/>
                  </a:lnTo>
                  <a:lnTo>
                    <a:pt x="73399" y="214667"/>
                  </a:lnTo>
                  <a:lnTo>
                    <a:pt x="47689" y="237114"/>
                  </a:lnTo>
                  <a:lnTo>
                    <a:pt x="38705" y="239897"/>
                  </a:lnTo>
                  <a:lnTo>
                    <a:pt x="32739" y="240547"/>
                  </a:lnTo>
                  <a:lnTo>
                    <a:pt x="26780" y="243482"/>
                  </a:lnTo>
                  <a:lnTo>
                    <a:pt x="20825" y="247101"/>
                  </a:lnTo>
                  <a:lnTo>
                    <a:pt x="8916" y="2499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1" name="SMARTInkShape-168"/>
          <p:cNvSpPr/>
          <p:nvPr/>
        </p:nvSpPr>
        <p:spPr>
          <a:xfrm>
            <a:off x="3518308" y="2795002"/>
            <a:ext cx="205369" cy="258952"/>
          </a:xfrm>
          <a:custGeom>
            <a:avLst/>
            <a:gdLst/>
            <a:ahLst/>
            <a:cxnLst/>
            <a:rect l="0" t="0" r="0" b="0"/>
            <a:pathLst>
              <a:path w="205369" h="258952">
                <a:moveTo>
                  <a:pt x="53567" y="26779"/>
                </a:moveTo>
                <a:lnTo>
                  <a:pt x="48827" y="22039"/>
                </a:lnTo>
                <a:lnTo>
                  <a:pt x="43853" y="19711"/>
                </a:lnTo>
                <a:lnTo>
                  <a:pt x="35720" y="17852"/>
                </a:lnTo>
                <a:lnTo>
                  <a:pt x="35708" y="9288"/>
                </a:lnTo>
                <a:lnTo>
                  <a:pt x="43396" y="8952"/>
                </a:lnTo>
                <a:lnTo>
                  <a:pt x="51521" y="2789"/>
                </a:lnTo>
                <a:lnTo>
                  <a:pt x="59796" y="820"/>
                </a:lnTo>
                <a:lnTo>
                  <a:pt x="99954" y="0"/>
                </a:lnTo>
                <a:lnTo>
                  <a:pt x="140613" y="9667"/>
                </a:lnTo>
                <a:lnTo>
                  <a:pt x="157683" y="16576"/>
                </a:lnTo>
                <a:lnTo>
                  <a:pt x="164563" y="22213"/>
                </a:lnTo>
                <a:lnTo>
                  <a:pt x="167391" y="27395"/>
                </a:lnTo>
                <a:lnTo>
                  <a:pt x="169355" y="41743"/>
                </a:lnTo>
                <a:lnTo>
                  <a:pt x="169614" y="56556"/>
                </a:lnTo>
                <a:lnTo>
                  <a:pt x="167643" y="59528"/>
                </a:lnTo>
                <a:lnTo>
                  <a:pt x="123332" y="92264"/>
                </a:lnTo>
                <a:lnTo>
                  <a:pt x="104242" y="103178"/>
                </a:lnTo>
                <a:lnTo>
                  <a:pt x="63101" y="118102"/>
                </a:lnTo>
                <a:lnTo>
                  <a:pt x="59923" y="120403"/>
                </a:lnTo>
                <a:lnTo>
                  <a:pt x="51100" y="122960"/>
                </a:lnTo>
                <a:lnTo>
                  <a:pt x="26779" y="125005"/>
                </a:lnTo>
                <a:lnTo>
                  <a:pt x="65515" y="124014"/>
                </a:lnTo>
                <a:lnTo>
                  <a:pt x="73098" y="120265"/>
                </a:lnTo>
                <a:lnTo>
                  <a:pt x="76510" y="119861"/>
                </a:lnTo>
                <a:lnTo>
                  <a:pt x="119377" y="124833"/>
                </a:lnTo>
                <a:lnTo>
                  <a:pt x="136015" y="125947"/>
                </a:lnTo>
                <a:lnTo>
                  <a:pt x="153674" y="132064"/>
                </a:lnTo>
                <a:lnTo>
                  <a:pt x="163543" y="134096"/>
                </a:lnTo>
                <a:lnTo>
                  <a:pt x="174678" y="140818"/>
                </a:lnTo>
                <a:lnTo>
                  <a:pt x="184261" y="148101"/>
                </a:lnTo>
                <a:lnTo>
                  <a:pt x="196388" y="153711"/>
                </a:lnTo>
                <a:lnTo>
                  <a:pt x="199383" y="156049"/>
                </a:lnTo>
                <a:lnTo>
                  <a:pt x="202710" y="161292"/>
                </a:lnTo>
                <a:lnTo>
                  <a:pt x="204846" y="172743"/>
                </a:lnTo>
                <a:lnTo>
                  <a:pt x="205368" y="208350"/>
                </a:lnTo>
                <a:lnTo>
                  <a:pt x="203385" y="210335"/>
                </a:lnTo>
                <a:lnTo>
                  <a:pt x="188590" y="216165"/>
                </a:lnTo>
                <a:lnTo>
                  <a:pt x="154310" y="235248"/>
                </a:lnTo>
                <a:lnTo>
                  <a:pt x="113071" y="246886"/>
                </a:lnTo>
                <a:lnTo>
                  <a:pt x="96223" y="250085"/>
                </a:lnTo>
                <a:lnTo>
                  <a:pt x="83514" y="255883"/>
                </a:lnTo>
                <a:lnTo>
                  <a:pt x="41753" y="258871"/>
                </a:lnTo>
                <a:lnTo>
                  <a:pt x="404" y="258951"/>
                </a:lnTo>
                <a:lnTo>
                  <a:pt x="71" y="253806"/>
                </a:lnTo>
                <a:lnTo>
                  <a:pt x="0" y="258078"/>
                </a:lnTo>
                <a:lnTo>
                  <a:pt x="2639" y="258563"/>
                </a:lnTo>
                <a:lnTo>
                  <a:pt x="8919" y="25895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468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(activity)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Now that you know the rule to add fractions, I am interested in your deeper understanding.  Please explain in detail why your solution for each of the following makes sense and offer visual proof. 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4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f>
                      <m:fPr>
                        <m:ctrlPr>
                          <a:rPr lang="bg-BG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CA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CA" b="0" i="0" smtClean="0">
                        <a:latin typeface="Cambria Math" charset="0"/>
                      </a:rPr>
                      <m:t>=</m:t>
                    </m:r>
                  </m:oMath>
                </a14:m>
                <a:endParaRPr lang="en-CA" b="0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f>
                      <m:fPr>
                        <m:ctrlPr>
                          <a:rPr lang="bg-BG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CA" i="1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CA">
                        <a:latin typeface="Cambria Math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76" t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31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(activity)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Now that you know the rule to add fractions, I am interested in your deeper understanding.  Please explain in detail why your solution for each of the following makes sense and offer visual proof.  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ea typeface="Cambria Math" charset="0"/>
                    <a:cs typeface="Cambria Math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÷</m:t>
                    </m:r>
                    <m:f>
                      <m:fPr>
                        <m:ctrlPr>
                          <a:rPr lang="bg-BG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CA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CA" b="0" i="0" smtClean="0">
                        <a:latin typeface="Cambria Math" charset="0"/>
                      </a:rPr>
                      <m:t>=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num>
                        <m:den>
                          <m:r>
                            <a:rPr lang="en-CA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÷</m:t>
                      </m:r>
                      <m:f>
                        <m:fPr>
                          <m:ctrlPr>
                            <a:rPr lang="bg-BG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CA" i="1">
                              <a:latin typeface="Cambria Math" charset="0"/>
                            </a:rPr>
                            <m:t>3</m:t>
                          </m:r>
                        </m:den>
                      </m:f>
                      <m:r>
                        <a:rPr lang="en-CA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76" t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58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en-US" smtClean="0"/>
              <a:t>Try It!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23728" y="1988840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2000" smtClean="0"/>
              <a:t>Solve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23728" y="2564904"/>
                <a:ext cx="2358008" cy="2935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CA" sz="2400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CA" sz="2400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CA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CA" sz="2400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CA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CA" sz="2400" dirty="0"/>
              </a:p>
              <a:p>
                <a:endParaRPr lang="en-C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i="1">
                          <a:latin typeface="Cambria Math"/>
                        </a:rPr>
                        <m:t>9</m:t>
                      </m:r>
                      <m:d>
                        <m:dPr>
                          <m:ctrlPr>
                            <a:rPr lang="en-CA" sz="24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CA" sz="24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CA" sz="24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CA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CA" sz="2400" dirty="0"/>
              </a:p>
              <a:p>
                <a:endParaRPr lang="en-C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i="1">
                          <a:latin typeface="Cambria Math"/>
                        </a:rPr>
                        <m:t> 2</m:t>
                      </m:r>
                      <m:f>
                        <m:fPr>
                          <m:ctrlPr>
                            <a:rPr lang="en-CA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CA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CA" sz="24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CA" sz="2400" i="1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CA" sz="2400" i="1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en-CA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CA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CA" sz="24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CA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564904"/>
                <a:ext cx="2358008" cy="29358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5455504" y="1880828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2000" smtClean="0"/>
              <a:t>Solve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5455504" y="2348880"/>
                <a:ext cx="1905400" cy="3602736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CA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CA" b="0" i="1" smtClean="0">
                          <a:latin typeface="Cambria Math"/>
                          <a:ea typeface="Cambria Math"/>
                        </a:rPr>
                        <m:t>÷</m:t>
                      </m:r>
                      <m:f>
                        <m:f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CA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CA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CA" i="1">
                          <a:latin typeface="Cambria Math"/>
                          <a:ea typeface="Cambria Math"/>
                        </a:rPr>
                        <m:t>÷</m:t>
                      </m:r>
                      <m:f>
                        <m:f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CA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CA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CA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CA" b="0" i="1" smtClean="0">
                          <a:latin typeface="Cambria Math"/>
                          <a:ea typeface="Cambria Math"/>
                        </a:rPr>
                        <m:t>÷−</m:t>
                      </m:r>
                      <m:r>
                        <a:rPr lang="en-CA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CA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5455504" y="2348880"/>
                <a:ext cx="1905400" cy="36027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2" idx="2"/>
          </p:cNvCxnSpPr>
          <p:nvPr/>
        </p:nvCxnSpPr>
        <p:spPr>
          <a:xfrm flipH="1">
            <a:off x="4577645" y="1772817"/>
            <a:ext cx="1" cy="4032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2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en-US" dirty="0" smtClean="0"/>
              <a:t>Try It! Solutions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23728" y="1988840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2000" smtClean="0"/>
              <a:t>Solve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87624" y="2564904"/>
                <a:ext cx="3294112" cy="2764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CA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5</m:t>
                        </m:r>
                      </m:num>
                      <m:den>
                        <m:r>
                          <a:rPr lang="en-CA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7</m:t>
                        </m:r>
                      </m:den>
                    </m:f>
                    <m:r>
                      <a:rPr lang="en-CA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f>
                      <m:fPr>
                        <m:ctrlPr>
                          <a:rPr lang="en-CA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num>
                      <m:den>
                        <m:r>
                          <a:rPr lang="en-CA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5</m:t>
                        </m:r>
                      </m:den>
                    </m:f>
                    <m:r>
                      <a:rPr lang="en-CA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CA" sz="2400" dirty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4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num>
                      <m:den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7</m:t>
                        </m:r>
                      </m:den>
                    </m:f>
                  </m:oMath>
                </a14:m>
                <a:endParaRPr lang="en-CA" sz="24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C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i="1">
                          <a:latin typeface="Cambria Math"/>
                        </a:rPr>
                        <m:t>9</m:t>
                      </m:r>
                      <m:d>
                        <m:dPr>
                          <m:ctrlPr>
                            <a:rPr lang="en-CA" sz="24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CA" sz="24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CA" sz="24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CA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27</m:t>
                          </m:r>
                        </m:num>
                        <m:den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CA" sz="2400" dirty="0"/>
              </a:p>
              <a:p>
                <a:endParaRPr lang="en-C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i="1">
                          <a:latin typeface="Cambria Math"/>
                        </a:rPr>
                        <m:t> 2</m:t>
                      </m:r>
                      <m:f>
                        <m:fPr>
                          <m:ctrlPr>
                            <a:rPr lang="en-CA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CA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CA" sz="24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CA" sz="2400" i="1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CA" sz="2400" i="1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en-CA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CA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CA" sz="24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CA" sz="2400" i="1">
                          <a:latin typeface="Cambria Math"/>
                        </a:rPr>
                        <m:t>=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CA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4</m:t>
                          </m:r>
                        </m:num>
                        <m:den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564904"/>
                <a:ext cx="3294112" cy="27643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5455504" y="1880828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2000" smtClean="0"/>
              <a:t>Solve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5455504" y="2348880"/>
                <a:ext cx="2604764" cy="3602736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CA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CA" b="0" i="1" smtClean="0"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CA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CA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25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21</m:t>
                        </m:r>
                      </m:den>
                    </m:f>
                  </m:oMath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CA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CA" i="1"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CA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CA" i="1">
                        <a:latin typeface="Cambria Math"/>
                      </a:rPr>
                      <m:t>=</m:t>
                    </m:r>
                  </m:oMath>
                </a14:m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6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CA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CA" b="0" i="1" smtClean="0">
                        <a:latin typeface="Cambria Math"/>
                        <a:ea typeface="Cambria Math"/>
                      </a:rPr>
                      <m:t>÷−</m:t>
                    </m:r>
                    <m:r>
                      <a:rPr lang="en-CA" b="0" i="1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CA" i="1">
                        <a:latin typeface="Cambria Math"/>
                      </a:rPr>
                      <m:t>=</m:t>
                    </m:r>
                  </m:oMath>
                </a14:m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39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35</m:t>
                        </m:r>
                      </m:den>
                    </m:f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0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5455504" y="2348880"/>
                <a:ext cx="2604764" cy="36027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2" idx="2"/>
          </p:cNvCxnSpPr>
          <p:nvPr/>
        </p:nvCxnSpPr>
        <p:spPr>
          <a:xfrm flipH="1">
            <a:off x="4577645" y="1772817"/>
            <a:ext cx="1" cy="4032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43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Review Unit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</a:t>
            </a:r>
            <a:br>
              <a:rPr lang="en-CA" dirty="0" smtClean="0"/>
            </a:br>
            <a:r>
              <a:rPr lang="en-CA" sz="6600" dirty="0" smtClean="0">
                <a:latin typeface="Arial Black" panose="020B0A04020102020204" pitchFamily="34" charset="0"/>
              </a:rPr>
              <a:t>Fractions</a:t>
            </a:r>
            <a:endParaRPr lang="en-CA" sz="66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3645024"/>
            <a:ext cx="5637010" cy="882119"/>
          </a:xfrm>
        </p:spPr>
        <p:txBody>
          <a:bodyPr>
            <a:normAutofit/>
          </a:bodyPr>
          <a:lstStyle/>
          <a:p>
            <a:r>
              <a:rPr lang="en-CA" sz="2000" dirty="0" smtClean="0"/>
              <a:t>Number Sense</a:t>
            </a:r>
          </a:p>
          <a:p>
            <a:endParaRPr lang="en-CA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1885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Format? (notes)</a:t>
            </a:r>
            <a:br>
              <a:rPr lang="en-CA" dirty="0" smtClean="0"/>
            </a:b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dirty="0" smtClean="0"/>
                  <a:t>The preferred format for our course is </a:t>
                </a:r>
              </a:p>
              <a:p>
                <a:pPr marL="0" indent="0" algn="ctr">
                  <a:buNone/>
                </a:pPr>
                <a:r>
                  <a:rPr lang="en-CA" dirty="0" smtClean="0"/>
                  <a:t>‘Improper’ Fractions</a:t>
                </a:r>
              </a:p>
              <a:p>
                <a:endParaRPr lang="en-CA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6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60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CA" sz="6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11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MARTInkShape-Group1"/>
          <p:cNvGrpSpPr/>
          <p:nvPr/>
        </p:nvGrpSpPr>
        <p:grpSpPr>
          <a:xfrm>
            <a:off x="5161359" y="3679031"/>
            <a:ext cx="250033" cy="107158"/>
            <a:chOff x="5161359" y="3679031"/>
            <a:chExt cx="250033" cy="107158"/>
          </a:xfrm>
        </p:grpSpPr>
        <p:sp>
          <p:nvSpPr>
            <p:cNvPr id="4" name="SMARTInkShape-1"/>
            <p:cNvSpPr/>
            <p:nvPr/>
          </p:nvSpPr>
          <p:spPr>
            <a:xfrm>
              <a:off x="5161359" y="3679031"/>
              <a:ext cx="232173" cy="17861"/>
            </a:xfrm>
            <a:custGeom>
              <a:avLst/>
              <a:gdLst/>
              <a:ahLst/>
              <a:cxnLst/>
              <a:rect l="0" t="0" r="0" b="0"/>
              <a:pathLst>
                <a:path w="232173" h="17861">
                  <a:moveTo>
                    <a:pt x="0" y="17860"/>
                  </a:moveTo>
                  <a:lnTo>
                    <a:pt x="7689" y="17860"/>
                  </a:lnTo>
                  <a:lnTo>
                    <a:pt x="47932" y="4557"/>
                  </a:lnTo>
                  <a:lnTo>
                    <a:pt x="81892" y="1351"/>
                  </a:lnTo>
                  <a:lnTo>
                    <a:pt x="118632" y="400"/>
                  </a:lnTo>
                  <a:lnTo>
                    <a:pt x="159394" y="119"/>
                  </a:lnTo>
                  <a:lnTo>
                    <a:pt x="202891" y="36"/>
                  </a:lnTo>
                  <a:lnTo>
                    <a:pt x="23217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SMARTInkShape-2"/>
            <p:cNvSpPr/>
            <p:nvPr/>
          </p:nvSpPr>
          <p:spPr>
            <a:xfrm>
              <a:off x="5214938" y="3777258"/>
              <a:ext cx="196454" cy="8931"/>
            </a:xfrm>
            <a:custGeom>
              <a:avLst/>
              <a:gdLst/>
              <a:ahLst/>
              <a:cxnLst/>
              <a:rect l="0" t="0" r="0" b="0"/>
              <a:pathLst>
                <a:path w="196454" h="8931">
                  <a:moveTo>
                    <a:pt x="0" y="8930"/>
                  </a:moveTo>
                  <a:lnTo>
                    <a:pt x="27806" y="1241"/>
                  </a:lnTo>
                  <a:lnTo>
                    <a:pt x="69801" y="245"/>
                  </a:lnTo>
                  <a:lnTo>
                    <a:pt x="107443" y="73"/>
                  </a:lnTo>
                  <a:lnTo>
                    <a:pt x="19645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2" name="SMARTInkShape-Group2"/>
          <p:cNvGrpSpPr/>
          <p:nvPr/>
        </p:nvGrpSpPr>
        <p:grpSpPr>
          <a:xfrm>
            <a:off x="5786438" y="3470259"/>
            <a:ext cx="883884" cy="449718"/>
            <a:chOff x="5786438" y="3470259"/>
            <a:chExt cx="883884" cy="449718"/>
          </a:xfrm>
        </p:grpSpPr>
        <p:sp>
          <p:nvSpPr>
            <p:cNvPr id="7" name="SMARTInkShape-3"/>
            <p:cNvSpPr/>
            <p:nvPr/>
          </p:nvSpPr>
          <p:spPr>
            <a:xfrm>
              <a:off x="5786438" y="3534453"/>
              <a:ext cx="178538" cy="385524"/>
            </a:xfrm>
            <a:custGeom>
              <a:avLst/>
              <a:gdLst/>
              <a:ahLst/>
              <a:cxnLst/>
              <a:rect l="0" t="0" r="0" b="0"/>
              <a:pathLst>
                <a:path w="178538" h="385524">
                  <a:moveTo>
                    <a:pt x="0" y="55281"/>
                  </a:moveTo>
                  <a:lnTo>
                    <a:pt x="0" y="69503"/>
                  </a:lnTo>
                  <a:lnTo>
                    <a:pt x="992" y="69723"/>
                  </a:lnTo>
                  <a:lnTo>
                    <a:pt x="12358" y="46852"/>
                  </a:lnTo>
                  <a:lnTo>
                    <a:pt x="38373" y="17138"/>
                  </a:lnTo>
                  <a:lnTo>
                    <a:pt x="61750" y="3079"/>
                  </a:lnTo>
                  <a:lnTo>
                    <a:pt x="82676" y="0"/>
                  </a:lnTo>
                  <a:lnTo>
                    <a:pt x="102229" y="1939"/>
                  </a:lnTo>
                  <a:lnTo>
                    <a:pt x="114226" y="6107"/>
                  </a:lnTo>
                  <a:lnTo>
                    <a:pt x="117823" y="9600"/>
                  </a:lnTo>
                  <a:lnTo>
                    <a:pt x="121819" y="18773"/>
                  </a:lnTo>
                  <a:lnTo>
                    <a:pt x="124068" y="39834"/>
                  </a:lnTo>
                  <a:lnTo>
                    <a:pt x="117823" y="79742"/>
                  </a:lnTo>
                  <a:lnTo>
                    <a:pt x="115865" y="91950"/>
                  </a:lnTo>
                  <a:lnTo>
                    <a:pt x="100922" y="120510"/>
                  </a:lnTo>
                  <a:lnTo>
                    <a:pt x="70636" y="161171"/>
                  </a:lnTo>
                  <a:lnTo>
                    <a:pt x="53340" y="177275"/>
                  </a:lnTo>
                  <a:lnTo>
                    <a:pt x="43550" y="184907"/>
                  </a:lnTo>
                  <a:lnTo>
                    <a:pt x="36750" y="196215"/>
                  </a:lnTo>
                  <a:lnTo>
                    <a:pt x="35414" y="196863"/>
                  </a:lnTo>
                  <a:lnTo>
                    <a:pt x="23380" y="197986"/>
                  </a:lnTo>
                  <a:lnTo>
                    <a:pt x="17667" y="195435"/>
                  </a:lnTo>
                  <a:lnTo>
                    <a:pt x="14754" y="193365"/>
                  </a:lnTo>
                  <a:lnTo>
                    <a:pt x="14797" y="190994"/>
                  </a:lnTo>
                  <a:lnTo>
                    <a:pt x="29558" y="177161"/>
                  </a:lnTo>
                  <a:lnTo>
                    <a:pt x="53904" y="166375"/>
                  </a:lnTo>
                  <a:lnTo>
                    <a:pt x="92310" y="157395"/>
                  </a:lnTo>
                  <a:lnTo>
                    <a:pt x="128428" y="166923"/>
                  </a:lnTo>
                  <a:lnTo>
                    <a:pt x="153287" y="183756"/>
                  </a:lnTo>
                  <a:lnTo>
                    <a:pt x="164370" y="194441"/>
                  </a:lnTo>
                  <a:lnTo>
                    <a:pt x="175336" y="213966"/>
                  </a:lnTo>
                  <a:lnTo>
                    <a:pt x="178537" y="254216"/>
                  </a:lnTo>
                  <a:lnTo>
                    <a:pt x="177594" y="280835"/>
                  </a:lnTo>
                  <a:lnTo>
                    <a:pt x="161423" y="308361"/>
                  </a:lnTo>
                  <a:lnTo>
                    <a:pt x="124843" y="349677"/>
                  </a:lnTo>
                  <a:lnTo>
                    <a:pt x="96737" y="370511"/>
                  </a:lnTo>
                  <a:lnTo>
                    <a:pt x="59359" y="382996"/>
                  </a:lnTo>
                  <a:lnTo>
                    <a:pt x="33080" y="385523"/>
                  </a:lnTo>
                  <a:lnTo>
                    <a:pt x="29991" y="382599"/>
                  </a:lnTo>
                  <a:lnTo>
                    <a:pt x="23913" y="371412"/>
                  </a:lnTo>
                  <a:lnTo>
                    <a:pt x="26789" y="341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SMARTInkShape-4"/>
            <p:cNvSpPr/>
            <p:nvPr/>
          </p:nvSpPr>
          <p:spPr>
            <a:xfrm>
              <a:off x="6063258" y="3866555"/>
              <a:ext cx="8931" cy="8930"/>
            </a:xfrm>
            <a:custGeom>
              <a:avLst/>
              <a:gdLst/>
              <a:ahLst/>
              <a:cxnLst/>
              <a:rect l="0" t="0" r="0" b="0"/>
              <a:pathLst>
                <a:path w="8931" h="8930">
                  <a:moveTo>
                    <a:pt x="0" y="0"/>
                  </a:moveTo>
                  <a:lnTo>
                    <a:pt x="8930" y="89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Shape-5"/>
            <p:cNvSpPr/>
            <p:nvPr/>
          </p:nvSpPr>
          <p:spPr>
            <a:xfrm>
              <a:off x="6188273" y="3586076"/>
              <a:ext cx="220807" cy="269235"/>
            </a:xfrm>
            <a:custGeom>
              <a:avLst/>
              <a:gdLst/>
              <a:ahLst/>
              <a:cxnLst/>
              <a:rect l="0" t="0" r="0" b="0"/>
              <a:pathLst>
                <a:path w="220807" h="269235">
                  <a:moveTo>
                    <a:pt x="0" y="30447"/>
                  </a:moveTo>
                  <a:lnTo>
                    <a:pt x="4741" y="25707"/>
                  </a:lnTo>
                  <a:lnTo>
                    <a:pt x="40165" y="12356"/>
                  </a:lnTo>
                  <a:lnTo>
                    <a:pt x="79482" y="636"/>
                  </a:lnTo>
                  <a:lnTo>
                    <a:pt x="95188" y="0"/>
                  </a:lnTo>
                  <a:lnTo>
                    <a:pt x="102154" y="1219"/>
                  </a:lnTo>
                  <a:lnTo>
                    <a:pt x="115186" y="7866"/>
                  </a:lnTo>
                  <a:lnTo>
                    <a:pt x="121439" y="12417"/>
                  </a:lnTo>
                  <a:lnTo>
                    <a:pt x="124615" y="18427"/>
                  </a:lnTo>
                  <a:lnTo>
                    <a:pt x="125500" y="33042"/>
                  </a:lnTo>
                  <a:lnTo>
                    <a:pt x="120419" y="53265"/>
                  </a:lnTo>
                  <a:lnTo>
                    <a:pt x="110074" y="65724"/>
                  </a:lnTo>
                  <a:lnTo>
                    <a:pt x="70646" y="94881"/>
                  </a:lnTo>
                  <a:lnTo>
                    <a:pt x="36166" y="113261"/>
                  </a:lnTo>
                  <a:lnTo>
                    <a:pt x="36018" y="114430"/>
                  </a:lnTo>
                  <a:lnTo>
                    <a:pt x="57165" y="109177"/>
                  </a:lnTo>
                  <a:lnTo>
                    <a:pt x="64900" y="106746"/>
                  </a:lnTo>
                  <a:lnTo>
                    <a:pt x="99487" y="108066"/>
                  </a:lnTo>
                  <a:lnTo>
                    <a:pt x="143727" y="113099"/>
                  </a:lnTo>
                  <a:lnTo>
                    <a:pt x="169917" y="123067"/>
                  </a:lnTo>
                  <a:lnTo>
                    <a:pt x="200693" y="144213"/>
                  </a:lnTo>
                  <a:lnTo>
                    <a:pt x="210905" y="161046"/>
                  </a:lnTo>
                  <a:lnTo>
                    <a:pt x="220806" y="189969"/>
                  </a:lnTo>
                  <a:lnTo>
                    <a:pt x="217780" y="211328"/>
                  </a:lnTo>
                  <a:lnTo>
                    <a:pt x="207917" y="225271"/>
                  </a:lnTo>
                  <a:lnTo>
                    <a:pt x="177331" y="250391"/>
                  </a:lnTo>
                  <a:lnTo>
                    <a:pt x="146690" y="263737"/>
                  </a:lnTo>
                  <a:lnTo>
                    <a:pt x="112477" y="269234"/>
                  </a:lnTo>
                  <a:lnTo>
                    <a:pt x="71438" y="2536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SMARTInkShape-6"/>
            <p:cNvSpPr/>
            <p:nvPr/>
          </p:nvSpPr>
          <p:spPr>
            <a:xfrm>
              <a:off x="6456164" y="3601514"/>
              <a:ext cx="214158" cy="255957"/>
            </a:xfrm>
            <a:custGeom>
              <a:avLst/>
              <a:gdLst/>
              <a:ahLst/>
              <a:cxnLst/>
              <a:rect l="0" t="0" r="0" b="0"/>
              <a:pathLst>
                <a:path w="214158" h="255957">
                  <a:moveTo>
                    <a:pt x="0" y="23939"/>
                  </a:moveTo>
                  <a:lnTo>
                    <a:pt x="0" y="19199"/>
                  </a:lnTo>
                  <a:lnTo>
                    <a:pt x="14221" y="6770"/>
                  </a:lnTo>
                  <a:lnTo>
                    <a:pt x="27806" y="0"/>
                  </a:lnTo>
                  <a:lnTo>
                    <a:pt x="67816" y="4842"/>
                  </a:lnTo>
                  <a:lnTo>
                    <a:pt x="87688" y="9829"/>
                  </a:lnTo>
                  <a:lnTo>
                    <a:pt x="101150" y="17999"/>
                  </a:lnTo>
                  <a:lnTo>
                    <a:pt x="106128" y="22955"/>
                  </a:lnTo>
                  <a:lnTo>
                    <a:pt x="108455" y="29236"/>
                  </a:lnTo>
                  <a:lnTo>
                    <a:pt x="108395" y="44153"/>
                  </a:lnTo>
                  <a:lnTo>
                    <a:pt x="102416" y="58059"/>
                  </a:lnTo>
                  <a:lnTo>
                    <a:pt x="69948" y="96496"/>
                  </a:lnTo>
                  <a:lnTo>
                    <a:pt x="40096" y="111309"/>
                  </a:lnTo>
                  <a:lnTo>
                    <a:pt x="28415" y="113067"/>
                  </a:lnTo>
                  <a:lnTo>
                    <a:pt x="48842" y="113221"/>
                  </a:lnTo>
                  <a:lnTo>
                    <a:pt x="92495" y="106166"/>
                  </a:lnTo>
                  <a:lnTo>
                    <a:pt x="130839" y="105543"/>
                  </a:lnTo>
                  <a:lnTo>
                    <a:pt x="157389" y="111508"/>
                  </a:lnTo>
                  <a:lnTo>
                    <a:pt x="186979" y="124101"/>
                  </a:lnTo>
                  <a:lnTo>
                    <a:pt x="208328" y="143115"/>
                  </a:lnTo>
                  <a:lnTo>
                    <a:pt x="211652" y="149005"/>
                  </a:lnTo>
                  <a:lnTo>
                    <a:pt x="213787" y="160871"/>
                  </a:lnTo>
                  <a:lnTo>
                    <a:pt x="214157" y="169794"/>
                  </a:lnTo>
                  <a:lnTo>
                    <a:pt x="210240" y="172769"/>
                  </a:lnTo>
                  <a:lnTo>
                    <a:pt x="188742" y="182690"/>
                  </a:lnTo>
                  <a:lnTo>
                    <a:pt x="145907" y="226273"/>
                  </a:lnTo>
                  <a:lnTo>
                    <a:pt x="131311" y="238237"/>
                  </a:lnTo>
                  <a:lnTo>
                    <a:pt x="110014" y="247177"/>
                  </a:lnTo>
                  <a:lnTo>
                    <a:pt x="77362" y="255588"/>
                  </a:lnTo>
                  <a:lnTo>
                    <a:pt x="68453" y="255956"/>
                  </a:lnTo>
                  <a:lnTo>
                    <a:pt x="53578" y="2471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SMARTInkShape-7"/>
            <p:cNvSpPr/>
            <p:nvPr/>
          </p:nvSpPr>
          <p:spPr>
            <a:xfrm>
              <a:off x="6344108" y="3470259"/>
              <a:ext cx="290651" cy="30180"/>
            </a:xfrm>
            <a:custGeom>
              <a:avLst/>
              <a:gdLst/>
              <a:ahLst/>
              <a:cxnLst/>
              <a:rect l="0" t="0" r="0" b="0"/>
              <a:pathLst>
                <a:path w="290651" h="30180">
                  <a:moveTo>
                    <a:pt x="13830" y="30179"/>
                  </a:moveTo>
                  <a:lnTo>
                    <a:pt x="9089" y="25438"/>
                  </a:lnTo>
                  <a:lnTo>
                    <a:pt x="7693" y="25034"/>
                  </a:lnTo>
                  <a:lnTo>
                    <a:pt x="6761" y="25757"/>
                  </a:lnTo>
                  <a:lnTo>
                    <a:pt x="6141" y="27231"/>
                  </a:lnTo>
                  <a:lnTo>
                    <a:pt x="4735" y="27221"/>
                  </a:lnTo>
                  <a:lnTo>
                    <a:pt x="527" y="24565"/>
                  </a:lnTo>
                  <a:lnTo>
                    <a:pt x="0" y="23459"/>
                  </a:lnTo>
                  <a:lnTo>
                    <a:pt x="641" y="22722"/>
                  </a:lnTo>
                  <a:lnTo>
                    <a:pt x="4992" y="21904"/>
                  </a:lnTo>
                  <a:lnTo>
                    <a:pt x="38989" y="21335"/>
                  </a:lnTo>
                  <a:lnTo>
                    <a:pt x="76406" y="21274"/>
                  </a:lnTo>
                  <a:lnTo>
                    <a:pt x="118911" y="16516"/>
                  </a:lnTo>
                  <a:lnTo>
                    <a:pt x="158185" y="13562"/>
                  </a:lnTo>
                  <a:lnTo>
                    <a:pt x="199696" y="7947"/>
                  </a:lnTo>
                  <a:lnTo>
                    <a:pt x="238675" y="0"/>
                  </a:lnTo>
                  <a:lnTo>
                    <a:pt x="290650" y="33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" name="SMARTInkShape-Group3"/>
          <p:cNvGrpSpPr/>
          <p:nvPr/>
        </p:nvGrpSpPr>
        <p:grpSpPr>
          <a:xfrm>
            <a:off x="5044722" y="4330898"/>
            <a:ext cx="1590037" cy="867751"/>
            <a:chOff x="5044722" y="4330898"/>
            <a:chExt cx="1590037" cy="867751"/>
          </a:xfrm>
        </p:grpSpPr>
        <p:sp>
          <p:nvSpPr>
            <p:cNvPr id="13" name="SMARTInkShape-8"/>
            <p:cNvSpPr/>
            <p:nvPr/>
          </p:nvSpPr>
          <p:spPr>
            <a:xfrm>
              <a:off x="5044722" y="4688086"/>
              <a:ext cx="170217" cy="17860"/>
            </a:xfrm>
            <a:custGeom>
              <a:avLst/>
              <a:gdLst/>
              <a:ahLst/>
              <a:cxnLst/>
              <a:rect l="0" t="0" r="0" b="0"/>
              <a:pathLst>
                <a:path w="170217" h="17860">
                  <a:moveTo>
                    <a:pt x="9481" y="17859"/>
                  </a:moveTo>
                  <a:lnTo>
                    <a:pt x="0" y="17859"/>
                  </a:lnTo>
                  <a:lnTo>
                    <a:pt x="28934" y="15214"/>
                  </a:lnTo>
                  <a:lnTo>
                    <a:pt x="72855" y="5431"/>
                  </a:lnTo>
                  <a:lnTo>
                    <a:pt x="110059" y="1609"/>
                  </a:lnTo>
                  <a:lnTo>
                    <a:pt x="154217" y="318"/>
                  </a:lnTo>
                  <a:lnTo>
                    <a:pt x="17021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Shape-9"/>
            <p:cNvSpPr/>
            <p:nvPr/>
          </p:nvSpPr>
          <p:spPr>
            <a:xfrm>
              <a:off x="5054203" y="4768453"/>
              <a:ext cx="133946" cy="8563"/>
            </a:xfrm>
            <a:custGeom>
              <a:avLst/>
              <a:gdLst/>
              <a:ahLst/>
              <a:cxnLst/>
              <a:rect l="0" t="0" r="0" b="0"/>
              <a:pathLst>
                <a:path w="133946" h="8563">
                  <a:moveTo>
                    <a:pt x="0" y="0"/>
                  </a:moveTo>
                  <a:lnTo>
                    <a:pt x="4741" y="4741"/>
                  </a:lnTo>
                  <a:lnTo>
                    <a:pt x="47004" y="8562"/>
                  </a:lnTo>
                  <a:lnTo>
                    <a:pt x="13394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Shape-10"/>
            <p:cNvSpPr/>
            <p:nvPr/>
          </p:nvSpPr>
          <p:spPr>
            <a:xfrm>
              <a:off x="5643563" y="4484752"/>
              <a:ext cx="323755" cy="713897"/>
            </a:xfrm>
            <a:custGeom>
              <a:avLst/>
              <a:gdLst/>
              <a:ahLst/>
              <a:cxnLst/>
              <a:rect l="0" t="0" r="0" b="0"/>
              <a:pathLst>
                <a:path w="323755" h="713897">
                  <a:moveTo>
                    <a:pt x="71437" y="122967"/>
                  </a:moveTo>
                  <a:lnTo>
                    <a:pt x="61956" y="132448"/>
                  </a:lnTo>
                  <a:lnTo>
                    <a:pt x="58171" y="133256"/>
                  </a:lnTo>
                  <a:lnTo>
                    <a:pt x="54655" y="131811"/>
                  </a:lnTo>
                  <a:lnTo>
                    <a:pt x="51320" y="128863"/>
                  </a:lnTo>
                  <a:lnTo>
                    <a:pt x="51080" y="123921"/>
                  </a:lnTo>
                  <a:lnTo>
                    <a:pt x="56105" y="110492"/>
                  </a:lnTo>
                  <a:lnTo>
                    <a:pt x="82630" y="72474"/>
                  </a:lnTo>
                  <a:lnTo>
                    <a:pt x="125314" y="32704"/>
                  </a:lnTo>
                  <a:lnTo>
                    <a:pt x="148519" y="12018"/>
                  </a:lnTo>
                  <a:lnTo>
                    <a:pt x="163242" y="4865"/>
                  </a:lnTo>
                  <a:lnTo>
                    <a:pt x="197747" y="0"/>
                  </a:lnTo>
                  <a:lnTo>
                    <a:pt x="219848" y="4153"/>
                  </a:lnTo>
                  <a:lnTo>
                    <a:pt x="229909" y="8039"/>
                  </a:lnTo>
                  <a:lnTo>
                    <a:pt x="243733" y="20294"/>
                  </a:lnTo>
                  <a:lnTo>
                    <a:pt x="248809" y="27729"/>
                  </a:lnTo>
                  <a:lnTo>
                    <a:pt x="251803" y="46574"/>
                  </a:lnTo>
                  <a:lnTo>
                    <a:pt x="249272" y="89388"/>
                  </a:lnTo>
                  <a:lnTo>
                    <a:pt x="241979" y="113679"/>
                  </a:lnTo>
                  <a:lnTo>
                    <a:pt x="226699" y="133885"/>
                  </a:lnTo>
                  <a:lnTo>
                    <a:pt x="191542" y="169249"/>
                  </a:lnTo>
                  <a:lnTo>
                    <a:pt x="168209" y="204369"/>
                  </a:lnTo>
                  <a:lnTo>
                    <a:pt x="134537" y="246159"/>
                  </a:lnTo>
                  <a:lnTo>
                    <a:pt x="91210" y="286187"/>
                  </a:lnTo>
                  <a:lnTo>
                    <a:pt x="82210" y="297704"/>
                  </a:lnTo>
                  <a:lnTo>
                    <a:pt x="82587" y="297998"/>
                  </a:lnTo>
                  <a:lnTo>
                    <a:pt x="121449" y="272828"/>
                  </a:lnTo>
                  <a:lnTo>
                    <a:pt x="159993" y="253956"/>
                  </a:lnTo>
                  <a:lnTo>
                    <a:pt x="194138" y="243909"/>
                  </a:lnTo>
                  <a:lnTo>
                    <a:pt x="228399" y="241484"/>
                  </a:lnTo>
                  <a:lnTo>
                    <a:pt x="257843" y="247600"/>
                  </a:lnTo>
                  <a:lnTo>
                    <a:pt x="291813" y="266942"/>
                  </a:lnTo>
                  <a:lnTo>
                    <a:pt x="313185" y="285131"/>
                  </a:lnTo>
                  <a:lnTo>
                    <a:pt x="323754" y="314111"/>
                  </a:lnTo>
                  <a:lnTo>
                    <a:pt x="323689" y="354117"/>
                  </a:lnTo>
                  <a:lnTo>
                    <a:pt x="314778" y="397821"/>
                  </a:lnTo>
                  <a:lnTo>
                    <a:pt x="300817" y="437763"/>
                  </a:lnTo>
                  <a:lnTo>
                    <a:pt x="283986" y="478837"/>
                  </a:lnTo>
                  <a:lnTo>
                    <a:pt x="263977" y="515613"/>
                  </a:lnTo>
                  <a:lnTo>
                    <a:pt x="240916" y="551541"/>
                  </a:lnTo>
                  <a:lnTo>
                    <a:pt x="210318" y="595241"/>
                  </a:lnTo>
                  <a:lnTo>
                    <a:pt x="173878" y="633199"/>
                  </a:lnTo>
                  <a:lnTo>
                    <a:pt x="129342" y="673217"/>
                  </a:lnTo>
                  <a:lnTo>
                    <a:pt x="86044" y="696274"/>
                  </a:lnTo>
                  <a:lnTo>
                    <a:pt x="45770" y="713896"/>
                  </a:lnTo>
                  <a:lnTo>
                    <a:pt x="0" y="694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Shape-11"/>
            <p:cNvSpPr/>
            <p:nvPr/>
          </p:nvSpPr>
          <p:spPr>
            <a:xfrm>
              <a:off x="6397380" y="4330898"/>
              <a:ext cx="49855" cy="267892"/>
            </a:xfrm>
            <a:custGeom>
              <a:avLst/>
              <a:gdLst/>
              <a:ahLst/>
              <a:cxnLst/>
              <a:rect l="0" t="0" r="0" b="0"/>
              <a:pathLst>
                <a:path w="49855" h="267892">
                  <a:moveTo>
                    <a:pt x="23065" y="0"/>
                  </a:moveTo>
                  <a:lnTo>
                    <a:pt x="23065" y="40235"/>
                  </a:lnTo>
                  <a:lnTo>
                    <a:pt x="20089" y="45675"/>
                  </a:lnTo>
                  <a:lnTo>
                    <a:pt x="8844" y="54365"/>
                  </a:lnTo>
                  <a:lnTo>
                    <a:pt x="4655" y="61049"/>
                  </a:lnTo>
                  <a:lnTo>
                    <a:pt x="0" y="79057"/>
                  </a:lnTo>
                  <a:lnTo>
                    <a:pt x="5869" y="100290"/>
                  </a:lnTo>
                  <a:lnTo>
                    <a:pt x="20616" y="134557"/>
                  </a:lnTo>
                  <a:lnTo>
                    <a:pt x="34488" y="176951"/>
                  </a:lnTo>
                  <a:lnTo>
                    <a:pt x="45790" y="214981"/>
                  </a:lnTo>
                  <a:lnTo>
                    <a:pt x="49854" y="2678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Shape-12"/>
            <p:cNvSpPr/>
            <p:nvPr/>
          </p:nvSpPr>
          <p:spPr>
            <a:xfrm>
              <a:off x="6295430" y="4661297"/>
              <a:ext cx="339329" cy="26790"/>
            </a:xfrm>
            <a:custGeom>
              <a:avLst/>
              <a:gdLst/>
              <a:ahLst/>
              <a:cxnLst/>
              <a:rect l="0" t="0" r="0" b="0"/>
              <a:pathLst>
                <a:path w="339329" h="26790">
                  <a:moveTo>
                    <a:pt x="0" y="26789"/>
                  </a:moveTo>
                  <a:lnTo>
                    <a:pt x="36208" y="24143"/>
                  </a:lnTo>
                  <a:lnTo>
                    <a:pt x="80496" y="18411"/>
                  </a:lnTo>
                  <a:lnTo>
                    <a:pt x="116124" y="15377"/>
                  </a:lnTo>
                  <a:lnTo>
                    <a:pt x="154462" y="10840"/>
                  </a:lnTo>
                  <a:lnTo>
                    <a:pt x="197240" y="6850"/>
                  </a:lnTo>
                  <a:lnTo>
                    <a:pt x="238689" y="4676"/>
                  </a:lnTo>
                  <a:lnTo>
                    <a:pt x="280912" y="7377"/>
                  </a:lnTo>
                  <a:lnTo>
                    <a:pt x="33932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SMARTInkShape-13"/>
            <p:cNvSpPr/>
            <p:nvPr/>
          </p:nvSpPr>
          <p:spPr>
            <a:xfrm>
              <a:off x="6355983" y="4809698"/>
              <a:ext cx="165842" cy="351662"/>
            </a:xfrm>
            <a:custGeom>
              <a:avLst/>
              <a:gdLst/>
              <a:ahLst/>
              <a:cxnLst/>
              <a:rect l="0" t="0" r="0" b="0"/>
              <a:pathLst>
                <a:path w="165842" h="351662">
                  <a:moveTo>
                    <a:pt x="28744" y="74841"/>
                  </a:moveTo>
                  <a:lnTo>
                    <a:pt x="64927" y="30280"/>
                  </a:lnTo>
                  <a:lnTo>
                    <a:pt x="83626" y="11138"/>
                  </a:lnTo>
                  <a:lnTo>
                    <a:pt x="103213" y="955"/>
                  </a:lnTo>
                  <a:lnTo>
                    <a:pt x="119388" y="0"/>
                  </a:lnTo>
                  <a:lnTo>
                    <a:pt x="127869" y="1135"/>
                  </a:lnTo>
                  <a:lnTo>
                    <a:pt x="134515" y="5860"/>
                  </a:lnTo>
                  <a:lnTo>
                    <a:pt x="144545" y="21693"/>
                  </a:lnTo>
                  <a:lnTo>
                    <a:pt x="147018" y="39314"/>
                  </a:lnTo>
                  <a:lnTo>
                    <a:pt x="140521" y="74879"/>
                  </a:lnTo>
                  <a:lnTo>
                    <a:pt x="127788" y="101641"/>
                  </a:lnTo>
                  <a:lnTo>
                    <a:pt x="117081" y="114203"/>
                  </a:lnTo>
                  <a:lnTo>
                    <a:pt x="79592" y="153666"/>
                  </a:lnTo>
                  <a:lnTo>
                    <a:pt x="54723" y="169965"/>
                  </a:lnTo>
                  <a:lnTo>
                    <a:pt x="33875" y="179621"/>
                  </a:lnTo>
                  <a:lnTo>
                    <a:pt x="44486" y="171813"/>
                  </a:lnTo>
                  <a:lnTo>
                    <a:pt x="75962" y="161671"/>
                  </a:lnTo>
                  <a:lnTo>
                    <a:pt x="107226" y="161864"/>
                  </a:lnTo>
                  <a:lnTo>
                    <a:pt x="148219" y="170906"/>
                  </a:lnTo>
                  <a:lnTo>
                    <a:pt x="153042" y="171627"/>
                  </a:lnTo>
                  <a:lnTo>
                    <a:pt x="157250" y="175084"/>
                  </a:lnTo>
                  <a:lnTo>
                    <a:pt x="164571" y="186862"/>
                  </a:lnTo>
                  <a:lnTo>
                    <a:pt x="165841" y="204665"/>
                  </a:lnTo>
                  <a:lnTo>
                    <a:pt x="162105" y="224814"/>
                  </a:lnTo>
                  <a:lnTo>
                    <a:pt x="148846" y="251900"/>
                  </a:lnTo>
                  <a:lnTo>
                    <a:pt x="113902" y="291734"/>
                  </a:lnTo>
                  <a:lnTo>
                    <a:pt x="78858" y="315865"/>
                  </a:lnTo>
                  <a:lnTo>
                    <a:pt x="38753" y="334999"/>
                  </a:lnTo>
                  <a:lnTo>
                    <a:pt x="0" y="342196"/>
                  </a:lnTo>
                  <a:lnTo>
                    <a:pt x="10884" y="3516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1970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Mixed to Improper (notes)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2119256"/>
                <a:ext cx="6196405" cy="39740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 smtClean="0"/>
                  <a:t>“The Cartwheel”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6600" b="0" i="1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en-CA" sz="66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6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sz="6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CA" dirty="0" smtClean="0"/>
              </a:p>
              <a:p>
                <a:pPr marL="45720" indent="0">
                  <a:buNone/>
                </a:pPr>
                <a:endParaRPr lang="en-CA" dirty="0"/>
              </a:p>
              <a:p>
                <a:pPr marL="45720" indent="0">
                  <a:buNone/>
                </a:pPr>
                <a:endParaRPr lang="en-CA" dirty="0" smtClean="0"/>
              </a:p>
              <a:p>
                <a:pPr marL="388620" indent="-342900"/>
                <a:r>
                  <a:rPr lang="en-CA" dirty="0" smtClean="0"/>
                  <a:t>Multiply then add</a:t>
                </a:r>
              </a:p>
              <a:p>
                <a:pPr marL="388620" indent="-342900"/>
                <a:r>
                  <a:rPr lang="en-CA" dirty="0" smtClean="0"/>
                  <a:t>Simplify (if necessary)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2119256"/>
                <a:ext cx="6196405" cy="3974039"/>
              </a:xfrm>
              <a:blipFill rotWithShape="1">
                <a:blip r:embed="rId2"/>
                <a:stretch>
                  <a:fillRect l="-984" t="-1994" b="-19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ARTInkShape-14"/>
          <p:cNvSpPr/>
          <p:nvPr/>
        </p:nvSpPr>
        <p:spPr>
          <a:xfrm>
            <a:off x="3637049" y="3009925"/>
            <a:ext cx="1863484" cy="1771673"/>
          </a:xfrm>
          <a:custGeom>
            <a:avLst/>
            <a:gdLst/>
            <a:ahLst/>
            <a:cxnLst/>
            <a:rect l="0" t="0" r="0" b="0"/>
            <a:pathLst>
              <a:path w="1863484" h="1771673">
                <a:moveTo>
                  <a:pt x="247365" y="767333"/>
                </a:moveTo>
                <a:lnTo>
                  <a:pt x="224368" y="767333"/>
                </a:lnTo>
                <a:lnTo>
                  <a:pt x="226561" y="767333"/>
                </a:lnTo>
                <a:lnTo>
                  <a:pt x="220662" y="767333"/>
                </a:lnTo>
                <a:lnTo>
                  <a:pt x="176018" y="803516"/>
                </a:lnTo>
                <a:lnTo>
                  <a:pt x="165054" y="813180"/>
                </a:lnTo>
                <a:lnTo>
                  <a:pt x="141949" y="829374"/>
                </a:lnTo>
                <a:lnTo>
                  <a:pt x="117679" y="866674"/>
                </a:lnTo>
                <a:lnTo>
                  <a:pt x="99468" y="892679"/>
                </a:lnTo>
                <a:lnTo>
                  <a:pt x="85143" y="916590"/>
                </a:lnTo>
                <a:lnTo>
                  <a:pt x="62524" y="951928"/>
                </a:lnTo>
                <a:lnTo>
                  <a:pt x="44872" y="985518"/>
                </a:lnTo>
                <a:lnTo>
                  <a:pt x="31814" y="1025347"/>
                </a:lnTo>
                <a:lnTo>
                  <a:pt x="21661" y="1068567"/>
                </a:lnTo>
                <a:lnTo>
                  <a:pt x="12369" y="1103312"/>
                </a:lnTo>
                <a:lnTo>
                  <a:pt x="3332" y="1141939"/>
                </a:lnTo>
                <a:lnTo>
                  <a:pt x="0" y="1172941"/>
                </a:lnTo>
                <a:lnTo>
                  <a:pt x="503" y="1203588"/>
                </a:lnTo>
                <a:lnTo>
                  <a:pt x="9058" y="1247515"/>
                </a:lnTo>
                <a:lnTo>
                  <a:pt x="7091" y="1283664"/>
                </a:lnTo>
                <a:lnTo>
                  <a:pt x="9155" y="1324140"/>
                </a:lnTo>
                <a:lnTo>
                  <a:pt x="18741" y="1364483"/>
                </a:lnTo>
                <a:lnTo>
                  <a:pt x="44447" y="1404092"/>
                </a:lnTo>
                <a:lnTo>
                  <a:pt x="66525" y="1446474"/>
                </a:lnTo>
                <a:lnTo>
                  <a:pt x="77366" y="1479206"/>
                </a:lnTo>
                <a:lnTo>
                  <a:pt x="98107" y="1506763"/>
                </a:lnTo>
                <a:lnTo>
                  <a:pt x="135804" y="1545359"/>
                </a:lnTo>
                <a:lnTo>
                  <a:pt x="176524" y="1586368"/>
                </a:lnTo>
                <a:lnTo>
                  <a:pt x="216505" y="1612184"/>
                </a:lnTo>
                <a:lnTo>
                  <a:pt x="256483" y="1642529"/>
                </a:lnTo>
                <a:lnTo>
                  <a:pt x="290967" y="1662422"/>
                </a:lnTo>
                <a:lnTo>
                  <a:pt x="331170" y="1680884"/>
                </a:lnTo>
                <a:lnTo>
                  <a:pt x="368659" y="1697929"/>
                </a:lnTo>
                <a:lnTo>
                  <a:pt x="405894" y="1710697"/>
                </a:lnTo>
                <a:lnTo>
                  <a:pt x="446913" y="1725615"/>
                </a:lnTo>
                <a:lnTo>
                  <a:pt x="485635" y="1736759"/>
                </a:lnTo>
                <a:lnTo>
                  <a:pt x="528087" y="1746346"/>
                </a:lnTo>
                <a:lnTo>
                  <a:pt x="572084" y="1755470"/>
                </a:lnTo>
                <a:lnTo>
                  <a:pt x="601698" y="1761468"/>
                </a:lnTo>
                <a:lnTo>
                  <a:pt x="636687" y="1764796"/>
                </a:lnTo>
                <a:lnTo>
                  <a:pt x="674397" y="1767267"/>
                </a:lnTo>
                <a:lnTo>
                  <a:pt x="711001" y="1771672"/>
                </a:lnTo>
                <a:lnTo>
                  <a:pt x="744467" y="1771646"/>
                </a:lnTo>
                <a:lnTo>
                  <a:pt x="776870" y="1769319"/>
                </a:lnTo>
                <a:lnTo>
                  <a:pt x="811115" y="1768285"/>
                </a:lnTo>
                <a:lnTo>
                  <a:pt x="846178" y="1767826"/>
                </a:lnTo>
                <a:lnTo>
                  <a:pt x="880614" y="1767621"/>
                </a:lnTo>
                <a:lnTo>
                  <a:pt x="912455" y="1767531"/>
                </a:lnTo>
                <a:lnTo>
                  <a:pt x="945788" y="1764844"/>
                </a:lnTo>
                <a:lnTo>
                  <a:pt x="979455" y="1761335"/>
                </a:lnTo>
                <a:lnTo>
                  <a:pt x="1010955" y="1759776"/>
                </a:lnTo>
                <a:lnTo>
                  <a:pt x="1044137" y="1753791"/>
                </a:lnTo>
                <a:lnTo>
                  <a:pt x="1078728" y="1745509"/>
                </a:lnTo>
                <a:lnTo>
                  <a:pt x="1113946" y="1738520"/>
                </a:lnTo>
                <a:lnTo>
                  <a:pt x="1149442" y="1732107"/>
                </a:lnTo>
                <a:lnTo>
                  <a:pt x="1183077" y="1724957"/>
                </a:lnTo>
                <a:lnTo>
                  <a:pt x="1226310" y="1709776"/>
                </a:lnTo>
                <a:lnTo>
                  <a:pt x="1258913" y="1698496"/>
                </a:lnTo>
                <a:lnTo>
                  <a:pt x="1290601" y="1686868"/>
                </a:lnTo>
                <a:lnTo>
                  <a:pt x="1321220" y="1675085"/>
                </a:lnTo>
                <a:lnTo>
                  <a:pt x="1351366" y="1663234"/>
                </a:lnTo>
                <a:lnTo>
                  <a:pt x="1381300" y="1648706"/>
                </a:lnTo>
                <a:lnTo>
                  <a:pt x="1423398" y="1623793"/>
                </a:lnTo>
                <a:lnTo>
                  <a:pt x="1461006" y="1597560"/>
                </a:lnTo>
                <a:lnTo>
                  <a:pt x="1499932" y="1570936"/>
                </a:lnTo>
                <a:lnTo>
                  <a:pt x="1542884" y="1541549"/>
                </a:lnTo>
                <a:lnTo>
                  <a:pt x="1584383" y="1510353"/>
                </a:lnTo>
                <a:lnTo>
                  <a:pt x="1621815" y="1479612"/>
                </a:lnTo>
                <a:lnTo>
                  <a:pt x="1655396" y="1445368"/>
                </a:lnTo>
                <a:lnTo>
                  <a:pt x="1684197" y="1410086"/>
                </a:lnTo>
                <a:lnTo>
                  <a:pt x="1711583" y="1374497"/>
                </a:lnTo>
                <a:lnTo>
                  <a:pt x="1738548" y="1338817"/>
                </a:lnTo>
                <a:lnTo>
                  <a:pt x="1762744" y="1300464"/>
                </a:lnTo>
                <a:lnTo>
                  <a:pt x="1782481" y="1257680"/>
                </a:lnTo>
                <a:lnTo>
                  <a:pt x="1800897" y="1216230"/>
                </a:lnTo>
                <a:lnTo>
                  <a:pt x="1816275" y="1176168"/>
                </a:lnTo>
                <a:lnTo>
                  <a:pt x="1827115" y="1132878"/>
                </a:lnTo>
                <a:lnTo>
                  <a:pt x="1836611" y="1088632"/>
                </a:lnTo>
                <a:lnTo>
                  <a:pt x="1845708" y="1044103"/>
                </a:lnTo>
                <a:lnTo>
                  <a:pt x="1854688" y="999490"/>
                </a:lnTo>
                <a:lnTo>
                  <a:pt x="1859660" y="968740"/>
                </a:lnTo>
                <a:lnTo>
                  <a:pt x="1861870" y="935230"/>
                </a:lnTo>
                <a:lnTo>
                  <a:pt x="1862853" y="903139"/>
                </a:lnTo>
                <a:lnTo>
                  <a:pt x="1863289" y="872340"/>
                </a:lnTo>
                <a:lnTo>
                  <a:pt x="1863483" y="842114"/>
                </a:lnTo>
                <a:lnTo>
                  <a:pt x="1860924" y="812145"/>
                </a:lnTo>
                <a:lnTo>
                  <a:pt x="1857471" y="781296"/>
                </a:lnTo>
                <a:lnTo>
                  <a:pt x="1855937" y="747742"/>
                </a:lnTo>
                <a:lnTo>
                  <a:pt x="1849963" y="715631"/>
                </a:lnTo>
                <a:lnTo>
                  <a:pt x="1841686" y="684823"/>
                </a:lnTo>
                <a:lnTo>
                  <a:pt x="1834700" y="654594"/>
                </a:lnTo>
                <a:lnTo>
                  <a:pt x="1828287" y="624623"/>
                </a:lnTo>
                <a:lnTo>
                  <a:pt x="1822130" y="594765"/>
                </a:lnTo>
                <a:lnTo>
                  <a:pt x="1816086" y="564959"/>
                </a:lnTo>
                <a:lnTo>
                  <a:pt x="1807447" y="535176"/>
                </a:lnTo>
                <a:lnTo>
                  <a:pt x="1796000" y="505402"/>
                </a:lnTo>
                <a:lnTo>
                  <a:pt x="1773814" y="462733"/>
                </a:lnTo>
                <a:lnTo>
                  <a:pt x="1754231" y="428373"/>
                </a:lnTo>
                <a:lnTo>
                  <a:pt x="1734869" y="388647"/>
                </a:lnTo>
                <a:lnTo>
                  <a:pt x="1711714" y="351300"/>
                </a:lnTo>
                <a:lnTo>
                  <a:pt x="1690852" y="315098"/>
                </a:lnTo>
                <a:lnTo>
                  <a:pt x="1666261" y="279237"/>
                </a:lnTo>
                <a:lnTo>
                  <a:pt x="1640123" y="244468"/>
                </a:lnTo>
                <a:lnTo>
                  <a:pt x="1601978" y="202904"/>
                </a:lnTo>
                <a:lnTo>
                  <a:pt x="1568159" y="171139"/>
                </a:lnTo>
                <a:lnTo>
                  <a:pt x="1530656" y="133739"/>
                </a:lnTo>
                <a:lnTo>
                  <a:pt x="1495319" y="95799"/>
                </a:lnTo>
                <a:lnTo>
                  <a:pt x="1458720" y="60841"/>
                </a:lnTo>
                <a:lnTo>
                  <a:pt x="1414090" y="31377"/>
                </a:lnTo>
                <a:lnTo>
                  <a:pt x="1376843" y="6999"/>
                </a:lnTo>
                <a:lnTo>
                  <a:pt x="1370436" y="6443"/>
                </a:lnTo>
                <a:lnTo>
                  <a:pt x="1358026" y="11118"/>
                </a:lnTo>
                <a:lnTo>
                  <a:pt x="1353923" y="16135"/>
                </a:lnTo>
                <a:lnTo>
                  <a:pt x="1349364" y="29647"/>
                </a:lnTo>
                <a:lnTo>
                  <a:pt x="1352629" y="45574"/>
                </a:lnTo>
                <a:lnTo>
                  <a:pt x="1358710" y="63567"/>
                </a:lnTo>
                <a:lnTo>
                  <a:pt x="1365261" y="104810"/>
                </a:lnTo>
                <a:lnTo>
                  <a:pt x="1371074" y="146654"/>
                </a:lnTo>
                <a:lnTo>
                  <a:pt x="1372082" y="167150"/>
                </a:lnTo>
                <a:lnTo>
                  <a:pt x="1367025" y="178455"/>
                </a:lnTo>
                <a:lnTo>
                  <a:pt x="1361140" y="188109"/>
                </a:lnTo>
                <a:lnTo>
                  <a:pt x="1360960" y="190684"/>
                </a:lnTo>
                <a:lnTo>
                  <a:pt x="1361832" y="192400"/>
                </a:lnTo>
                <a:lnTo>
                  <a:pt x="1363059" y="171113"/>
                </a:lnTo>
                <a:lnTo>
                  <a:pt x="1356345" y="127597"/>
                </a:lnTo>
                <a:lnTo>
                  <a:pt x="1345464" y="89309"/>
                </a:lnTo>
                <a:lnTo>
                  <a:pt x="1333760" y="48342"/>
                </a:lnTo>
                <a:lnTo>
                  <a:pt x="1321567" y="5239"/>
                </a:lnTo>
                <a:lnTo>
                  <a:pt x="1320687" y="309"/>
                </a:lnTo>
                <a:lnTo>
                  <a:pt x="1322085" y="0"/>
                </a:lnTo>
                <a:lnTo>
                  <a:pt x="1328930" y="7593"/>
                </a:lnTo>
                <a:lnTo>
                  <a:pt x="1358161" y="19122"/>
                </a:lnTo>
                <a:lnTo>
                  <a:pt x="1393501" y="28821"/>
                </a:lnTo>
                <a:lnTo>
                  <a:pt x="1428724" y="33858"/>
                </a:lnTo>
                <a:lnTo>
                  <a:pt x="1471841" y="34854"/>
                </a:lnTo>
                <a:lnTo>
                  <a:pt x="1506451" y="3509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SMARTInkShape-Group5"/>
          <p:cNvGrpSpPr/>
          <p:nvPr/>
        </p:nvGrpSpPr>
        <p:grpSpPr>
          <a:xfrm>
            <a:off x="4152305" y="3973711"/>
            <a:ext cx="232173" cy="214313"/>
            <a:chOff x="4152305" y="3973711"/>
            <a:chExt cx="232173" cy="214313"/>
          </a:xfrm>
        </p:grpSpPr>
        <p:sp>
          <p:nvSpPr>
            <p:cNvPr id="5" name="SMARTInkShape-15"/>
            <p:cNvSpPr/>
            <p:nvPr/>
          </p:nvSpPr>
          <p:spPr>
            <a:xfrm>
              <a:off x="4152305" y="4004285"/>
              <a:ext cx="232173" cy="174810"/>
            </a:xfrm>
            <a:custGeom>
              <a:avLst/>
              <a:gdLst/>
              <a:ahLst/>
              <a:cxnLst/>
              <a:rect l="0" t="0" r="0" b="0"/>
              <a:pathLst>
                <a:path w="232173" h="174810">
                  <a:moveTo>
                    <a:pt x="0" y="5145"/>
                  </a:moveTo>
                  <a:lnTo>
                    <a:pt x="9481" y="404"/>
                  </a:lnTo>
                  <a:lnTo>
                    <a:pt x="12273" y="0"/>
                  </a:lnTo>
                  <a:lnTo>
                    <a:pt x="14135" y="723"/>
                  </a:lnTo>
                  <a:lnTo>
                    <a:pt x="39605" y="24184"/>
                  </a:lnTo>
                  <a:lnTo>
                    <a:pt x="61013" y="43859"/>
                  </a:lnTo>
                  <a:lnTo>
                    <a:pt x="96403" y="83429"/>
                  </a:lnTo>
                  <a:lnTo>
                    <a:pt x="120282" y="105532"/>
                  </a:lnTo>
                  <a:lnTo>
                    <a:pt x="163895" y="133980"/>
                  </a:lnTo>
                  <a:lnTo>
                    <a:pt x="206646" y="165145"/>
                  </a:lnTo>
                  <a:lnTo>
                    <a:pt x="232172" y="1748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SMARTInkShape-16"/>
            <p:cNvSpPr/>
            <p:nvPr/>
          </p:nvSpPr>
          <p:spPr>
            <a:xfrm>
              <a:off x="4152305" y="3973711"/>
              <a:ext cx="214313" cy="214313"/>
            </a:xfrm>
            <a:custGeom>
              <a:avLst/>
              <a:gdLst/>
              <a:ahLst/>
              <a:cxnLst/>
              <a:rect l="0" t="0" r="0" b="0"/>
              <a:pathLst>
                <a:path w="214313" h="214313">
                  <a:moveTo>
                    <a:pt x="214312" y="0"/>
                  </a:moveTo>
                  <a:lnTo>
                    <a:pt x="171061" y="43251"/>
                  </a:lnTo>
                  <a:lnTo>
                    <a:pt x="127000" y="82890"/>
                  </a:lnTo>
                  <a:lnTo>
                    <a:pt x="82403" y="127099"/>
                  </a:lnTo>
                  <a:lnTo>
                    <a:pt x="43554" y="170476"/>
                  </a:lnTo>
                  <a:lnTo>
                    <a:pt x="7699" y="207589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" name="SMARTInkShape-Group6"/>
          <p:cNvGrpSpPr/>
          <p:nvPr/>
        </p:nvGrpSpPr>
        <p:grpSpPr>
          <a:xfrm>
            <a:off x="4920258" y="2437805"/>
            <a:ext cx="357188" cy="276235"/>
            <a:chOff x="4920258" y="2437805"/>
            <a:chExt cx="357188" cy="276235"/>
          </a:xfrm>
        </p:grpSpPr>
        <p:sp>
          <p:nvSpPr>
            <p:cNvPr id="8" name="SMARTInkShape-17"/>
            <p:cNvSpPr/>
            <p:nvPr/>
          </p:nvSpPr>
          <p:spPr>
            <a:xfrm>
              <a:off x="4920258" y="2562820"/>
              <a:ext cx="357188" cy="26790"/>
            </a:xfrm>
            <a:custGeom>
              <a:avLst/>
              <a:gdLst/>
              <a:ahLst/>
              <a:cxnLst/>
              <a:rect l="0" t="0" r="0" b="0"/>
              <a:pathLst>
                <a:path w="357188" h="26790">
                  <a:moveTo>
                    <a:pt x="357187" y="26789"/>
                  </a:moveTo>
                  <a:lnTo>
                    <a:pt x="352447" y="22049"/>
                  </a:lnTo>
                  <a:lnTo>
                    <a:pt x="347474" y="19722"/>
                  </a:lnTo>
                  <a:lnTo>
                    <a:pt x="336197" y="18227"/>
                  </a:lnTo>
                  <a:lnTo>
                    <a:pt x="330330" y="20669"/>
                  </a:lnTo>
                  <a:lnTo>
                    <a:pt x="327376" y="22709"/>
                  </a:lnTo>
                  <a:lnTo>
                    <a:pt x="324414" y="23077"/>
                  </a:lnTo>
                  <a:lnTo>
                    <a:pt x="291248" y="18252"/>
                  </a:lnTo>
                  <a:lnTo>
                    <a:pt x="266873" y="15330"/>
                  </a:lnTo>
                  <a:lnTo>
                    <a:pt x="227231" y="10194"/>
                  </a:lnTo>
                  <a:lnTo>
                    <a:pt x="188153" y="4564"/>
                  </a:lnTo>
                  <a:lnTo>
                    <a:pt x="149896" y="1353"/>
                  </a:lnTo>
                  <a:lnTo>
                    <a:pt x="113425" y="401"/>
                  </a:lnTo>
                  <a:lnTo>
                    <a:pt x="77484" y="119"/>
                  </a:lnTo>
                  <a:lnTo>
                    <a:pt x="37905" y="616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Shape-18"/>
            <p:cNvSpPr/>
            <p:nvPr/>
          </p:nvSpPr>
          <p:spPr>
            <a:xfrm>
              <a:off x="5116711" y="2437805"/>
              <a:ext cx="26413" cy="276235"/>
            </a:xfrm>
            <a:custGeom>
              <a:avLst/>
              <a:gdLst/>
              <a:ahLst/>
              <a:cxnLst/>
              <a:rect l="0" t="0" r="0" b="0"/>
              <a:pathLst>
                <a:path w="26413" h="276235">
                  <a:moveTo>
                    <a:pt x="0" y="0"/>
                  </a:moveTo>
                  <a:lnTo>
                    <a:pt x="992" y="40894"/>
                  </a:lnTo>
                  <a:lnTo>
                    <a:pt x="8103" y="78469"/>
                  </a:lnTo>
                  <a:lnTo>
                    <a:pt x="11412" y="115417"/>
                  </a:lnTo>
                  <a:lnTo>
                    <a:pt x="16586" y="156413"/>
                  </a:lnTo>
                  <a:lnTo>
                    <a:pt x="17482" y="190983"/>
                  </a:lnTo>
                  <a:lnTo>
                    <a:pt x="23922" y="232083"/>
                  </a:lnTo>
                  <a:lnTo>
                    <a:pt x="26412" y="270145"/>
                  </a:lnTo>
                  <a:lnTo>
                    <a:pt x="25545" y="272370"/>
                  </a:lnTo>
                  <a:lnTo>
                    <a:pt x="23975" y="273853"/>
                  </a:lnTo>
                  <a:lnTo>
                    <a:pt x="19067" y="276234"/>
                  </a:lnTo>
                  <a:lnTo>
                    <a:pt x="8930" y="2678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6" name="SMARTInkShape-Group7"/>
          <p:cNvGrpSpPr/>
          <p:nvPr/>
        </p:nvGrpSpPr>
        <p:grpSpPr>
          <a:xfrm>
            <a:off x="5715000" y="3446859"/>
            <a:ext cx="1580556" cy="848322"/>
            <a:chOff x="5715000" y="3446859"/>
            <a:chExt cx="1580556" cy="848322"/>
          </a:xfrm>
        </p:grpSpPr>
        <p:sp>
          <p:nvSpPr>
            <p:cNvPr id="11" name="SMARTInkShape-19"/>
            <p:cNvSpPr/>
            <p:nvPr/>
          </p:nvSpPr>
          <p:spPr>
            <a:xfrm>
              <a:off x="6866930" y="3821906"/>
              <a:ext cx="44649" cy="473275"/>
            </a:xfrm>
            <a:custGeom>
              <a:avLst/>
              <a:gdLst/>
              <a:ahLst/>
              <a:cxnLst/>
              <a:rect l="0" t="0" r="0" b="0"/>
              <a:pathLst>
                <a:path w="44649" h="473275">
                  <a:moveTo>
                    <a:pt x="44648" y="0"/>
                  </a:moveTo>
                  <a:lnTo>
                    <a:pt x="35167" y="9481"/>
                  </a:lnTo>
                  <a:lnTo>
                    <a:pt x="21315" y="51850"/>
                  </a:lnTo>
                  <a:lnTo>
                    <a:pt x="13040" y="93526"/>
                  </a:lnTo>
                  <a:lnTo>
                    <a:pt x="10147" y="137293"/>
                  </a:lnTo>
                  <a:lnTo>
                    <a:pt x="9470" y="166852"/>
                  </a:lnTo>
                  <a:lnTo>
                    <a:pt x="9170" y="199173"/>
                  </a:lnTo>
                  <a:lnTo>
                    <a:pt x="8044" y="233381"/>
                  </a:lnTo>
                  <a:lnTo>
                    <a:pt x="4237" y="268428"/>
                  </a:lnTo>
                  <a:lnTo>
                    <a:pt x="1883" y="301202"/>
                  </a:lnTo>
                  <a:lnTo>
                    <a:pt x="558" y="342253"/>
                  </a:lnTo>
                  <a:lnTo>
                    <a:pt x="165" y="375914"/>
                  </a:lnTo>
                  <a:lnTo>
                    <a:pt x="49" y="411022"/>
                  </a:lnTo>
                  <a:lnTo>
                    <a:pt x="4750" y="453701"/>
                  </a:lnTo>
                  <a:lnTo>
                    <a:pt x="5151" y="460225"/>
                  </a:lnTo>
                  <a:lnTo>
                    <a:pt x="0" y="473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Shape-20"/>
            <p:cNvSpPr/>
            <p:nvPr/>
          </p:nvSpPr>
          <p:spPr>
            <a:xfrm>
              <a:off x="6630780" y="3875484"/>
              <a:ext cx="307588" cy="164262"/>
            </a:xfrm>
            <a:custGeom>
              <a:avLst/>
              <a:gdLst/>
              <a:ahLst/>
              <a:cxnLst/>
              <a:rect l="0" t="0" r="0" b="0"/>
              <a:pathLst>
                <a:path w="307588" h="164262">
                  <a:moveTo>
                    <a:pt x="39697" y="0"/>
                  </a:moveTo>
                  <a:lnTo>
                    <a:pt x="34956" y="34339"/>
                  </a:lnTo>
                  <a:lnTo>
                    <a:pt x="24466" y="72158"/>
                  </a:lnTo>
                  <a:lnTo>
                    <a:pt x="12839" y="114171"/>
                  </a:lnTo>
                  <a:lnTo>
                    <a:pt x="0" y="157506"/>
                  </a:lnTo>
                  <a:lnTo>
                    <a:pt x="334" y="161559"/>
                  </a:lnTo>
                  <a:lnTo>
                    <a:pt x="1549" y="164261"/>
                  </a:lnTo>
                  <a:lnTo>
                    <a:pt x="4342" y="164078"/>
                  </a:lnTo>
                  <a:lnTo>
                    <a:pt x="38103" y="149073"/>
                  </a:lnTo>
                  <a:lnTo>
                    <a:pt x="81237" y="143107"/>
                  </a:lnTo>
                  <a:lnTo>
                    <a:pt x="111205" y="138093"/>
                  </a:lnTo>
                  <a:lnTo>
                    <a:pt x="144779" y="142010"/>
                  </a:lnTo>
                  <a:lnTo>
                    <a:pt x="179862" y="148462"/>
                  </a:lnTo>
                  <a:lnTo>
                    <a:pt x="214401" y="151807"/>
                  </a:lnTo>
                  <a:lnTo>
                    <a:pt x="257686" y="164104"/>
                  </a:lnTo>
                  <a:lnTo>
                    <a:pt x="307587" y="1518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Shape-21"/>
            <p:cNvSpPr/>
            <p:nvPr/>
          </p:nvSpPr>
          <p:spPr>
            <a:xfrm>
              <a:off x="6250781" y="3571875"/>
              <a:ext cx="1044775" cy="26790"/>
            </a:xfrm>
            <a:custGeom>
              <a:avLst/>
              <a:gdLst/>
              <a:ahLst/>
              <a:cxnLst/>
              <a:rect l="0" t="0" r="0" b="0"/>
              <a:pathLst>
                <a:path w="1044775" h="26790">
                  <a:moveTo>
                    <a:pt x="1044774" y="0"/>
                  </a:moveTo>
                  <a:lnTo>
                    <a:pt x="1015633" y="2646"/>
                  </a:lnTo>
                  <a:lnTo>
                    <a:pt x="977061" y="7689"/>
                  </a:lnTo>
                  <a:lnTo>
                    <a:pt x="933429" y="8562"/>
                  </a:lnTo>
                  <a:lnTo>
                    <a:pt x="900037" y="8766"/>
                  </a:lnTo>
                  <a:lnTo>
                    <a:pt x="863368" y="8857"/>
                  </a:lnTo>
                  <a:lnTo>
                    <a:pt x="820612" y="8898"/>
                  </a:lnTo>
                  <a:lnTo>
                    <a:pt x="788381" y="8915"/>
                  </a:lnTo>
                  <a:lnTo>
                    <a:pt x="748209" y="8926"/>
                  </a:lnTo>
                  <a:lnTo>
                    <a:pt x="707533" y="8929"/>
                  </a:lnTo>
                  <a:lnTo>
                    <a:pt x="670345" y="8929"/>
                  </a:lnTo>
                  <a:lnTo>
                    <a:pt x="631545" y="8930"/>
                  </a:lnTo>
                  <a:lnTo>
                    <a:pt x="588630" y="8930"/>
                  </a:lnTo>
                  <a:lnTo>
                    <a:pt x="544495" y="8930"/>
                  </a:lnTo>
                  <a:lnTo>
                    <a:pt x="499999" y="8930"/>
                  </a:lnTo>
                  <a:lnTo>
                    <a:pt x="458041" y="8930"/>
                  </a:lnTo>
                  <a:lnTo>
                    <a:pt x="415183" y="8930"/>
                  </a:lnTo>
                  <a:lnTo>
                    <a:pt x="383955" y="8930"/>
                  </a:lnTo>
                  <a:lnTo>
                    <a:pt x="343070" y="8930"/>
                  </a:lnTo>
                  <a:lnTo>
                    <a:pt x="299978" y="8930"/>
                  </a:lnTo>
                  <a:lnTo>
                    <a:pt x="256783" y="8930"/>
                  </a:lnTo>
                  <a:lnTo>
                    <a:pt x="218408" y="9922"/>
                  </a:lnTo>
                  <a:lnTo>
                    <a:pt x="181902" y="15067"/>
                  </a:lnTo>
                  <a:lnTo>
                    <a:pt x="143966" y="17032"/>
                  </a:lnTo>
                  <a:lnTo>
                    <a:pt x="112602" y="17492"/>
                  </a:lnTo>
                  <a:lnTo>
                    <a:pt x="81465" y="20342"/>
                  </a:lnTo>
                  <a:lnTo>
                    <a:pt x="40015" y="25515"/>
                  </a:lnTo>
                  <a:lnTo>
                    <a:pt x="0" y="26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Shape-22"/>
            <p:cNvSpPr/>
            <p:nvPr/>
          </p:nvSpPr>
          <p:spPr>
            <a:xfrm>
              <a:off x="5715000" y="3562945"/>
              <a:ext cx="303610" cy="25546"/>
            </a:xfrm>
            <a:custGeom>
              <a:avLst/>
              <a:gdLst/>
              <a:ahLst/>
              <a:cxnLst/>
              <a:rect l="0" t="0" r="0" b="0"/>
              <a:pathLst>
                <a:path w="303610" h="25546">
                  <a:moveTo>
                    <a:pt x="303609" y="0"/>
                  </a:moveTo>
                  <a:lnTo>
                    <a:pt x="294129" y="4741"/>
                  </a:lnTo>
                  <a:lnTo>
                    <a:pt x="250644" y="8378"/>
                  </a:lnTo>
                  <a:lnTo>
                    <a:pt x="209693" y="13562"/>
                  </a:lnTo>
                  <a:lnTo>
                    <a:pt x="174668" y="17011"/>
                  </a:lnTo>
                  <a:lnTo>
                    <a:pt x="137964" y="17608"/>
                  </a:lnTo>
                  <a:lnTo>
                    <a:pt x="94794" y="17810"/>
                  </a:lnTo>
                  <a:lnTo>
                    <a:pt x="57089" y="22590"/>
                  </a:lnTo>
                  <a:lnTo>
                    <a:pt x="32569" y="25545"/>
                  </a:lnTo>
                  <a:lnTo>
                    <a:pt x="0" y="17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Shape-23"/>
            <p:cNvSpPr/>
            <p:nvPr/>
          </p:nvSpPr>
          <p:spPr>
            <a:xfrm>
              <a:off x="5723930" y="3446859"/>
              <a:ext cx="267891" cy="1"/>
            </a:xfrm>
            <a:custGeom>
              <a:avLst/>
              <a:gdLst/>
              <a:ahLst/>
              <a:cxnLst/>
              <a:rect l="0" t="0" r="0" b="0"/>
              <a:pathLst>
                <a:path w="267891" h="1">
                  <a:moveTo>
                    <a:pt x="267890" y="0"/>
                  </a:moveTo>
                  <a:lnTo>
                    <a:pt x="233552" y="0"/>
                  </a:lnTo>
                  <a:lnTo>
                    <a:pt x="189596" y="0"/>
                  </a:lnTo>
                  <a:lnTo>
                    <a:pt x="147988" y="0"/>
                  </a:lnTo>
                  <a:lnTo>
                    <a:pt x="105851" y="0"/>
                  </a:lnTo>
                  <a:lnTo>
                    <a:pt x="68956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" name="SMARTInkShape-Group8"/>
          <p:cNvGrpSpPr/>
          <p:nvPr/>
        </p:nvGrpSpPr>
        <p:grpSpPr>
          <a:xfrm>
            <a:off x="6536531" y="2939823"/>
            <a:ext cx="461141" cy="435600"/>
            <a:chOff x="6536531" y="2939823"/>
            <a:chExt cx="461141" cy="435600"/>
          </a:xfrm>
        </p:grpSpPr>
        <p:sp>
          <p:nvSpPr>
            <p:cNvPr id="17" name="SMARTInkShape-24"/>
            <p:cNvSpPr/>
            <p:nvPr/>
          </p:nvSpPr>
          <p:spPr>
            <a:xfrm>
              <a:off x="6738782" y="2939823"/>
              <a:ext cx="258890" cy="406476"/>
            </a:xfrm>
            <a:custGeom>
              <a:avLst/>
              <a:gdLst/>
              <a:ahLst/>
              <a:cxnLst/>
              <a:rect l="0" t="0" r="0" b="0"/>
              <a:pathLst>
                <a:path w="258890" h="406476">
                  <a:moveTo>
                    <a:pt x="20991" y="33763"/>
                  </a:moveTo>
                  <a:lnTo>
                    <a:pt x="5761" y="77472"/>
                  </a:lnTo>
                  <a:lnTo>
                    <a:pt x="0" y="87254"/>
                  </a:lnTo>
                  <a:lnTo>
                    <a:pt x="52" y="86291"/>
                  </a:lnTo>
                  <a:lnTo>
                    <a:pt x="25004" y="42940"/>
                  </a:lnTo>
                  <a:lnTo>
                    <a:pt x="49130" y="15115"/>
                  </a:lnTo>
                  <a:lnTo>
                    <a:pt x="73426" y="4646"/>
                  </a:lnTo>
                  <a:lnTo>
                    <a:pt x="105760" y="0"/>
                  </a:lnTo>
                  <a:lnTo>
                    <a:pt x="135736" y="3364"/>
                  </a:lnTo>
                  <a:lnTo>
                    <a:pt x="143128" y="7544"/>
                  </a:lnTo>
                  <a:lnTo>
                    <a:pt x="153988" y="20126"/>
                  </a:lnTo>
                  <a:lnTo>
                    <a:pt x="159476" y="38285"/>
                  </a:lnTo>
                  <a:lnTo>
                    <a:pt x="159920" y="73467"/>
                  </a:lnTo>
                  <a:lnTo>
                    <a:pt x="155167" y="99034"/>
                  </a:lnTo>
                  <a:lnTo>
                    <a:pt x="135947" y="139701"/>
                  </a:lnTo>
                  <a:lnTo>
                    <a:pt x="107163" y="178278"/>
                  </a:lnTo>
                  <a:lnTo>
                    <a:pt x="88416" y="196086"/>
                  </a:lnTo>
                  <a:lnTo>
                    <a:pt x="61473" y="210018"/>
                  </a:lnTo>
                  <a:lnTo>
                    <a:pt x="72343" y="202183"/>
                  </a:lnTo>
                  <a:lnTo>
                    <a:pt x="94415" y="192034"/>
                  </a:lnTo>
                  <a:lnTo>
                    <a:pt x="133685" y="186845"/>
                  </a:lnTo>
                  <a:lnTo>
                    <a:pt x="157018" y="186938"/>
                  </a:lnTo>
                  <a:lnTo>
                    <a:pt x="182343" y="193801"/>
                  </a:lnTo>
                  <a:lnTo>
                    <a:pt x="214921" y="213395"/>
                  </a:lnTo>
                  <a:lnTo>
                    <a:pt x="227237" y="225717"/>
                  </a:lnTo>
                  <a:lnTo>
                    <a:pt x="254885" y="270109"/>
                  </a:lnTo>
                  <a:lnTo>
                    <a:pt x="258889" y="289949"/>
                  </a:lnTo>
                  <a:lnTo>
                    <a:pt x="256403" y="318691"/>
                  </a:lnTo>
                  <a:lnTo>
                    <a:pt x="245682" y="354077"/>
                  </a:lnTo>
                  <a:lnTo>
                    <a:pt x="219827" y="387430"/>
                  </a:lnTo>
                  <a:lnTo>
                    <a:pt x="192905" y="400932"/>
                  </a:lnTo>
                  <a:lnTo>
                    <a:pt x="159792" y="406475"/>
                  </a:lnTo>
                  <a:lnTo>
                    <a:pt x="139235" y="402481"/>
                  </a:lnTo>
                  <a:lnTo>
                    <a:pt x="101359" y="382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SMARTInkShape-25"/>
            <p:cNvSpPr/>
            <p:nvPr/>
          </p:nvSpPr>
          <p:spPr>
            <a:xfrm>
              <a:off x="6536531" y="2955727"/>
              <a:ext cx="17861" cy="419696"/>
            </a:xfrm>
            <a:custGeom>
              <a:avLst/>
              <a:gdLst/>
              <a:ahLst/>
              <a:cxnLst/>
              <a:rect l="0" t="0" r="0" b="0"/>
              <a:pathLst>
                <a:path w="17861" h="419696">
                  <a:moveTo>
                    <a:pt x="0" y="0"/>
                  </a:moveTo>
                  <a:lnTo>
                    <a:pt x="0" y="34653"/>
                  </a:lnTo>
                  <a:lnTo>
                    <a:pt x="992" y="70019"/>
                  </a:lnTo>
                  <a:lnTo>
                    <a:pt x="6137" y="108500"/>
                  </a:lnTo>
                  <a:lnTo>
                    <a:pt x="13303" y="152177"/>
                  </a:lnTo>
                  <a:lnTo>
                    <a:pt x="16509" y="188185"/>
                  </a:lnTo>
                  <a:lnTo>
                    <a:pt x="17460" y="230273"/>
                  </a:lnTo>
                  <a:lnTo>
                    <a:pt x="17741" y="274163"/>
                  </a:lnTo>
                  <a:lnTo>
                    <a:pt x="17824" y="313846"/>
                  </a:lnTo>
                  <a:lnTo>
                    <a:pt x="17849" y="355480"/>
                  </a:lnTo>
                  <a:lnTo>
                    <a:pt x="15212" y="395229"/>
                  </a:lnTo>
                  <a:lnTo>
                    <a:pt x="12714" y="409813"/>
                  </a:lnTo>
                  <a:lnTo>
                    <a:pt x="17860" y="4196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66279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Addition (notes)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2060848"/>
                <a:ext cx="6196405" cy="3888431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4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4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CA" sz="4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CA" sz="4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CA" sz="4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4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sz="4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A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CA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dirty="0" smtClean="0"/>
                  <a:t>Ensure improper form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dirty="0" smtClean="0"/>
                  <a:t>Find COMMON DENOMINATOR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dirty="0" smtClean="0"/>
                  <a:t>ADD the NUMERATORS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dirty="0"/>
                  <a:t>Simplify (if necessary</a:t>
                </a:r>
                <a:r>
                  <a:rPr lang="en-CA" dirty="0" smtClean="0"/>
                  <a:t>)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2060848"/>
                <a:ext cx="6196405" cy="3888431"/>
              </a:xfrm>
              <a:blipFill rotWithShape="1">
                <a:blip r:embed="rId2"/>
                <a:stretch>
                  <a:fillRect l="-492" b="-17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SMARTInkShape-Group76"/>
          <p:cNvGrpSpPr/>
          <p:nvPr/>
        </p:nvGrpSpPr>
        <p:grpSpPr>
          <a:xfrm>
            <a:off x="5866805" y="2177306"/>
            <a:ext cx="422238" cy="371696"/>
            <a:chOff x="5866805" y="2177306"/>
            <a:chExt cx="422238" cy="371696"/>
          </a:xfrm>
        </p:grpSpPr>
        <p:sp>
          <p:nvSpPr>
            <p:cNvPr id="55" name="SMARTInkShape-272"/>
            <p:cNvSpPr/>
            <p:nvPr/>
          </p:nvSpPr>
          <p:spPr>
            <a:xfrm>
              <a:off x="5866805" y="2196703"/>
              <a:ext cx="44649" cy="352299"/>
            </a:xfrm>
            <a:custGeom>
              <a:avLst/>
              <a:gdLst/>
              <a:ahLst/>
              <a:cxnLst/>
              <a:rect l="0" t="0" r="0" b="0"/>
              <a:pathLst>
                <a:path w="44649" h="352299">
                  <a:moveTo>
                    <a:pt x="0" y="0"/>
                  </a:moveTo>
                  <a:lnTo>
                    <a:pt x="0" y="4741"/>
                  </a:lnTo>
                  <a:lnTo>
                    <a:pt x="12428" y="42901"/>
                  </a:lnTo>
                  <a:lnTo>
                    <a:pt x="20990" y="80401"/>
                  </a:lnTo>
                  <a:lnTo>
                    <a:pt x="28671" y="123060"/>
                  </a:lnTo>
                  <a:lnTo>
                    <a:pt x="32586" y="140022"/>
                  </a:lnTo>
                  <a:lnTo>
                    <a:pt x="34791" y="182048"/>
                  </a:lnTo>
                  <a:lnTo>
                    <a:pt x="36436" y="223384"/>
                  </a:lnTo>
                  <a:lnTo>
                    <a:pt x="42732" y="261929"/>
                  </a:lnTo>
                  <a:lnTo>
                    <a:pt x="44080" y="298205"/>
                  </a:lnTo>
                  <a:lnTo>
                    <a:pt x="44536" y="340686"/>
                  </a:lnTo>
                  <a:lnTo>
                    <a:pt x="44615" y="352298"/>
                  </a:lnTo>
                  <a:lnTo>
                    <a:pt x="44648" y="3393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SMARTInkShape-273"/>
            <p:cNvSpPr/>
            <p:nvPr/>
          </p:nvSpPr>
          <p:spPr>
            <a:xfrm>
              <a:off x="5992263" y="2177306"/>
              <a:ext cx="296780" cy="329053"/>
            </a:xfrm>
            <a:custGeom>
              <a:avLst/>
              <a:gdLst/>
              <a:ahLst/>
              <a:cxnLst/>
              <a:rect l="0" t="0" r="0" b="0"/>
              <a:pathLst>
                <a:path w="296780" h="329053">
                  <a:moveTo>
                    <a:pt x="44207" y="10467"/>
                  </a:moveTo>
                  <a:lnTo>
                    <a:pt x="37138" y="27249"/>
                  </a:lnTo>
                  <a:lnTo>
                    <a:pt x="33182" y="39583"/>
                  </a:lnTo>
                  <a:lnTo>
                    <a:pt x="11369" y="77272"/>
                  </a:lnTo>
                  <a:lnTo>
                    <a:pt x="2919" y="88119"/>
                  </a:lnTo>
                  <a:lnTo>
                    <a:pt x="554" y="94881"/>
                  </a:lnTo>
                  <a:lnTo>
                    <a:pt x="221" y="94524"/>
                  </a:lnTo>
                  <a:lnTo>
                    <a:pt x="0" y="93294"/>
                  </a:lnTo>
                  <a:lnTo>
                    <a:pt x="844" y="92474"/>
                  </a:lnTo>
                  <a:lnTo>
                    <a:pt x="4429" y="91563"/>
                  </a:lnTo>
                  <a:lnTo>
                    <a:pt x="5782" y="90328"/>
                  </a:lnTo>
                  <a:lnTo>
                    <a:pt x="22508" y="62380"/>
                  </a:lnTo>
                  <a:lnTo>
                    <a:pt x="47270" y="37515"/>
                  </a:lnTo>
                  <a:lnTo>
                    <a:pt x="84113" y="13662"/>
                  </a:lnTo>
                  <a:lnTo>
                    <a:pt x="103945" y="3288"/>
                  </a:lnTo>
                  <a:lnTo>
                    <a:pt x="123342" y="0"/>
                  </a:lnTo>
                  <a:lnTo>
                    <a:pt x="140894" y="2839"/>
                  </a:lnTo>
                  <a:lnTo>
                    <a:pt x="155307" y="10715"/>
                  </a:lnTo>
                  <a:lnTo>
                    <a:pt x="163037" y="18184"/>
                  </a:lnTo>
                  <a:lnTo>
                    <a:pt x="165099" y="21565"/>
                  </a:lnTo>
                  <a:lnTo>
                    <a:pt x="168000" y="45285"/>
                  </a:lnTo>
                  <a:lnTo>
                    <a:pt x="163387" y="63645"/>
                  </a:lnTo>
                  <a:lnTo>
                    <a:pt x="149633" y="88070"/>
                  </a:lnTo>
                  <a:lnTo>
                    <a:pt x="109806" y="132215"/>
                  </a:lnTo>
                  <a:lnTo>
                    <a:pt x="97929" y="144216"/>
                  </a:lnTo>
                  <a:lnTo>
                    <a:pt x="101486" y="140687"/>
                  </a:lnTo>
                  <a:lnTo>
                    <a:pt x="119386" y="132285"/>
                  </a:lnTo>
                  <a:lnTo>
                    <a:pt x="148282" y="128252"/>
                  </a:lnTo>
                  <a:lnTo>
                    <a:pt x="186719" y="131797"/>
                  </a:lnTo>
                  <a:lnTo>
                    <a:pt x="224787" y="139131"/>
                  </a:lnTo>
                  <a:lnTo>
                    <a:pt x="256461" y="152329"/>
                  </a:lnTo>
                  <a:lnTo>
                    <a:pt x="279958" y="173547"/>
                  </a:lnTo>
                  <a:lnTo>
                    <a:pt x="294745" y="198686"/>
                  </a:lnTo>
                  <a:lnTo>
                    <a:pt x="296779" y="216159"/>
                  </a:lnTo>
                  <a:lnTo>
                    <a:pt x="289998" y="251630"/>
                  </a:lnTo>
                  <a:lnTo>
                    <a:pt x="277216" y="278376"/>
                  </a:lnTo>
                  <a:lnTo>
                    <a:pt x="261206" y="293580"/>
                  </a:lnTo>
                  <a:lnTo>
                    <a:pt x="216666" y="317569"/>
                  </a:lnTo>
                  <a:lnTo>
                    <a:pt x="196261" y="325551"/>
                  </a:lnTo>
                  <a:lnTo>
                    <a:pt x="163453" y="329052"/>
                  </a:lnTo>
                  <a:lnTo>
                    <a:pt x="143838" y="326355"/>
                  </a:lnTo>
                  <a:lnTo>
                    <a:pt x="137416" y="323255"/>
                  </a:lnTo>
                  <a:lnTo>
                    <a:pt x="124573" y="3051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2" name="SMARTInkShape-Group77"/>
          <p:cNvGrpSpPr/>
          <p:nvPr/>
        </p:nvGrpSpPr>
        <p:grpSpPr>
          <a:xfrm>
            <a:off x="5206008" y="2571750"/>
            <a:ext cx="1330524" cy="607220"/>
            <a:chOff x="5206008" y="2571750"/>
            <a:chExt cx="1330524" cy="607220"/>
          </a:xfrm>
        </p:grpSpPr>
        <p:sp>
          <p:nvSpPr>
            <p:cNvPr id="58" name="SMARTInkShape-274"/>
            <p:cNvSpPr/>
            <p:nvPr/>
          </p:nvSpPr>
          <p:spPr>
            <a:xfrm>
              <a:off x="5232797" y="2571750"/>
              <a:ext cx="241102" cy="17860"/>
            </a:xfrm>
            <a:custGeom>
              <a:avLst/>
              <a:gdLst/>
              <a:ahLst/>
              <a:cxnLst/>
              <a:rect l="0" t="0" r="0" b="0"/>
              <a:pathLst>
                <a:path w="241102" h="17860">
                  <a:moveTo>
                    <a:pt x="241101" y="0"/>
                  </a:moveTo>
                  <a:lnTo>
                    <a:pt x="199561" y="14239"/>
                  </a:lnTo>
                  <a:lnTo>
                    <a:pt x="157416" y="17144"/>
                  </a:lnTo>
                  <a:lnTo>
                    <a:pt x="119619" y="17718"/>
                  </a:lnTo>
                  <a:lnTo>
                    <a:pt x="85603" y="17818"/>
                  </a:lnTo>
                  <a:lnTo>
                    <a:pt x="50389" y="17847"/>
                  </a:lnTo>
                  <a:lnTo>
                    <a:pt x="0" y="17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SMARTInkShape-275"/>
            <p:cNvSpPr/>
            <p:nvPr/>
          </p:nvSpPr>
          <p:spPr>
            <a:xfrm>
              <a:off x="5206008" y="2678906"/>
              <a:ext cx="303610" cy="17861"/>
            </a:xfrm>
            <a:custGeom>
              <a:avLst/>
              <a:gdLst/>
              <a:ahLst/>
              <a:cxnLst/>
              <a:rect l="0" t="0" r="0" b="0"/>
              <a:pathLst>
                <a:path w="303610" h="17861">
                  <a:moveTo>
                    <a:pt x="303609" y="0"/>
                  </a:moveTo>
                  <a:lnTo>
                    <a:pt x="266991" y="0"/>
                  </a:lnTo>
                  <a:lnTo>
                    <a:pt x="225122" y="0"/>
                  </a:lnTo>
                  <a:lnTo>
                    <a:pt x="184978" y="0"/>
                  </a:lnTo>
                  <a:lnTo>
                    <a:pt x="140851" y="0"/>
                  </a:lnTo>
                  <a:lnTo>
                    <a:pt x="108336" y="0"/>
                  </a:lnTo>
                  <a:lnTo>
                    <a:pt x="64504" y="4741"/>
                  </a:lnTo>
                  <a:lnTo>
                    <a:pt x="29612" y="8378"/>
                  </a:lnTo>
                  <a:lnTo>
                    <a:pt x="0" y="178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SMARTInkShape-276"/>
            <p:cNvSpPr/>
            <p:nvPr/>
          </p:nvSpPr>
          <p:spPr>
            <a:xfrm>
              <a:off x="5734577" y="2723555"/>
              <a:ext cx="801955" cy="35719"/>
            </a:xfrm>
            <a:custGeom>
              <a:avLst/>
              <a:gdLst/>
              <a:ahLst/>
              <a:cxnLst/>
              <a:rect l="0" t="0" r="0" b="0"/>
              <a:pathLst>
                <a:path w="801955" h="35719">
                  <a:moveTo>
                    <a:pt x="25071" y="35718"/>
                  </a:moveTo>
                  <a:lnTo>
                    <a:pt x="20331" y="30978"/>
                  </a:lnTo>
                  <a:lnTo>
                    <a:pt x="15358" y="28651"/>
                  </a:lnTo>
                  <a:lnTo>
                    <a:pt x="0" y="26898"/>
                  </a:lnTo>
                  <a:lnTo>
                    <a:pt x="33927" y="19110"/>
                  </a:lnTo>
                  <a:lnTo>
                    <a:pt x="74813" y="17114"/>
                  </a:lnTo>
                  <a:lnTo>
                    <a:pt x="108270" y="11795"/>
                  </a:lnTo>
                  <a:lnTo>
                    <a:pt x="141754" y="10203"/>
                  </a:lnTo>
                  <a:lnTo>
                    <a:pt x="185431" y="9307"/>
                  </a:lnTo>
                  <a:lnTo>
                    <a:pt x="228249" y="4301"/>
                  </a:lnTo>
                  <a:lnTo>
                    <a:pt x="267614" y="1274"/>
                  </a:lnTo>
                  <a:lnTo>
                    <a:pt x="309154" y="377"/>
                  </a:lnTo>
                  <a:lnTo>
                    <a:pt x="352881" y="112"/>
                  </a:lnTo>
                  <a:lnTo>
                    <a:pt x="397257" y="33"/>
                  </a:lnTo>
                  <a:lnTo>
                    <a:pt x="441824" y="10"/>
                  </a:lnTo>
                  <a:lnTo>
                    <a:pt x="486449" y="3"/>
                  </a:lnTo>
                  <a:lnTo>
                    <a:pt x="526349" y="0"/>
                  </a:lnTo>
                  <a:lnTo>
                    <a:pt x="568048" y="0"/>
                  </a:lnTo>
                  <a:lnTo>
                    <a:pt x="607082" y="4740"/>
                  </a:lnTo>
                  <a:lnTo>
                    <a:pt x="643783" y="7688"/>
                  </a:lnTo>
                  <a:lnTo>
                    <a:pt x="679793" y="8562"/>
                  </a:lnTo>
                  <a:lnTo>
                    <a:pt x="721379" y="8857"/>
                  </a:lnTo>
                  <a:lnTo>
                    <a:pt x="755149" y="8908"/>
                  </a:lnTo>
                  <a:lnTo>
                    <a:pt x="801954" y="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SMARTInkShape-277"/>
            <p:cNvSpPr/>
            <p:nvPr/>
          </p:nvSpPr>
          <p:spPr>
            <a:xfrm>
              <a:off x="6048508" y="2825971"/>
              <a:ext cx="243110" cy="352999"/>
            </a:xfrm>
            <a:custGeom>
              <a:avLst/>
              <a:gdLst/>
              <a:ahLst/>
              <a:cxnLst/>
              <a:rect l="0" t="0" r="0" b="0"/>
              <a:pathLst>
                <a:path w="243110" h="352999">
                  <a:moveTo>
                    <a:pt x="59397" y="4740"/>
                  </a:moveTo>
                  <a:lnTo>
                    <a:pt x="68879" y="0"/>
                  </a:lnTo>
                  <a:lnTo>
                    <a:pt x="69688" y="587"/>
                  </a:lnTo>
                  <a:lnTo>
                    <a:pt x="50462" y="41871"/>
                  </a:lnTo>
                  <a:lnTo>
                    <a:pt x="34594" y="86285"/>
                  </a:lnTo>
                  <a:lnTo>
                    <a:pt x="19257" y="125285"/>
                  </a:lnTo>
                  <a:lnTo>
                    <a:pt x="8214" y="167054"/>
                  </a:lnTo>
                  <a:lnTo>
                    <a:pt x="687" y="200559"/>
                  </a:lnTo>
                  <a:lnTo>
                    <a:pt x="0" y="239480"/>
                  </a:lnTo>
                  <a:lnTo>
                    <a:pt x="16540" y="282949"/>
                  </a:lnTo>
                  <a:lnTo>
                    <a:pt x="21897" y="294393"/>
                  </a:lnTo>
                  <a:lnTo>
                    <a:pt x="38431" y="312399"/>
                  </a:lnTo>
                  <a:lnTo>
                    <a:pt x="71903" y="335387"/>
                  </a:lnTo>
                  <a:lnTo>
                    <a:pt x="100917" y="341496"/>
                  </a:lnTo>
                  <a:lnTo>
                    <a:pt x="139389" y="343306"/>
                  </a:lnTo>
                  <a:lnTo>
                    <a:pt x="177467" y="334361"/>
                  </a:lnTo>
                  <a:lnTo>
                    <a:pt x="217768" y="307424"/>
                  </a:lnTo>
                  <a:lnTo>
                    <a:pt x="232642" y="294378"/>
                  </a:lnTo>
                  <a:lnTo>
                    <a:pt x="240575" y="274028"/>
                  </a:lnTo>
                  <a:lnTo>
                    <a:pt x="243109" y="250431"/>
                  </a:lnTo>
                  <a:lnTo>
                    <a:pt x="240927" y="230022"/>
                  </a:lnTo>
                  <a:lnTo>
                    <a:pt x="234005" y="213675"/>
                  </a:lnTo>
                  <a:lnTo>
                    <a:pt x="229381" y="206538"/>
                  </a:lnTo>
                  <a:lnTo>
                    <a:pt x="216306" y="195962"/>
                  </a:lnTo>
                  <a:lnTo>
                    <a:pt x="208651" y="191752"/>
                  </a:lnTo>
                  <a:lnTo>
                    <a:pt x="186918" y="189721"/>
                  </a:lnTo>
                  <a:lnTo>
                    <a:pt x="152083" y="194156"/>
                  </a:lnTo>
                  <a:lnTo>
                    <a:pt x="132341" y="201042"/>
                  </a:lnTo>
                  <a:lnTo>
                    <a:pt x="113645" y="214024"/>
                  </a:lnTo>
                  <a:lnTo>
                    <a:pt x="100706" y="229716"/>
                  </a:lnTo>
                  <a:lnTo>
                    <a:pt x="84315" y="264043"/>
                  </a:lnTo>
                  <a:lnTo>
                    <a:pt x="74608" y="300072"/>
                  </a:lnTo>
                  <a:lnTo>
                    <a:pt x="68328" y="3529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3" name="SMARTInkShape-278"/>
          <p:cNvSpPr/>
          <p:nvPr/>
        </p:nvSpPr>
        <p:spPr>
          <a:xfrm>
            <a:off x="2750344" y="4573241"/>
            <a:ext cx="2214562" cy="61268"/>
          </a:xfrm>
          <a:custGeom>
            <a:avLst/>
            <a:gdLst/>
            <a:ahLst/>
            <a:cxnLst/>
            <a:rect l="0" t="0" r="0" b="0"/>
            <a:pathLst>
              <a:path w="2214562" h="61268">
                <a:moveTo>
                  <a:pt x="0" y="61267"/>
                </a:moveTo>
                <a:lnTo>
                  <a:pt x="41981" y="61267"/>
                </a:lnTo>
                <a:lnTo>
                  <a:pt x="82158" y="61267"/>
                </a:lnTo>
                <a:lnTo>
                  <a:pt x="125251" y="54199"/>
                </a:lnTo>
                <a:lnTo>
                  <a:pt x="160781" y="52705"/>
                </a:lnTo>
                <a:lnTo>
                  <a:pt x="203591" y="45281"/>
                </a:lnTo>
                <a:lnTo>
                  <a:pt x="238476" y="38120"/>
                </a:lnTo>
                <a:lnTo>
                  <a:pt x="274940" y="35557"/>
                </a:lnTo>
                <a:lnTo>
                  <a:pt x="315730" y="33805"/>
                </a:lnTo>
                <a:lnTo>
                  <a:pt x="354385" y="28435"/>
                </a:lnTo>
                <a:lnTo>
                  <a:pt x="396816" y="25412"/>
                </a:lnTo>
                <a:lnTo>
                  <a:pt x="440807" y="20657"/>
                </a:lnTo>
                <a:lnTo>
                  <a:pt x="485261" y="22666"/>
                </a:lnTo>
                <a:lnTo>
                  <a:pt x="529852" y="18851"/>
                </a:lnTo>
                <a:lnTo>
                  <a:pt x="574483" y="17280"/>
                </a:lnTo>
                <a:lnTo>
                  <a:pt x="604245" y="16912"/>
                </a:lnTo>
                <a:lnTo>
                  <a:pt x="636655" y="16749"/>
                </a:lnTo>
                <a:lnTo>
                  <a:pt x="670903" y="16677"/>
                </a:lnTo>
                <a:lnTo>
                  <a:pt x="705968" y="16644"/>
                </a:lnTo>
                <a:lnTo>
                  <a:pt x="738750" y="16630"/>
                </a:lnTo>
                <a:lnTo>
                  <a:pt x="770849" y="15631"/>
                </a:lnTo>
                <a:lnTo>
                  <a:pt x="804959" y="11880"/>
                </a:lnTo>
                <a:lnTo>
                  <a:pt x="842608" y="9551"/>
                </a:lnTo>
                <a:lnTo>
                  <a:pt x="881500" y="8517"/>
                </a:lnTo>
                <a:lnTo>
                  <a:pt x="918629" y="8057"/>
                </a:lnTo>
                <a:lnTo>
                  <a:pt x="954975" y="7852"/>
                </a:lnTo>
                <a:lnTo>
                  <a:pt x="990972" y="7762"/>
                </a:lnTo>
                <a:lnTo>
                  <a:pt x="1026815" y="7721"/>
                </a:lnTo>
                <a:lnTo>
                  <a:pt x="1062588" y="7703"/>
                </a:lnTo>
                <a:lnTo>
                  <a:pt x="1098332" y="7695"/>
                </a:lnTo>
                <a:lnTo>
                  <a:pt x="1134062" y="7692"/>
                </a:lnTo>
                <a:lnTo>
                  <a:pt x="1169785" y="7690"/>
                </a:lnTo>
                <a:lnTo>
                  <a:pt x="1205506" y="7689"/>
                </a:lnTo>
                <a:lnTo>
                  <a:pt x="1241226" y="7689"/>
                </a:lnTo>
                <a:lnTo>
                  <a:pt x="1276944" y="7689"/>
                </a:lnTo>
                <a:lnTo>
                  <a:pt x="1312663" y="7689"/>
                </a:lnTo>
                <a:lnTo>
                  <a:pt x="1348383" y="7689"/>
                </a:lnTo>
                <a:lnTo>
                  <a:pt x="1384101" y="7689"/>
                </a:lnTo>
                <a:lnTo>
                  <a:pt x="1418828" y="7689"/>
                </a:lnTo>
                <a:lnTo>
                  <a:pt x="1450798" y="7689"/>
                </a:lnTo>
                <a:lnTo>
                  <a:pt x="1484190" y="5043"/>
                </a:lnTo>
                <a:lnTo>
                  <a:pt x="1518874" y="1552"/>
                </a:lnTo>
                <a:lnTo>
                  <a:pt x="1554134" y="0"/>
                </a:lnTo>
                <a:lnTo>
                  <a:pt x="1587002" y="1956"/>
                </a:lnTo>
                <a:lnTo>
                  <a:pt x="1619139" y="4149"/>
                </a:lnTo>
                <a:lnTo>
                  <a:pt x="1653266" y="1816"/>
                </a:lnTo>
                <a:lnTo>
                  <a:pt x="1685631" y="2764"/>
                </a:lnTo>
                <a:lnTo>
                  <a:pt x="1716552" y="5500"/>
                </a:lnTo>
                <a:lnTo>
                  <a:pt x="1746831" y="6716"/>
                </a:lnTo>
                <a:lnTo>
                  <a:pt x="1776825" y="7257"/>
                </a:lnTo>
                <a:lnTo>
                  <a:pt x="1806692" y="7496"/>
                </a:lnTo>
                <a:lnTo>
                  <a:pt x="1836503" y="7603"/>
                </a:lnTo>
                <a:lnTo>
                  <a:pt x="1866289" y="7651"/>
                </a:lnTo>
                <a:lnTo>
                  <a:pt x="1908303" y="7678"/>
                </a:lnTo>
                <a:lnTo>
                  <a:pt x="1945886" y="7685"/>
                </a:lnTo>
                <a:lnTo>
                  <a:pt x="1982158" y="7688"/>
                </a:lnTo>
                <a:lnTo>
                  <a:pt x="2023332" y="7688"/>
                </a:lnTo>
                <a:lnTo>
                  <a:pt x="2056149" y="7688"/>
                </a:lnTo>
                <a:lnTo>
                  <a:pt x="2090578" y="7689"/>
                </a:lnTo>
                <a:lnTo>
                  <a:pt x="2133950" y="7689"/>
                </a:lnTo>
                <a:lnTo>
                  <a:pt x="2176676" y="7689"/>
                </a:lnTo>
                <a:lnTo>
                  <a:pt x="2214561" y="1661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SMARTInkShape-279"/>
          <p:cNvSpPr/>
          <p:nvPr/>
        </p:nvSpPr>
        <p:spPr>
          <a:xfrm>
            <a:off x="4518422" y="2146184"/>
            <a:ext cx="283517" cy="421936"/>
          </a:xfrm>
          <a:custGeom>
            <a:avLst/>
            <a:gdLst/>
            <a:ahLst/>
            <a:cxnLst/>
            <a:rect l="0" t="0" r="0" b="0"/>
            <a:pathLst>
              <a:path w="283517" h="421936">
                <a:moveTo>
                  <a:pt x="17859" y="50519"/>
                </a:moveTo>
                <a:lnTo>
                  <a:pt x="33109" y="49527"/>
                </a:lnTo>
                <a:lnTo>
                  <a:pt x="54459" y="42398"/>
                </a:lnTo>
                <a:lnTo>
                  <a:pt x="90785" y="21840"/>
                </a:lnTo>
                <a:lnTo>
                  <a:pt x="131495" y="1592"/>
                </a:lnTo>
                <a:lnTo>
                  <a:pt x="145755" y="0"/>
                </a:lnTo>
                <a:lnTo>
                  <a:pt x="162014" y="2600"/>
                </a:lnTo>
                <a:lnTo>
                  <a:pt x="168533" y="6667"/>
                </a:lnTo>
                <a:lnTo>
                  <a:pt x="178422" y="19123"/>
                </a:lnTo>
                <a:lnTo>
                  <a:pt x="180832" y="39872"/>
                </a:lnTo>
                <a:lnTo>
                  <a:pt x="177604" y="63647"/>
                </a:lnTo>
                <a:lnTo>
                  <a:pt x="164631" y="92773"/>
                </a:lnTo>
                <a:lnTo>
                  <a:pt x="146234" y="115404"/>
                </a:lnTo>
                <a:lnTo>
                  <a:pt x="105468" y="146569"/>
                </a:lnTo>
                <a:lnTo>
                  <a:pt x="63938" y="172128"/>
                </a:lnTo>
                <a:lnTo>
                  <a:pt x="50363" y="180809"/>
                </a:lnTo>
                <a:lnTo>
                  <a:pt x="50443" y="179051"/>
                </a:lnTo>
                <a:lnTo>
                  <a:pt x="55823" y="169160"/>
                </a:lnTo>
                <a:lnTo>
                  <a:pt x="62020" y="165332"/>
                </a:lnTo>
                <a:lnTo>
                  <a:pt x="97836" y="156542"/>
                </a:lnTo>
                <a:lnTo>
                  <a:pt x="116904" y="153203"/>
                </a:lnTo>
                <a:lnTo>
                  <a:pt x="158838" y="159144"/>
                </a:lnTo>
                <a:lnTo>
                  <a:pt x="200819" y="174612"/>
                </a:lnTo>
                <a:lnTo>
                  <a:pt x="238216" y="196776"/>
                </a:lnTo>
                <a:lnTo>
                  <a:pt x="265514" y="230930"/>
                </a:lnTo>
                <a:lnTo>
                  <a:pt x="278210" y="261181"/>
                </a:lnTo>
                <a:lnTo>
                  <a:pt x="283516" y="295279"/>
                </a:lnTo>
                <a:lnTo>
                  <a:pt x="278179" y="339381"/>
                </a:lnTo>
                <a:lnTo>
                  <a:pt x="273125" y="351873"/>
                </a:lnTo>
                <a:lnTo>
                  <a:pt x="255220" y="373965"/>
                </a:lnTo>
                <a:lnTo>
                  <a:pt x="216367" y="400968"/>
                </a:lnTo>
                <a:lnTo>
                  <a:pt x="187140" y="417396"/>
                </a:lnTo>
                <a:lnTo>
                  <a:pt x="165194" y="421935"/>
                </a:lnTo>
                <a:lnTo>
                  <a:pt x="125786" y="419750"/>
                </a:lnTo>
                <a:lnTo>
                  <a:pt x="82690" y="408078"/>
                </a:lnTo>
                <a:lnTo>
                  <a:pt x="38934" y="392493"/>
                </a:lnTo>
                <a:lnTo>
                  <a:pt x="0" y="36305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8" name="SMARTInkShape-Group80"/>
          <p:cNvGrpSpPr/>
          <p:nvPr/>
        </p:nvGrpSpPr>
        <p:grpSpPr>
          <a:xfrm>
            <a:off x="2536031" y="3268266"/>
            <a:ext cx="214994" cy="187524"/>
            <a:chOff x="2536031" y="3268266"/>
            <a:chExt cx="214994" cy="187524"/>
          </a:xfrm>
        </p:grpSpPr>
        <p:sp>
          <p:nvSpPr>
            <p:cNvPr id="65" name="SMARTInkShape-280"/>
            <p:cNvSpPr/>
            <p:nvPr/>
          </p:nvSpPr>
          <p:spPr>
            <a:xfrm>
              <a:off x="2553891" y="3268266"/>
              <a:ext cx="71438" cy="98227"/>
            </a:xfrm>
            <a:custGeom>
              <a:avLst/>
              <a:gdLst/>
              <a:ahLst/>
              <a:cxnLst/>
              <a:rect l="0" t="0" r="0" b="0"/>
              <a:pathLst>
                <a:path w="71438" h="98227">
                  <a:moveTo>
                    <a:pt x="71437" y="0"/>
                  </a:moveTo>
                  <a:lnTo>
                    <a:pt x="38891" y="24857"/>
                  </a:lnTo>
                  <a:lnTo>
                    <a:pt x="25634" y="46722"/>
                  </a:lnTo>
                  <a:lnTo>
                    <a:pt x="0" y="982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SMARTInkShape-281"/>
            <p:cNvSpPr/>
            <p:nvPr/>
          </p:nvSpPr>
          <p:spPr>
            <a:xfrm>
              <a:off x="2536031" y="3286125"/>
              <a:ext cx="89298" cy="71439"/>
            </a:xfrm>
            <a:custGeom>
              <a:avLst/>
              <a:gdLst/>
              <a:ahLst/>
              <a:cxnLst/>
              <a:rect l="0" t="0" r="0" b="0"/>
              <a:pathLst>
                <a:path w="89298" h="71439">
                  <a:moveTo>
                    <a:pt x="0" y="0"/>
                  </a:moveTo>
                  <a:lnTo>
                    <a:pt x="0" y="4740"/>
                  </a:lnTo>
                  <a:lnTo>
                    <a:pt x="14258" y="22360"/>
                  </a:lnTo>
                  <a:lnTo>
                    <a:pt x="89297" y="71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SMARTInkShape-282"/>
            <p:cNvSpPr/>
            <p:nvPr/>
          </p:nvSpPr>
          <p:spPr>
            <a:xfrm>
              <a:off x="2625328" y="3272568"/>
              <a:ext cx="125697" cy="183222"/>
            </a:xfrm>
            <a:custGeom>
              <a:avLst/>
              <a:gdLst/>
              <a:ahLst/>
              <a:cxnLst/>
              <a:rect l="0" t="0" r="0" b="0"/>
              <a:pathLst>
                <a:path w="125697" h="183222">
                  <a:moveTo>
                    <a:pt x="44649" y="31416"/>
                  </a:moveTo>
                  <a:lnTo>
                    <a:pt x="51778" y="6869"/>
                  </a:lnTo>
                  <a:lnTo>
                    <a:pt x="57077" y="663"/>
                  </a:lnTo>
                  <a:lnTo>
                    <a:pt x="61864" y="0"/>
                  </a:lnTo>
                  <a:lnTo>
                    <a:pt x="75120" y="1909"/>
                  </a:lnTo>
                  <a:lnTo>
                    <a:pt x="80838" y="5792"/>
                  </a:lnTo>
                  <a:lnTo>
                    <a:pt x="89837" y="18044"/>
                  </a:lnTo>
                  <a:lnTo>
                    <a:pt x="91852" y="33410"/>
                  </a:lnTo>
                  <a:lnTo>
                    <a:pt x="91000" y="41675"/>
                  </a:lnTo>
                  <a:lnTo>
                    <a:pt x="84762" y="56151"/>
                  </a:lnTo>
                  <a:lnTo>
                    <a:pt x="64589" y="81612"/>
                  </a:lnTo>
                  <a:lnTo>
                    <a:pt x="31480" y="100532"/>
                  </a:lnTo>
                  <a:lnTo>
                    <a:pt x="31901" y="99321"/>
                  </a:lnTo>
                  <a:lnTo>
                    <a:pt x="37660" y="92685"/>
                  </a:lnTo>
                  <a:lnTo>
                    <a:pt x="56799" y="82533"/>
                  </a:lnTo>
                  <a:lnTo>
                    <a:pt x="72869" y="81585"/>
                  </a:lnTo>
                  <a:lnTo>
                    <a:pt x="107439" y="89062"/>
                  </a:lnTo>
                  <a:lnTo>
                    <a:pt x="114290" y="93659"/>
                  </a:lnTo>
                  <a:lnTo>
                    <a:pt x="124548" y="106705"/>
                  </a:lnTo>
                  <a:lnTo>
                    <a:pt x="125696" y="114351"/>
                  </a:lnTo>
                  <a:lnTo>
                    <a:pt x="121680" y="130784"/>
                  </a:lnTo>
                  <a:lnTo>
                    <a:pt x="110635" y="145364"/>
                  </a:lnTo>
                  <a:lnTo>
                    <a:pt x="95804" y="157466"/>
                  </a:lnTo>
                  <a:lnTo>
                    <a:pt x="53259" y="176620"/>
                  </a:lnTo>
                  <a:lnTo>
                    <a:pt x="0" y="1832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9" name="SMARTInkShape-283"/>
          <p:cNvSpPr/>
          <p:nvPr/>
        </p:nvSpPr>
        <p:spPr>
          <a:xfrm>
            <a:off x="2669977" y="1936072"/>
            <a:ext cx="81755" cy="144546"/>
          </a:xfrm>
          <a:custGeom>
            <a:avLst/>
            <a:gdLst/>
            <a:ahLst/>
            <a:cxnLst/>
            <a:rect l="0" t="0" r="0" b="0"/>
            <a:pathLst>
              <a:path w="81755" h="144546">
                <a:moveTo>
                  <a:pt x="0" y="28459"/>
                </a:moveTo>
                <a:lnTo>
                  <a:pt x="4740" y="14238"/>
                </a:lnTo>
                <a:lnTo>
                  <a:pt x="12359" y="4610"/>
                </a:lnTo>
                <a:lnTo>
                  <a:pt x="17169" y="654"/>
                </a:lnTo>
                <a:lnTo>
                  <a:pt x="22360" y="0"/>
                </a:lnTo>
                <a:lnTo>
                  <a:pt x="33419" y="4566"/>
                </a:lnTo>
                <a:lnTo>
                  <a:pt x="37162" y="10546"/>
                </a:lnTo>
                <a:lnTo>
                  <a:pt x="43662" y="45564"/>
                </a:lnTo>
                <a:lnTo>
                  <a:pt x="38918" y="56236"/>
                </a:lnTo>
                <a:lnTo>
                  <a:pt x="12122" y="87497"/>
                </a:lnTo>
                <a:lnTo>
                  <a:pt x="19356" y="80458"/>
                </a:lnTo>
                <a:lnTo>
                  <a:pt x="25802" y="79000"/>
                </a:lnTo>
                <a:lnTo>
                  <a:pt x="51852" y="81689"/>
                </a:lnTo>
                <a:lnTo>
                  <a:pt x="66371" y="86182"/>
                </a:lnTo>
                <a:lnTo>
                  <a:pt x="76792" y="96778"/>
                </a:lnTo>
                <a:lnTo>
                  <a:pt x="80960" y="103771"/>
                </a:lnTo>
                <a:lnTo>
                  <a:pt x="81754" y="110417"/>
                </a:lnTo>
                <a:lnTo>
                  <a:pt x="77346" y="123093"/>
                </a:lnTo>
                <a:lnTo>
                  <a:pt x="68447" y="136646"/>
                </a:lnTo>
                <a:lnTo>
                  <a:pt x="17859" y="14454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2" name="SMARTInkShape-Group82"/>
          <p:cNvGrpSpPr/>
          <p:nvPr/>
        </p:nvGrpSpPr>
        <p:grpSpPr>
          <a:xfrm>
            <a:off x="2536399" y="2018109"/>
            <a:ext cx="124649" cy="151806"/>
            <a:chOff x="2536399" y="2018109"/>
            <a:chExt cx="124649" cy="151806"/>
          </a:xfrm>
        </p:grpSpPr>
        <p:sp>
          <p:nvSpPr>
            <p:cNvPr id="70" name="SMARTInkShape-284"/>
            <p:cNvSpPr/>
            <p:nvPr/>
          </p:nvSpPr>
          <p:spPr>
            <a:xfrm>
              <a:off x="2536399" y="2062758"/>
              <a:ext cx="124649" cy="107157"/>
            </a:xfrm>
            <a:custGeom>
              <a:avLst/>
              <a:gdLst/>
              <a:ahLst/>
              <a:cxnLst/>
              <a:rect l="0" t="0" r="0" b="0"/>
              <a:pathLst>
                <a:path w="124649" h="107157">
                  <a:moveTo>
                    <a:pt x="8562" y="0"/>
                  </a:moveTo>
                  <a:lnTo>
                    <a:pt x="3822" y="0"/>
                  </a:lnTo>
                  <a:lnTo>
                    <a:pt x="2425" y="992"/>
                  </a:lnTo>
                  <a:lnTo>
                    <a:pt x="1494" y="2646"/>
                  </a:lnTo>
                  <a:lnTo>
                    <a:pt x="0" y="7688"/>
                  </a:lnTo>
                  <a:lnTo>
                    <a:pt x="870" y="8102"/>
                  </a:lnTo>
                  <a:lnTo>
                    <a:pt x="4482" y="8562"/>
                  </a:lnTo>
                  <a:lnTo>
                    <a:pt x="9394" y="11412"/>
                  </a:lnTo>
                  <a:lnTo>
                    <a:pt x="23554" y="23147"/>
                  </a:lnTo>
                  <a:lnTo>
                    <a:pt x="35373" y="28715"/>
                  </a:lnTo>
                  <a:lnTo>
                    <a:pt x="73358" y="60166"/>
                  </a:lnTo>
                  <a:lnTo>
                    <a:pt x="99119" y="77332"/>
                  </a:lnTo>
                  <a:lnTo>
                    <a:pt x="124648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SMARTInkShape-285"/>
            <p:cNvSpPr/>
            <p:nvPr/>
          </p:nvSpPr>
          <p:spPr>
            <a:xfrm>
              <a:off x="2562820" y="2018109"/>
              <a:ext cx="17861" cy="151806"/>
            </a:xfrm>
            <a:custGeom>
              <a:avLst/>
              <a:gdLst/>
              <a:ahLst/>
              <a:cxnLst/>
              <a:rect l="0" t="0" r="0" b="0"/>
              <a:pathLst>
                <a:path w="17861" h="151806">
                  <a:moveTo>
                    <a:pt x="17860" y="0"/>
                  </a:moveTo>
                  <a:lnTo>
                    <a:pt x="17860" y="38855"/>
                  </a:lnTo>
                  <a:lnTo>
                    <a:pt x="15214" y="67075"/>
                  </a:lnTo>
                  <a:lnTo>
                    <a:pt x="5431" y="103869"/>
                  </a:lnTo>
                  <a:lnTo>
                    <a:pt x="0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5" name="SMARTInkShape-Group83"/>
          <p:cNvGrpSpPr/>
          <p:nvPr/>
        </p:nvGrpSpPr>
        <p:grpSpPr>
          <a:xfrm>
            <a:off x="3741539" y="2214563"/>
            <a:ext cx="220946" cy="250032"/>
            <a:chOff x="3741539" y="2214563"/>
            <a:chExt cx="220946" cy="250032"/>
          </a:xfrm>
        </p:grpSpPr>
        <p:sp>
          <p:nvSpPr>
            <p:cNvPr id="73" name="SMARTInkShape-286"/>
            <p:cNvSpPr/>
            <p:nvPr/>
          </p:nvSpPr>
          <p:spPr>
            <a:xfrm>
              <a:off x="3826082" y="2242129"/>
              <a:ext cx="136403" cy="213561"/>
            </a:xfrm>
            <a:custGeom>
              <a:avLst/>
              <a:gdLst/>
              <a:ahLst/>
              <a:cxnLst/>
              <a:rect l="0" t="0" r="0" b="0"/>
              <a:pathLst>
                <a:path w="136403" h="213561">
                  <a:moveTo>
                    <a:pt x="31543" y="17082"/>
                  </a:moveTo>
                  <a:lnTo>
                    <a:pt x="22062" y="26563"/>
                  </a:lnTo>
                  <a:lnTo>
                    <a:pt x="11426" y="56161"/>
                  </a:lnTo>
                  <a:lnTo>
                    <a:pt x="6731" y="91610"/>
                  </a:lnTo>
                  <a:lnTo>
                    <a:pt x="0" y="133007"/>
                  </a:lnTo>
                  <a:lnTo>
                    <a:pt x="6167" y="175727"/>
                  </a:lnTo>
                  <a:lnTo>
                    <a:pt x="16939" y="208382"/>
                  </a:lnTo>
                  <a:lnTo>
                    <a:pt x="21807" y="212084"/>
                  </a:lnTo>
                  <a:lnTo>
                    <a:pt x="28029" y="213560"/>
                  </a:lnTo>
                  <a:lnTo>
                    <a:pt x="35154" y="213552"/>
                  </a:lnTo>
                  <a:lnTo>
                    <a:pt x="59402" y="204059"/>
                  </a:lnTo>
                  <a:lnTo>
                    <a:pt x="80697" y="183938"/>
                  </a:lnTo>
                  <a:lnTo>
                    <a:pt x="105671" y="142351"/>
                  </a:lnTo>
                  <a:lnTo>
                    <a:pt x="122740" y="102706"/>
                  </a:lnTo>
                  <a:lnTo>
                    <a:pt x="133529" y="64390"/>
                  </a:lnTo>
                  <a:lnTo>
                    <a:pt x="136402" y="36454"/>
                  </a:lnTo>
                  <a:lnTo>
                    <a:pt x="132386" y="15439"/>
                  </a:lnTo>
                  <a:lnTo>
                    <a:pt x="128537" y="7057"/>
                  </a:lnTo>
                  <a:lnTo>
                    <a:pt x="124980" y="2461"/>
                  </a:lnTo>
                  <a:lnTo>
                    <a:pt x="121615" y="389"/>
                  </a:lnTo>
                  <a:lnTo>
                    <a:pt x="118380" y="0"/>
                  </a:lnTo>
                  <a:lnTo>
                    <a:pt x="109494" y="4860"/>
                  </a:lnTo>
                  <a:lnTo>
                    <a:pt x="67262" y="617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" name="SMARTInkShape-287"/>
            <p:cNvSpPr/>
            <p:nvPr/>
          </p:nvSpPr>
          <p:spPr>
            <a:xfrm>
              <a:off x="3741539" y="2214563"/>
              <a:ext cx="1" cy="250032"/>
            </a:xfrm>
            <a:custGeom>
              <a:avLst/>
              <a:gdLst/>
              <a:ahLst/>
              <a:cxnLst/>
              <a:rect l="0" t="0" r="0" b="0"/>
              <a:pathLst>
                <a:path w="1" h="250032">
                  <a:moveTo>
                    <a:pt x="0" y="0"/>
                  </a:moveTo>
                  <a:lnTo>
                    <a:pt x="0" y="42514"/>
                  </a:lnTo>
                  <a:lnTo>
                    <a:pt x="0" y="82297"/>
                  </a:lnTo>
                  <a:lnTo>
                    <a:pt x="0" y="116657"/>
                  </a:lnTo>
                  <a:lnTo>
                    <a:pt x="0" y="151974"/>
                  </a:lnTo>
                  <a:lnTo>
                    <a:pt x="0" y="194722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9" name="SMARTInkShape-Group84"/>
          <p:cNvGrpSpPr/>
          <p:nvPr/>
        </p:nvGrpSpPr>
        <p:grpSpPr>
          <a:xfrm>
            <a:off x="1777008" y="1996870"/>
            <a:ext cx="312540" cy="190904"/>
            <a:chOff x="1777008" y="1996870"/>
            <a:chExt cx="312540" cy="190904"/>
          </a:xfrm>
        </p:grpSpPr>
        <p:sp>
          <p:nvSpPr>
            <p:cNvPr id="76" name="SMARTInkShape-288"/>
            <p:cNvSpPr/>
            <p:nvPr/>
          </p:nvSpPr>
          <p:spPr>
            <a:xfrm>
              <a:off x="1937742" y="1996870"/>
              <a:ext cx="151806" cy="146256"/>
            </a:xfrm>
            <a:custGeom>
              <a:avLst/>
              <a:gdLst/>
              <a:ahLst/>
              <a:cxnLst/>
              <a:rect l="0" t="0" r="0" b="0"/>
              <a:pathLst>
                <a:path w="151806" h="146256">
                  <a:moveTo>
                    <a:pt x="0" y="39099"/>
                  </a:moveTo>
                  <a:lnTo>
                    <a:pt x="0" y="25538"/>
                  </a:lnTo>
                  <a:lnTo>
                    <a:pt x="992" y="24105"/>
                  </a:lnTo>
                  <a:lnTo>
                    <a:pt x="2646" y="23150"/>
                  </a:lnTo>
                  <a:lnTo>
                    <a:pt x="4741" y="22513"/>
                  </a:lnTo>
                  <a:lnTo>
                    <a:pt x="6137" y="21096"/>
                  </a:lnTo>
                  <a:lnTo>
                    <a:pt x="9677" y="12220"/>
                  </a:lnTo>
                  <a:lnTo>
                    <a:pt x="13561" y="7970"/>
                  </a:lnTo>
                  <a:lnTo>
                    <a:pt x="30807" y="0"/>
                  </a:lnTo>
                  <a:lnTo>
                    <a:pt x="36413" y="134"/>
                  </a:lnTo>
                  <a:lnTo>
                    <a:pt x="41143" y="2208"/>
                  </a:lnTo>
                  <a:lnTo>
                    <a:pt x="45288" y="5576"/>
                  </a:lnTo>
                  <a:lnTo>
                    <a:pt x="60539" y="34784"/>
                  </a:lnTo>
                  <a:lnTo>
                    <a:pt x="62493" y="77698"/>
                  </a:lnTo>
                  <a:lnTo>
                    <a:pt x="62504" y="86695"/>
                  </a:lnTo>
                  <a:lnTo>
                    <a:pt x="59860" y="92664"/>
                  </a:lnTo>
                  <a:lnTo>
                    <a:pt x="48269" y="113695"/>
                  </a:lnTo>
                  <a:lnTo>
                    <a:pt x="44729" y="124591"/>
                  </a:lnTo>
                  <a:lnTo>
                    <a:pt x="38830" y="134103"/>
                  </a:lnTo>
                  <a:lnTo>
                    <a:pt x="37101" y="140193"/>
                  </a:lnTo>
                  <a:lnTo>
                    <a:pt x="35648" y="142214"/>
                  </a:lnTo>
                  <a:lnTo>
                    <a:pt x="33687" y="143561"/>
                  </a:lnTo>
                  <a:lnTo>
                    <a:pt x="26789" y="146255"/>
                  </a:lnTo>
                  <a:lnTo>
                    <a:pt x="31530" y="141514"/>
                  </a:lnTo>
                  <a:lnTo>
                    <a:pt x="36503" y="139187"/>
                  </a:lnTo>
                  <a:lnTo>
                    <a:pt x="43040" y="137693"/>
                  </a:lnTo>
                  <a:lnTo>
                    <a:pt x="51460" y="131261"/>
                  </a:lnTo>
                  <a:lnTo>
                    <a:pt x="85515" y="120368"/>
                  </a:lnTo>
                  <a:lnTo>
                    <a:pt x="110101" y="119501"/>
                  </a:lnTo>
                  <a:lnTo>
                    <a:pt x="116072" y="116836"/>
                  </a:lnTo>
                  <a:lnTo>
                    <a:pt x="122033" y="113336"/>
                  </a:lnTo>
                  <a:lnTo>
                    <a:pt x="132181" y="110905"/>
                  </a:lnTo>
                  <a:lnTo>
                    <a:pt x="151805" y="1105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SMARTInkShape-289"/>
            <p:cNvSpPr/>
            <p:nvPr/>
          </p:nvSpPr>
          <p:spPr>
            <a:xfrm>
              <a:off x="1777008" y="2031228"/>
              <a:ext cx="125016" cy="156546"/>
            </a:xfrm>
            <a:custGeom>
              <a:avLst/>
              <a:gdLst/>
              <a:ahLst/>
              <a:cxnLst/>
              <a:rect l="0" t="0" r="0" b="0"/>
              <a:pathLst>
                <a:path w="125016" h="156546">
                  <a:moveTo>
                    <a:pt x="0" y="4741"/>
                  </a:moveTo>
                  <a:lnTo>
                    <a:pt x="0" y="0"/>
                  </a:lnTo>
                  <a:lnTo>
                    <a:pt x="22360" y="41750"/>
                  </a:lnTo>
                  <a:lnTo>
                    <a:pt x="50802" y="80537"/>
                  </a:lnTo>
                  <a:lnTo>
                    <a:pt x="85175" y="123710"/>
                  </a:lnTo>
                  <a:lnTo>
                    <a:pt x="125015" y="1565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SMARTInkShape-290"/>
            <p:cNvSpPr/>
            <p:nvPr/>
          </p:nvSpPr>
          <p:spPr>
            <a:xfrm>
              <a:off x="1794867" y="2027039"/>
              <a:ext cx="53579" cy="116087"/>
            </a:xfrm>
            <a:custGeom>
              <a:avLst/>
              <a:gdLst/>
              <a:ahLst/>
              <a:cxnLst/>
              <a:rect l="0" t="0" r="0" b="0"/>
              <a:pathLst>
                <a:path w="53579" h="116087">
                  <a:moveTo>
                    <a:pt x="53578" y="0"/>
                  </a:moveTo>
                  <a:lnTo>
                    <a:pt x="53578" y="4740"/>
                  </a:lnTo>
                  <a:lnTo>
                    <a:pt x="33461" y="42901"/>
                  </a:lnTo>
                  <a:lnTo>
                    <a:pt x="15833" y="80022"/>
                  </a:lnTo>
                  <a:lnTo>
                    <a:pt x="9983" y="104077"/>
                  </a:lnTo>
                  <a:lnTo>
                    <a:pt x="0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3" name="SMARTInkShape-Group85"/>
          <p:cNvGrpSpPr/>
          <p:nvPr/>
        </p:nvGrpSpPr>
        <p:grpSpPr>
          <a:xfrm>
            <a:off x="1750219" y="3161109"/>
            <a:ext cx="285751" cy="169548"/>
            <a:chOff x="1750219" y="3161109"/>
            <a:chExt cx="285751" cy="169548"/>
          </a:xfrm>
        </p:grpSpPr>
        <p:sp>
          <p:nvSpPr>
            <p:cNvPr id="80" name="SMARTInkShape-291"/>
            <p:cNvSpPr/>
            <p:nvPr/>
          </p:nvSpPr>
          <p:spPr>
            <a:xfrm>
              <a:off x="1910953" y="3189258"/>
              <a:ext cx="125017" cy="141399"/>
            </a:xfrm>
            <a:custGeom>
              <a:avLst/>
              <a:gdLst/>
              <a:ahLst/>
              <a:cxnLst/>
              <a:rect l="0" t="0" r="0" b="0"/>
              <a:pathLst>
                <a:path w="125017" h="141399">
                  <a:moveTo>
                    <a:pt x="0" y="43289"/>
                  </a:moveTo>
                  <a:lnTo>
                    <a:pt x="0" y="29728"/>
                  </a:lnTo>
                  <a:lnTo>
                    <a:pt x="992" y="28295"/>
                  </a:lnTo>
                  <a:lnTo>
                    <a:pt x="2646" y="27340"/>
                  </a:lnTo>
                  <a:lnTo>
                    <a:pt x="7689" y="25807"/>
                  </a:lnTo>
                  <a:lnTo>
                    <a:pt x="8378" y="22951"/>
                  </a:lnTo>
                  <a:lnTo>
                    <a:pt x="8562" y="20801"/>
                  </a:lnTo>
                  <a:lnTo>
                    <a:pt x="9677" y="19367"/>
                  </a:lnTo>
                  <a:lnTo>
                    <a:pt x="25170" y="8923"/>
                  </a:lnTo>
                  <a:lnTo>
                    <a:pt x="33598" y="1700"/>
                  </a:lnTo>
                  <a:lnTo>
                    <a:pt x="39076" y="0"/>
                  </a:lnTo>
                  <a:lnTo>
                    <a:pt x="40933" y="540"/>
                  </a:lnTo>
                  <a:lnTo>
                    <a:pt x="42172" y="1891"/>
                  </a:lnTo>
                  <a:lnTo>
                    <a:pt x="42997" y="3784"/>
                  </a:lnTo>
                  <a:lnTo>
                    <a:pt x="44540" y="5046"/>
                  </a:lnTo>
                  <a:lnTo>
                    <a:pt x="52192" y="7238"/>
                  </a:lnTo>
                  <a:lnTo>
                    <a:pt x="57908" y="7472"/>
                  </a:lnTo>
                  <a:lnTo>
                    <a:pt x="59441" y="8496"/>
                  </a:lnTo>
                  <a:lnTo>
                    <a:pt x="60463" y="10172"/>
                  </a:lnTo>
                  <a:lnTo>
                    <a:pt x="61902" y="17271"/>
                  </a:lnTo>
                  <a:lnTo>
                    <a:pt x="62505" y="46378"/>
                  </a:lnTo>
                  <a:lnTo>
                    <a:pt x="59861" y="52269"/>
                  </a:lnTo>
                  <a:lnTo>
                    <a:pt x="48269" y="67108"/>
                  </a:lnTo>
                  <a:lnTo>
                    <a:pt x="45721" y="76033"/>
                  </a:lnTo>
                  <a:lnTo>
                    <a:pt x="45125" y="81985"/>
                  </a:lnTo>
                  <a:lnTo>
                    <a:pt x="42215" y="87938"/>
                  </a:lnTo>
                  <a:lnTo>
                    <a:pt x="9549" y="131587"/>
                  </a:lnTo>
                  <a:lnTo>
                    <a:pt x="8935" y="141398"/>
                  </a:lnTo>
                  <a:lnTo>
                    <a:pt x="8931" y="136741"/>
                  </a:lnTo>
                  <a:lnTo>
                    <a:pt x="16868" y="131787"/>
                  </a:lnTo>
                  <a:lnTo>
                    <a:pt x="30317" y="127269"/>
                  </a:lnTo>
                  <a:lnTo>
                    <a:pt x="54624" y="125719"/>
                  </a:lnTo>
                  <a:lnTo>
                    <a:pt x="97373" y="132368"/>
                  </a:lnTo>
                  <a:lnTo>
                    <a:pt x="125016" y="1236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1" name="SMARTInkShape-292"/>
            <p:cNvSpPr/>
            <p:nvPr/>
          </p:nvSpPr>
          <p:spPr>
            <a:xfrm>
              <a:off x="1750219" y="3223617"/>
              <a:ext cx="107157" cy="89298"/>
            </a:xfrm>
            <a:custGeom>
              <a:avLst/>
              <a:gdLst/>
              <a:ahLst/>
              <a:cxnLst/>
              <a:rect l="0" t="0" r="0" b="0"/>
              <a:pathLst>
                <a:path w="107157" h="89298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0" y="7689"/>
                  </a:lnTo>
                  <a:lnTo>
                    <a:pt x="6137" y="9095"/>
                  </a:lnTo>
                  <a:lnTo>
                    <a:pt x="7688" y="13302"/>
                  </a:lnTo>
                  <a:lnTo>
                    <a:pt x="9094" y="14822"/>
                  </a:lnTo>
                  <a:lnTo>
                    <a:pt x="13302" y="16509"/>
                  </a:lnTo>
                  <a:lnTo>
                    <a:pt x="14821" y="17952"/>
                  </a:lnTo>
                  <a:lnTo>
                    <a:pt x="22199" y="30170"/>
                  </a:lnTo>
                  <a:lnTo>
                    <a:pt x="27395" y="33253"/>
                  </a:lnTo>
                  <a:lnTo>
                    <a:pt x="30169" y="34075"/>
                  </a:lnTo>
                  <a:lnTo>
                    <a:pt x="32019" y="35615"/>
                  </a:lnTo>
                  <a:lnTo>
                    <a:pt x="34074" y="39972"/>
                  </a:lnTo>
                  <a:lnTo>
                    <a:pt x="40279" y="45216"/>
                  </a:lnTo>
                  <a:lnTo>
                    <a:pt x="47667" y="50854"/>
                  </a:lnTo>
                  <a:lnTo>
                    <a:pt x="52819" y="58614"/>
                  </a:lnTo>
                  <a:lnTo>
                    <a:pt x="88783" y="77886"/>
                  </a:lnTo>
                  <a:lnTo>
                    <a:pt x="96361" y="79877"/>
                  </a:lnTo>
                  <a:lnTo>
                    <a:pt x="96983" y="81033"/>
                  </a:lnTo>
                  <a:lnTo>
                    <a:pt x="97674" y="84962"/>
                  </a:lnTo>
                  <a:lnTo>
                    <a:pt x="98850" y="86407"/>
                  </a:lnTo>
                  <a:lnTo>
                    <a:pt x="107156" y="89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2" name="SMARTInkShape-293"/>
            <p:cNvSpPr/>
            <p:nvPr/>
          </p:nvSpPr>
          <p:spPr>
            <a:xfrm>
              <a:off x="1777008" y="3161109"/>
              <a:ext cx="44649" cy="133947"/>
            </a:xfrm>
            <a:custGeom>
              <a:avLst/>
              <a:gdLst/>
              <a:ahLst/>
              <a:cxnLst/>
              <a:rect l="0" t="0" r="0" b="0"/>
              <a:pathLst>
                <a:path w="44649" h="133947">
                  <a:moveTo>
                    <a:pt x="44648" y="0"/>
                  </a:moveTo>
                  <a:lnTo>
                    <a:pt x="44648" y="4741"/>
                  </a:lnTo>
                  <a:lnTo>
                    <a:pt x="42002" y="9714"/>
                  </a:lnTo>
                  <a:lnTo>
                    <a:pt x="38511" y="15232"/>
                  </a:lnTo>
                  <a:lnTo>
                    <a:pt x="36086" y="25071"/>
                  </a:lnTo>
                  <a:lnTo>
                    <a:pt x="35827" y="31021"/>
                  </a:lnTo>
                  <a:lnTo>
                    <a:pt x="33121" y="36277"/>
                  </a:lnTo>
                  <a:lnTo>
                    <a:pt x="29603" y="41920"/>
                  </a:lnTo>
                  <a:lnTo>
                    <a:pt x="17124" y="82491"/>
                  </a:lnTo>
                  <a:lnTo>
                    <a:pt x="2581" y="126195"/>
                  </a:lnTo>
                  <a:lnTo>
                    <a:pt x="0" y="1339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4" name="SMARTInkShape-294"/>
          <p:cNvSpPr/>
          <p:nvPr/>
        </p:nvSpPr>
        <p:spPr>
          <a:xfrm>
            <a:off x="3821906" y="2643188"/>
            <a:ext cx="205384" cy="8930"/>
          </a:xfrm>
          <a:custGeom>
            <a:avLst/>
            <a:gdLst/>
            <a:ahLst/>
            <a:cxnLst/>
            <a:rect l="0" t="0" r="0" b="0"/>
            <a:pathLst>
              <a:path w="205384" h="8930">
                <a:moveTo>
                  <a:pt x="205383" y="0"/>
                </a:moveTo>
                <a:lnTo>
                  <a:pt x="172837" y="7688"/>
                </a:lnTo>
                <a:lnTo>
                  <a:pt x="133617" y="8684"/>
                </a:lnTo>
                <a:lnTo>
                  <a:pt x="94381" y="8857"/>
                </a:lnTo>
                <a:lnTo>
                  <a:pt x="53002" y="8915"/>
                </a:lnTo>
                <a:lnTo>
                  <a:pt x="0" y="892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92" name="SMARTInkShape-Group87"/>
          <p:cNvGrpSpPr/>
          <p:nvPr/>
        </p:nvGrpSpPr>
        <p:grpSpPr>
          <a:xfrm>
            <a:off x="3420070" y="2549150"/>
            <a:ext cx="1598415" cy="601312"/>
            <a:chOff x="3420070" y="2549150"/>
            <a:chExt cx="1598415" cy="601312"/>
          </a:xfrm>
        </p:grpSpPr>
        <p:sp>
          <p:nvSpPr>
            <p:cNvPr id="85" name="SMARTInkShape-295"/>
            <p:cNvSpPr/>
            <p:nvPr/>
          </p:nvSpPr>
          <p:spPr>
            <a:xfrm>
              <a:off x="4697291" y="2848570"/>
              <a:ext cx="140037" cy="301892"/>
            </a:xfrm>
            <a:custGeom>
              <a:avLst/>
              <a:gdLst/>
              <a:ahLst/>
              <a:cxnLst/>
              <a:rect l="0" t="0" r="0" b="0"/>
              <a:pathLst>
                <a:path w="140037" h="301892">
                  <a:moveTo>
                    <a:pt x="35443" y="0"/>
                  </a:moveTo>
                  <a:lnTo>
                    <a:pt x="30703" y="4741"/>
                  </a:lnTo>
                  <a:lnTo>
                    <a:pt x="17352" y="40165"/>
                  </a:lnTo>
                  <a:lnTo>
                    <a:pt x="10372" y="84222"/>
                  </a:lnTo>
                  <a:lnTo>
                    <a:pt x="2857" y="125006"/>
                  </a:lnTo>
                  <a:lnTo>
                    <a:pt x="653" y="158637"/>
                  </a:lnTo>
                  <a:lnTo>
                    <a:pt x="0" y="193737"/>
                  </a:lnTo>
                  <a:lnTo>
                    <a:pt x="798" y="228281"/>
                  </a:lnTo>
                  <a:lnTo>
                    <a:pt x="7870" y="257808"/>
                  </a:lnTo>
                  <a:lnTo>
                    <a:pt x="21100" y="282432"/>
                  </a:lnTo>
                  <a:lnTo>
                    <a:pt x="28407" y="289237"/>
                  </a:lnTo>
                  <a:lnTo>
                    <a:pt x="47580" y="297807"/>
                  </a:lnTo>
                  <a:lnTo>
                    <a:pt x="76853" y="301891"/>
                  </a:lnTo>
                  <a:lnTo>
                    <a:pt x="93866" y="297554"/>
                  </a:lnTo>
                  <a:lnTo>
                    <a:pt x="108042" y="288020"/>
                  </a:lnTo>
                  <a:lnTo>
                    <a:pt x="134644" y="258635"/>
                  </a:lnTo>
                  <a:lnTo>
                    <a:pt x="139063" y="243272"/>
                  </a:lnTo>
                  <a:lnTo>
                    <a:pt x="140036" y="224207"/>
                  </a:lnTo>
                  <a:lnTo>
                    <a:pt x="137161" y="205812"/>
                  </a:lnTo>
                  <a:lnTo>
                    <a:pt x="129930" y="190360"/>
                  </a:lnTo>
                  <a:lnTo>
                    <a:pt x="121094" y="178862"/>
                  </a:lnTo>
                  <a:lnTo>
                    <a:pt x="113859" y="173752"/>
                  </a:lnTo>
                  <a:lnTo>
                    <a:pt x="108556" y="174374"/>
                  </a:lnTo>
                  <a:lnTo>
                    <a:pt x="87864" y="184730"/>
                  </a:lnTo>
                  <a:lnTo>
                    <a:pt x="74947" y="194881"/>
                  </a:lnTo>
                  <a:lnTo>
                    <a:pt x="61259" y="216493"/>
                  </a:lnTo>
                  <a:lnTo>
                    <a:pt x="47632" y="259752"/>
                  </a:lnTo>
                  <a:lnTo>
                    <a:pt x="44373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6" name="SMARTInkShape-296"/>
            <p:cNvSpPr/>
            <p:nvPr/>
          </p:nvSpPr>
          <p:spPr>
            <a:xfrm>
              <a:off x="4491633" y="2643197"/>
              <a:ext cx="526852" cy="26781"/>
            </a:xfrm>
            <a:custGeom>
              <a:avLst/>
              <a:gdLst/>
              <a:ahLst/>
              <a:cxnLst/>
              <a:rect l="0" t="0" r="0" b="0"/>
              <a:pathLst>
                <a:path w="526852" h="26781">
                  <a:moveTo>
                    <a:pt x="0" y="26780"/>
                  </a:moveTo>
                  <a:lnTo>
                    <a:pt x="42514" y="18677"/>
                  </a:lnTo>
                  <a:lnTo>
                    <a:pt x="84943" y="15367"/>
                  </a:lnTo>
                  <a:lnTo>
                    <a:pt x="126372" y="10831"/>
                  </a:lnTo>
                  <a:lnTo>
                    <a:pt x="170065" y="9486"/>
                  </a:lnTo>
                  <a:lnTo>
                    <a:pt x="214432" y="9088"/>
                  </a:lnTo>
                  <a:lnTo>
                    <a:pt x="251059" y="8970"/>
                  </a:lnTo>
                  <a:lnTo>
                    <a:pt x="277124" y="6289"/>
                  </a:lnTo>
                  <a:lnTo>
                    <a:pt x="308991" y="1857"/>
                  </a:lnTo>
                  <a:lnTo>
                    <a:pt x="349852" y="543"/>
                  </a:lnTo>
                  <a:lnTo>
                    <a:pt x="390733" y="154"/>
                  </a:lnTo>
                  <a:lnTo>
                    <a:pt x="430626" y="39"/>
                  </a:lnTo>
                  <a:lnTo>
                    <a:pt x="469591" y="0"/>
                  </a:lnTo>
                  <a:lnTo>
                    <a:pt x="505251" y="985"/>
                  </a:lnTo>
                  <a:lnTo>
                    <a:pt x="526851" y="89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7" name="SMARTInkShape-297"/>
            <p:cNvSpPr/>
            <p:nvPr/>
          </p:nvSpPr>
          <p:spPr>
            <a:xfrm>
              <a:off x="4143375" y="2643188"/>
              <a:ext cx="205384" cy="8930"/>
            </a:xfrm>
            <a:custGeom>
              <a:avLst/>
              <a:gdLst/>
              <a:ahLst/>
              <a:cxnLst/>
              <a:rect l="0" t="0" r="0" b="0"/>
              <a:pathLst>
                <a:path w="205384" h="8930">
                  <a:moveTo>
                    <a:pt x="205383" y="0"/>
                  </a:moveTo>
                  <a:lnTo>
                    <a:pt x="163882" y="7067"/>
                  </a:lnTo>
                  <a:lnTo>
                    <a:pt x="123303" y="8377"/>
                  </a:lnTo>
                  <a:lnTo>
                    <a:pt x="84108" y="8820"/>
                  </a:lnTo>
                  <a:lnTo>
                    <a:pt x="51489" y="8897"/>
                  </a:lnTo>
                  <a:lnTo>
                    <a:pt x="7121" y="8923"/>
                  </a:lnTo>
                  <a:lnTo>
                    <a:pt x="0" y="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8" name="SMARTInkShape-298"/>
            <p:cNvSpPr/>
            <p:nvPr/>
          </p:nvSpPr>
          <p:spPr>
            <a:xfrm>
              <a:off x="4205883" y="2549150"/>
              <a:ext cx="26790" cy="210124"/>
            </a:xfrm>
            <a:custGeom>
              <a:avLst/>
              <a:gdLst/>
              <a:ahLst/>
              <a:cxnLst/>
              <a:rect l="0" t="0" r="0" b="0"/>
              <a:pathLst>
                <a:path w="26790" h="210124">
                  <a:moveTo>
                    <a:pt x="0" y="4741"/>
                  </a:moveTo>
                  <a:lnTo>
                    <a:pt x="0" y="0"/>
                  </a:lnTo>
                  <a:lnTo>
                    <a:pt x="6137" y="25155"/>
                  </a:lnTo>
                  <a:lnTo>
                    <a:pt x="11024" y="68341"/>
                  </a:lnTo>
                  <a:lnTo>
                    <a:pt x="15834" y="105937"/>
                  </a:lnTo>
                  <a:lnTo>
                    <a:pt x="17259" y="145850"/>
                  </a:lnTo>
                  <a:lnTo>
                    <a:pt x="26789" y="2101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9" name="SMARTInkShape-299"/>
            <p:cNvSpPr/>
            <p:nvPr/>
          </p:nvSpPr>
          <p:spPr>
            <a:xfrm>
              <a:off x="3859733" y="2750712"/>
              <a:ext cx="174406" cy="384183"/>
            </a:xfrm>
            <a:custGeom>
              <a:avLst/>
              <a:gdLst/>
              <a:ahLst/>
              <a:cxnLst/>
              <a:rect l="0" t="0" r="0" b="0"/>
              <a:pathLst>
                <a:path w="174406" h="384183">
                  <a:moveTo>
                    <a:pt x="87189" y="8561"/>
                  </a:moveTo>
                  <a:lnTo>
                    <a:pt x="87189" y="0"/>
                  </a:lnTo>
                  <a:lnTo>
                    <a:pt x="79068" y="20099"/>
                  </a:lnTo>
                  <a:lnTo>
                    <a:pt x="64675" y="41562"/>
                  </a:lnTo>
                  <a:lnTo>
                    <a:pt x="51061" y="81328"/>
                  </a:lnTo>
                  <a:lnTo>
                    <a:pt x="30397" y="124822"/>
                  </a:lnTo>
                  <a:lnTo>
                    <a:pt x="16292" y="163047"/>
                  </a:lnTo>
                  <a:lnTo>
                    <a:pt x="7077" y="201840"/>
                  </a:lnTo>
                  <a:lnTo>
                    <a:pt x="0" y="242458"/>
                  </a:lnTo>
                  <a:lnTo>
                    <a:pt x="1163" y="274317"/>
                  </a:lnTo>
                  <a:lnTo>
                    <a:pt x="6291" y="293363"/>
                  </a:lnTo>
                  <a:lnTo>
                    <a:pt x="25752" y="327197"/>
                  </a:lnTo>
                  <a:lnTo>
                    <a:pt x="37566" y="344404"/>
                  </a:lnTo>
                  <a:lnTo>
                    <a:pt x="39224" y="348543"/>
                  </a:lnTo>
                  <a:lnTo>
                    <a:pt x="55779" y="363848"/>
                  </a:lnTo>
                  <a:lnTo>
                    <a:pt x="73891" y="369865"/>
                  </a:lnTo>
                  <a:lnTo>
                    <a:pt x="94177" y="371547"/>
                  </a:lnTo>
                  <a:lnTo>
                    <a:pt x="122332" y="365923"/>
                  </a:lnTo>
                  <a:lnTo>
                    <a:pt x="157999" y="345916"/>
                  </a:lnTo>
                  <a:lnTo>
                    <a:pt x="169465" y="326800"/>
                  </a:lnTo>
                  <a:lnTo>
                    <a:pt x="174405" y="297543"/>
                  </a:lnTo>
                  <a:lnTo>
                    <a:pt x="171129" y="268480"/>
                  </a:lnTo>
                  <a:lnTo>
                    <a:pt x="163852" y="252735"/>
                  </a:lnTo>
                  <a:lnTo>
                    <a:pt x="159134" y="245757"/>
                  </a:lnTo>
                  <a:lnTo>
                    <a:pt x="153012" y="242098"/>
                  </a:lnTo>
                  <a:lnTo>
                    <a:pt x="138271" y="240679"/>
                  </a:lnTo>
                  <a:lnTo>
                    <a:pt x="131166" y="243673"/>
                  </a:lnTo>
                  <a:lnTo>
                    <a:pt x="117979" y="254939"/>
                  </a:lnTo>
                  <a:lnTo>
                    <a:pt x="110796" y="267221"/>
                  </a:lnTo>
                  <a:lnTo>
                    <a:pt x="100661" y="305369"/>
                  </a:lnTo>
                  <a:lnTo>
                    <a:pt x="103887" y="348898"/>
                  </a:lnTo>
                  <a:lnTo>
                    <a:pt x="105525" y="369174"/>
                  </a:lnTo>
                  <a:lnTo>
                    <a:pt x="109559" y="381493"/>
                  </a:lnTo>
                  <a:lnTo>
                    <a:pt x="111032" y="384182"/>
                  </a:lnTo>
                  <a:lnTo>
                    <a:pt x="113978" y="3836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0" name="SMARTInkShape-300"/>
            <p:cNvSpPr/>
            <p:nvPr/>
          </p:nvSpPr>
          <p:spPr>
            <a:xfrm>
              <a:off x="3446859" y="2705695"/>
              <a:ext cx="205384" cy="8931"/>
            </a:xfrm>
            <a:custGeom>
              <a:avLst/>
              <a:gdLst/>
              <a:ahLst/>
              <a:cxnLst/>
              <a:rect l="0" t="0" r="0" b="0"/>
              <a:pathLst>
                <a:path w="205384" h="8931">
                  <a:moveTo>
                    <a:pt x="0" y="0"/>
                  </a:moveTo>
                  <a:lnTo>
                    <a:pt x="38855" y="0"/>
                  </a:lnTo>
                  <a:lnTo>
                    <a:pt x="72367" y="0"/>
                  </a:lnTo>
                  <a:lnTo>
                    <a:pt x="109766" y="0"/>
                  </a:lnTo>
                  <a:lnTo>
                    <a:pt x="150520" y="0"/>
                  </a:lnTo>
                  <a:lnTo>
                    <a:pt x="182072" y="993"/>
                  </a:lnTo>
                  <a:lnTo>
                    <a:pt x="205383" y="8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1" name="SMARTInkShape-301"/>
            <p:cNvSpPr/>
            <p:nvPr/>
          </p:nvSpPr>
          <p:spPr>
            <a:xfrm>
              <a:off x="3420070" y="2607469"/>
              <a:ext cx="214314" cy="8930"/>
            </a:xfrm>
            <a:custGeom>
              <a:avLst/>
              <a:gdLst/>
              <a:ahLst/>
              <a:cxnLst/>
              <a:rect l="0" t="0" r="0" b="0"/>
              <a:pathLst>
                <a:path w="214314" h="8930">
                  <a:moveTo>
                    <a:pt x="0" y="0"/>
                  </a:moveTo>
                  <a:lnTo>
                    <a:pt x="41501" y="0"/>
                  </a:lnTo>
                  <a:lnTo>
                    <a:pt x="82081" y="0"/>
                  </a:lnTo>
                  <a:lnTo>
                    <a:pt x="125524" y="0"/>
                  </a:lnTo>
                  <a:lnTo>
                    <a:pt x="214313" y="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3" name="SMARTInkShape-302"/>
          <p:cNvSpPr/>
          <p:nvPr/>
        </p:nvSpPr>
        <p:spPr>
          <a:xfrm>
            <a:off x="810174" y="2573180"/>
            <a:ext cx="312637" cy="265777"/>
          </a:xfrm>
          <a:custGeom>
            <a:avLst/>
            <a:gdLst/>
            <a:ahLst/>
            <a:cxnLst/>
            <a:rect l="0" t="0" r="0" b="0"/>
            <a:pathLst>
              <a:path w="312637" h="265777">
                <a:moveTo>
                  <a:pt x="234599" y="34289"/>
                </a:moveTo>
                <a:lnTo>
                  <a:pt x="198391" y="14861"/>
                </a:lnTo>
                <a:lnTo>
                  <a:pt x="179811" y="5811"/>
                </a:lnTo>
                <a:lnTo>
                  <a:pt x="135546" y="0"/>
                </a:lnTo>
                <a:lnTo>
                  <a:pt x="112193" y="1190"/>
                </a:lnTo>
                <a:lnTo>
                  <a:pt x="78717" y="13016"/>
                </a:lnTo>
                <a:lnTo>
                  <a:pt x="42154" y="40576"/>
                </a:lnTo>
                <a:lnTo>
                  <a:pt x="18506" y="71250"/>
                </a:lnTo>
                <a:lnTo>
                  <a:pt x="0" y="114819"/>
                </a:lnTo>
                <a:lnTo>
                  <a:pt x="165" y="146234"/>
                </a:lnTo>
                <a:lnTo>
                  <a:pt x="10102" y="185275"/>
                </a:lnTo>
                <a:lnTo>
                  <a:pt x="31048" y="221153"/>
                </a:lnTo>
                <a:lnTo>
                  <a:pt x="52987" y="243106"/>
                </a:lnTo>
                <a:lnTo>
                  <a:pt x="82451" y="258659"/>
                </a:lnTo>
                <a:lnTo>
                  <a:pt x="116317" y="264149"/>
                </a:lnTo>
                <a:lnTo>
                  <a:pt x="151487" y="265776"/>
                </a:lnTo>
                <a:lnTo>
                  <a:pt x="193635" y="263679"/>
                </a:lnTo>
                <a:lnTo>
                  <a:pt x="235085" y="250219"/>
                </a:lnTo>
                <a:lnTo>
                  <a:pt x="274571" y="224218"/>
                </a:lnTo>
                <a:lnTo>
                  <a:pt x="298756" y="193734"/>
                </a:lnTo>
                <a:lnTo>
                  <a:pt x="311471" y="164341"/>
                </a:lnTo>
                <a:lnTo>
                  <a:pt x="312636" y="159686"/>
                </a:lnTo>
                <a:lnTo>
                  <a:pt x="309536" y="138912"/>
                </a:lnTo>
                <a:lnTo>
                  <a:pt x="294138" y="96463"/>
                </a:lnTo>
                <a:lnTo>
                  <a:pt x="260814" y="53096"/>
                </a:lnTo>
                <a:lnTo>
                  <a:pt x="241264" y="34459"/>
                </a:lnTo>
                <a:lnTo>
                  <a:pt x="228963" y="29404"/>
                </a:lnTo>
                <a:lnTo>
                  <a:pt x="201400" y="26557"/>
                </a:lnTo>
                <a:lnTo>
                  <a:pt x="145303" y="4321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4" name="SMARTInkShape-303"/>
          <p:cNvSpPr/>
          <p:nvPr/>
        </p:nvSpPr>
        <p:spPr>
          <a:xfrm>
            <a:off x="2887275" y="3011625"/>
            <a:ext cx="332753" cy="309905"/>
          </a:xfrm>
          <a:custGeom>
            <a:avLst/>
            <a:gdLst/>
            <a:ahLst/>
            <a:cxnLst/>
            <a:rect l="0" t="0" r="0" b="0"/>
            <a:pathLst>
              <a:path w="332753" h="309905">
                <a:moveTo>
                  <a:pt x="282764" y="95906"/>
                </a:moveTo>
                <a:lnTo>
                  <a:pt x="262647" y="58620"/>
                </a:lnTo>
                <a:lnTo>
                  <a:pt x="248471" y="37674"/>
                </a:lnTo>
                <a:lnTo>
                  <a:pt x="226962" y="18900"/>
                </a:lnTo>
                <a:lnTo>
                  <a:pt x="201738" y="5511"/>
                </a:lnTo>
                <a:lnTo>
                  <a:pt x="170672" y="0"/>
                </a:lnTo>
                <a:lnTo>
                  <a:pt x="130756" y="5267"/>
                </a:lnTo>
                <a:lnTo>
                  <a:pt x="108710" y="10312"/>
                </a:lnTo>
                <a:lnTo>
                  <a:pt x="90974" y="21153"/>
                </a:lnTo>
                <a:lnTo>
                  <a:pt x="53938" y="52367"/>
                </a:lnTo>
                <a:lnTo>
                  <a:pt x="29535" y="78376"/>
                </a:lnTo>
                <a:lnTo>
                  <a:pt x="10641" y="114823"/>
                </a:lnTo>
                <a:lnTo>
                  <a:pt x="0" y="159211"/>
                </a:lnTo>
                <a:lnTo>
                  <a:pt x="545" y="194369"/>
                </a:lnTo>
                <a:lnTo>
                  <a:pt x="5528" y="217058"/>
                </a:lnTo>
                <a:lnTo>
                  <a:pt x="14358" y="237064"/>
                </a:lnTo>
                <a:lnTo>
                  <a:pt x="35226" y="260321"/>
                </a:lnTo>
                <a:lnTo>
                  <a:pt x="76073" y="285957"/>
                </a:lnTo>
                <a:lnTo>
                  <a:pt x="117068" y="304838"/>
                </a:lnTo>
                <a:lnTo>
                  <a:pt x="154343" y="309156"/>
                </a:lnTo>
                <a:lnTo>
                  <a:pt x="193010" y="309904"/>
                </a:lnTo>
                <a:lnTo>
                  <a:pt x="231145" y="305385"/>
                </a:lnTo>
                <a:lnTo>
                  <a:pt x="262839" y="293022"/>
                </a:lnTo>
                <a:lnTo>
                  <a:pt x="286341" y="276791"/>
                </a:lnTo>
                <a:lnTo>
                  <a:pt x="318170" y="237907"/>
                </a:lnTo>
                <a:lnTo>
                  <a:pt x="328266" y="219541"/>
                </a:lnTo>
                <a:lnTo>
                  <a:pt x="332752" y="198149"/>
                </a:lnTo>
                <a:lnTo>
                  <a:pt x="330538" y="154312"/>
                </a:lnTo>
                <a:lnTo>
                  <a:pt x="318858" y="117842"/>
                </a:lnTo>
                <a:lnTo>
                  <a:pt x="290253" y="77715"/>
                </a:lnTo>
                <a:lnTo>
                  <a:pt x="275502" y="62184"/>
                </a:lnTo>
                <a:lnTo>
                  <a:pt x="229186" y="4232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0" name="SMARTInkShape-Group90"/>
          <p:cNvGrpSpPr/>
          <p:nvPr/>
        </p:nvGrpSpPr>
        <p:grpSpPr>
          <a:xfrm>
            <a:off x="2678906" y="2552002"/>
            <a:ext cx="446486" cy="734124"/>
            <a:chOff x="2678906" y="2552002"/>
            <a:chExt cx="446486" cy="734124"/>
          </a:xfrm>
        </p:grpSpPr>
        <p:sp>
          <p:nvSpPr>
            <p:cNvPr id="95" name="SMARTInkShape-304"/>
            <p:cNvSpPr/>
            <p:nvPr/>
          </p:nvSpPr>
          <p:spPr>
            <a:xfrm>
              <a:off x="2983025" y="3080742"/>
              <a:ext cx="94119" cy="205384"/>
            </a:xfrm>
            <a:custGeom>
              <a:avLst/>
              <a:gdLst/>
              <a:ahLst/>
              <a:cxnLst/>
              <a:rect l="0" t="0" r="0" b="0"/>
              <a:pathLst>
                <a:path w="94119" h="205384">
                  <a:moveTo>
                    <a:pt x="26280" y="0"/>
                  </a:moveTo>
                  <a:lnTo>
                    <a:pt x="25288" y="9114"/>
                  </a:lnTo>
                  <a:lnTo>
                    <a:pt x="13851" y="50589"/>
                  </a:lnTo>
                  <a:lnTo>
                    <a:pt x="2068" y="92542"/>
                  </a:lnTo>
                  <a:lnTo>
                    <a:pt x="0" y="123231"/>
                  </a:lnTo>
                  <a:lnTo>
                    <a:pt x="4382" y="151276"/>
                  </a:lnTo>
                  <a:lnTo>
                    <a:pt x="16705" y="173697"/>
                  </a:lnTo>
                  <a:lnTo>
                    <a:pt x="24670" y="181378"/>
                  </a:lnTo>
                  <a:lnTo>
                    <a:pt x="28183" y="183427"/>
                  </a:lnTo>
                  <a:lnTo>
                    <a:pt x="40024" y="183057"/>
                  </a:lnTo>
                  <a:lnTo>
                    <a:pt x="54216" y="178593"/>
                  </a:lnTo>
                  <a:lnTo>
                    <a:pt x="85570" y="153997"/>
                  </a:lnTo>
                  <a:lnTo>
                    <a:pt x="92318" y="142527"/>
                  </a:lnTo>
                  <a:lnTo>
                    <a:pt x="94118" y="136690"/>
                  </a:lnTo>
                  <a:lnTo>
                    <a:pt x="93333" y="130814"/>
                  </a:lnTo>
                  <a:lnTo>
                    <a:pt x="87170" y="118994"/>
                  </a:lnTo>
                  <a:lnTo>
                    <a:pt x="82748" y="116040"/>
                  </a:lnTo>
                  <a:lnTo>
                    <a:pt x="77816" y="115064"/>
                  </a:lnTo>
                  <a:lnTo>
                    <a:pt x="72544" y="115404"/>
                  </a:lnTo>
                  <a:lnTo>
                    <a:pt x="50901" y="125365"/>
                  </a:lnTo>
                  <a:lnTo>
                    <a:pt x="30378" y="145624"/>
                  </a:lnTo>
                  <a:lnTo>
                    <a:pt x="23140" y="159311"/>
                  </a:lnTo>
                  <a:lnTo>
                    <a:pt x="21210" y="165738"/>
                  </a:lnTo>
                  <a:lnTo>
                    <a:pt x="20916" y="171016"/>
                  </a:lnTo>
                  <a:lnTo>
                    <a:pt x="26280" y="205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6" name="SMARTInkShape-305"/>
            <p:cNvSpPr/>
            <p:nvPr/>
          </p:nvSpPr>
          <p:spPr>
            <a:xfrm>
              <a:off x="3062883" y="2812852"/>
              <a:ext cx="1" cy="160735"/>
            </a:xfrm>
            <a:custGeom>
              <a:avLst/>
              <a:gdLst/>
              <a:ahLst/>
              <a:cxnLst/>
              <a:rect l="0" t="0" r="0" b="0"/>
              <a:pathLst>
                <a:path w="1" h="160735">
                  <a:moveTo>
                    <a:pt x="0" y="0"/>
                  </a:moveTo>
                  <a:lnTo>
                    <a:pt x="0" y="42755"/>
                  </a:lnTo>
                  <a:lnTo>
                    <a:pt x="0" y="86865"/>
                  </a:lnTo>
                  <a:lnTo>
                    <a:pt x="0" y="129275"/>
                  </a:lnTo>
                  <a:lnTo>
                    <a:pt x="0" y="160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7" name="SMARTInkShape-306"/>
            <p:cNvSpPr/>
            <p:nvPr/>
          </p:nvSpPr>
          <p:spPr>
            <a:xfrm>
              <a:off x="2955727" y="2812852"/>
              <a:ext cx="169665" cy="89295"/>
            </a:xfrm>
            <a:custGeom>
              <a:avLst/>
              <a:gdLst/>
              <a:ahLst/>
              <a:cxnLst/>
              <a:rect l="0" t="0" r="0" b="0"/>
              <a:pathLst>
                <a:path w="169665" h="89295">
                  <a:moveTo>
                    <a:pt x="17859" y="8929"/>
                  </a:moveTo>
                  <a:lnTo>
                    <a:pt x="17859" y="0"/>
                  </a:lnTo>
                  <a:lnTo>
                    <a:pt x="17859" y="21249"/>
                  </a:lnTo>
                  <a:lnTo>
                    <a:pt x="16867" y="23095"/>
                  </a:lnTo>
                  <a:lnTo>
                    <a:pt x="15213" y="24327"/>
                  </a:lnTo>
                  <a:lnTo>
                    <a:pt x="13119" y="25147"/>
                  </a:lnTo>
                  <a:lnTo>
                    <a:pt x="11722" y="26687"/>
                  </a:lnTo>
                  <a:lnTo>
                    <a:pt x="10170" y="31043"/>
                  </a:lnTo>
                  <a:lnTo>
                    <a:pt x="8961" y="56587"/>
                  </a:lnTo>
                  <a:lnTo>
                    <a:pt x="7959" y="58561"/>
                  </a:lnTo>
                  <a:lnTo>
                    <a:pt x="6298" y="59876"/>
                  </a:lnTo>
                  <a:lnTo>
                    <a:pt x="4198" y="60753"/>
                  </a:lnTo>
                  <a:lnTo>
                    <a:pt x="2799" y="62330"/>
                  </a:lnTo>
                  <a:lnTo>
                    <a:pt x="1244" y="66728"/>
                  </a:lnTo>
                  <a:lnTo>
                    <a:pt x="0" y="88052"/>
                  </a:lnTo>
                  <a:lnTo>
                    <a:pt x="992" y="88466"/>
                  </a:lnTo>
                  <a:lnTo>
                    <a:pt x="21326" y="89294"/>
                  </a:lnTo>
                  <a:lnTo>
                    <a:pt x="27007" y="86649"/>
                  </a:lnTo>
                  <a:lnTo>
                    <a:pt x="32839" y="83159"/>
                  </a:lnTo>
                  <a:lnTo>
                    <a:pt x="44667" y="80918"/>
                  </a:lnTo>
                  <a:lnTo>
                    <a:pt x="88084" y="80369"/>
                  </a:lnTo>
                  <a:lnTo>
                    <a:pt x="130947" y="80367"/>
                  </a:lnTo>
                  <a:lnTo>
                    <a:pt x="169664" y="80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8" name="SMARTInkShape-307"/>
            <p:cNvSpPr/>
            <p:nvPr/>
          </p:nvSpPr>
          <p:spPr>
            <a:xfrm>
              <a:off x="2911078" y="2552002"/>
              <a:ext cx="160736" cy="118769"/>
            </a:xfrm>
            <a:custGeom>
              <a:avLst/>
              <a:gdLst/>
              <a:ahLst/>
              <a:cxnLst/>
              <a:rect l="0" t="0" r="0" b="0"/>
              <a:pathLst>
                <a:path w="160736" h="118769">
                  <a:moveTo>
                    <a:pt x="0" y="46537"/>
                  </a:moveTo>
                  <a:lnTo>
                    <a:pt x="9481" y="32316"/>
                  </a:lnTo>
                  <a:lnTo>
                    <a:pt x="22074" y="22688"/>
                  </a:lnTo>
                  <a:lnTo>
                    <a:pt x="65155" y="0"/>
                  </a:lnTo>
                  <a:lnTo>
                    <a:pt x="81544" y="388"/>
                  </a:lnTo>
                  <a:lnTo>
                    <a:pt x="88097" y="3865"/>
                  </a:lnTo>
                  <a:lnTo>
                    <a:pt x="98024" y="15665"/>
                  </a:lnTo>
                  <a:lnTo>
                    <a:pt x="104450" y="29563"/>
                  </a:lnTo>
                  <a:lnTo>
                    <a:pt x="101614" y="49445"/>
                  </a:lnTo>
                  <a:lnTo>
                    <a:pt x="84638" y="81838"/>
                  </a:lnTo>
                  <a:lnTo>
                    <a:pt x="61074" y="114551"/>
                  </a:lnTo>
                  <a:lnTo>
                    <a:pt x="61552" y="117677"/>
                  </a:lnTo>
                  <a:lnTo>
                    <a:pt x="64847" y="118768"/>
                  </a:lnTo>
                  <a:lnTo>
                    <a:pt x="108145" y="110977"/>
                  </a:lnTo>
                  <a:lnTo>
                    <a:pt x="144864" y="109158"/>
                  </a:lnTo>
                  <a:lnTo>
                    <a:pt x="151366" y="111741"/>
                  </a:lnTo>
                  <a:lnTo>
                    <a:pt x="160735" y="117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9" name="SMARTInkShape-308"/>
            <p:cNvSpPr/>
            <p:nvPr/>
          </p:nvSpPr>
          <p:spPr>
            <a:xfrm>
              <a:off x="2678906" y="2777133"/>
              <a:ext cx="187525" cy="160735"/>
            </a:xfrm>
            <a:custGeom>
              <a:avLst/>
              <a:gdLst/>
              <a:ahLst/>
              <a:cxnLst/>
              <a:rect l="0" t="0" r="0" b="0"/>
              <a:pathLst>
                <a:path w="187525" h="160735">
                  <a:moveTo>
                    <a:pt x="0" y="160734"/>
                  </a:moveTo>
                  <a:lnTo>
                    <a:pt x="41982" y="118752"/>
                  </a:lnTo>
                  <a:lnTo>
                    <a:pt x="84887" y="78493"/>
                  </a:lnTo>
                  <a:lnTo>
                    <a:pt x="127274" y="44484"/>
                  </a:lnTo>
                  <a:lnTo>
                    <a:pt x="169036" y="10283"/>
                  </a:lnTo>
                  <a:lnTo>
                    <a:pt x="18752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4" name="SMARTInkShape-Group91"/>
          <p:cNvGrpSpPr/>
          <p:nvPr/>
        </p:nvGrpSpPr>
        <p:grpSpPr>
          <a:xfrm>
            <a:off x="875109" y="2366368"/>
            <a:ext cx="133947" cy="803672"/>
            <a:chOff x="875109" y="2366368"/>
            <a:chExt cx="133947" cy="803672"/>
          </a:xfrm>
        </p:grpSpPr>
        <p:sp>
          <p:nvSpPr>
            <p:cNvPr id="101" name="SMARTInkShape-309"/>
            <p:cNvSpPr/>
            <p:nvPr/>
          </p:nvSpPr>
          <p:spPr>
            <a:xfrm>
              <a:off x="913124" y="2952572"/>
              <a:ext cx="95932" cy="217468"/>
            </a:xfrm>
            <a:custGeom>
              <a:avLst/>
              <a:gdLst/>
              <a:ahLst/>
              <a:cxnLst/>
              <a:rect l="0" t="0" r="0" b="0"/>
              <a:pathLst>
                <a:path w="95932" h="217468">
                  <a:moveTo>
                    <a:pt x="95931" y="29944"/>
                  </a:moveTo>
                  <a:lnTo>
                    <a:pt x="95931" y="25203"/>
                  </a:lnTo>
                  <a:lnTo>
                    <a:pt x="91190" y="12774"/>
                  </a:lnTo>
                  <a:lnTo>
                    <a:pt x="80925" y="4784"/>
                  </a:lnTo>
                  <a:lnTo>
                    <a:pt x="74021" y="1264"/>
                  </a:lnTo>
                  <a:lnTo>
                    <a:pt x="58412" y="0"/>
                  </a:lnTo>
                  <a:lnTo>
                    <a:pt x="42545" y="3737"/>
                  </a:lnTo>
                  <a:lnTo>
                    <a:pt x="14768" y="18347"/>
                  </a:lnTo>
                  <a:lnTo>
                    <a:pt x="7603" y="27766"/>
                  </a:lnTo>
                  <a:lnTo>
                    <a:pt x="2104" y="42866"/>
                  </a:lnTo>
                  <a:lnTo>
                    <a:pt x="0" y="69712"/>
                  </a:lnTo>
                  <a:lnTo>
                    <a:pt x="1219" y="74315"/>
                  </a:lnTo>
                  <a:lnTo>
                    <a:pt x="3024" y="77384"/>
                  </a:lnTo>
                  <a:lnTo>
                    <a:pt x="8196" y="78438"/>
                  </a:lnTo>
                  <a:lnTo>
                    <a:pt x="24526" y="76963"/>
                  </a:lnTo>
                  <a:lnTo>
                    <a:pt x="39721" y="70354"/>
                  </a:lnTo>
                  <a:lnTo>
                    <a:pt x="70780" y="52390"/>
                  </a:lnTo>
                  <a:lnTo>
                    <a:pt x="79130" y="49842"/>
                  </a:lnTo>
                  <a:lnTo>
                    <a:pt x="81754" y="53131"/>
                  </a:lnTo>
                  <a:lnTo>
                    <a:pt x="85446" y="76722"/>
                  </a:lnTo>
                  <a:lnTo>
                    <a:pt x="86694" y="120249"/>
                  </a:lnTo>
                  <a:lnTo>
                    <a:pt x="85968" y="159502"/>
                  </a:lnTo>
                  <a:lnTo>
                    <a:pt x="79307" y="200206"/>
                  </a:lnTo>
                  <a:lnTo>
                    <a:pt x="87001" y="217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2" name="SMARTInkShape-310"/>
            <p:cNvSpPr/>
            <p:nvPr/>
          </p:nvSpPr>
          <p:spPr>
            <a:xfrm>
              <a:off x="903718" y="2662320"/>
              <a:ext cx="96408" cy="186251"/>
            </a:xfrm>
            <a:custGeom>
              <a:avLst/>
              <a:gdLst/>
              <a:ahLst/>
              <a:cxnLst/>
              <a:rect l="0" t="0" r="0" b="0"/>
              <a:pathLst>
                <a:path w="96408" h="186251">
                  <a:moveTo>
                    <a:pt x="7110" y="16586"/>
                  </a:moveTo>
                  <a:lnTo>
                    <a:pt x="7110" y="0"/>
                  </a:lnTo>
                  <a:lnTo>
                    <a:pt x="6118" y="36923"/>
                  </a:lnTo>
                  <a:lnTo>
                    <a:pt x="42" y="73300"/>
                  </a:lnTo>
                  <a:lnTo>
                    <a:pt x="0" y="93386"/>
                  </a:lnTo>
                  <a:lnTo>
                    <a:pt x="10718" y="133574"/>
                  </a:lnTo>
                  <a:lnTo>
                    <a:pt x="19204" y="154988"/>
                  </a:lnTo>
                  <a:lnTo>
                    <a:pt x="27699" y="165080"/>
                  </a:lnTo>
                  <a:lnTo>
                    <a:pt x="37096" y="171880"/>
                  </a:lnTo>
                  <a:lnTo>
                    <a:pt x="47965" y="175709"/>
                  </a:lnTo>
                  <a:lnTo>
                    <a:pt x="73826" y="177302"/>
                  </a:lnTo>
                  <a:lnTo>
                    <a:pt x="79095" y="174667"/>
                  </a:lnTo>
                  <a:lnTo>
                    <a:pt x="81889" y="172575"/>
                  </a:lnTo>
                  <a:lnTo>
                    <a:pt x="84994" y="167604"/>
                  </a:lnTo>
                  <a:lnTo>
                    <a:pt x="87366" y="162088"/>
                  </a:lnTo>
                  <a:lnTo>
                    <a:pt x="95020" y="152249"/>
                  </a:lnTo>
                  <a:lnTo>
                    <a:pt x="95996" y="146300"/>
                  </a:lnTo>
                  <a:lnTo>
                    <a:pt x="96407" y="102538"/>
                  </a:lnTo>
                  <a:lnTo>
                    <a:pt x="96407" y="98608"/>
                  </a:lnTo>
                  <a:lnTo>
                    <a:pt x="82186" y="102184"/>
                  </a:lnTo>
                  <a:lnTo>
                    <a:pt x="68601" y="109528"/>
                  </a:lnTo>
                  <a:lnTo>
                    <a:pt x="58292" y="127468"/>
                  </a:lnTo>
                  <a:lnTo>
                    <a:pt x="42829" y="186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" name="SMARTInkShape-311"/>
            <p:cNvSpPr/>
            <p:nvPr/>
          </p:nvSpPr>
          <p:spPr>
            <a:xfrm>
              <a:off x="875109" y="2366368"/>
              <a:ext cx="107121" cy="187524"/>
            </a:xfrm>
            <a:custGeom>
              <a:avLst/>
              <a:gdLst/>
              <a:ahLst/>
              <a:cxnLst/>
              <a:rect l="0" t="0" r="0" b="0"/>
              <a:pathLst>
                <a:path w="107121" h="187524">
                  <a:moveTo>
                    <a:pt x="8930" y="26788"/>
                  </a:moveTo>
                  <a:lnTo>
                    <a:pt x="8930" y="19100"/>
                  </a:lnTo>
                  <a:lnTo>
                    <a:pt x="0" y="26788"/>
                  </a:lnTo>
                  <a:lnTo>
                    <a:pt x="0" y="22048"/>
                  </a:lnTo>
                  <a:lnTo>
                    <a:pt x="993" y="20651"/>
                  </a:lnTo>
                  <a:lnTo>
                    <a:pt x="2646" y="19720"/>
                  </a:lnTo>
                  <a:lnTo>
                    <a:pt x="7689" y="18226"/>
                  </a:lnTo>
                  <a:lnTo>
                    <a:pt x="8378" y="15376"/>
                  </a:lnTo>
                  <a:lnTo>
                    <a:pt x="8562" y="13227"/>
                  </a:lnTo>
                  <a:lnTo>
                    <a:pt x="9677" y="11794"/>
                  </a:lnTo>
                  <a:lnTo>
                    <a:pt x="18003" y="8188"/>
                  </a:lnTo>
                  <a:lnTo>
                    <a:pt x="25436" y="1274"/>
                  </a:lnTo>
                  <a:lnTo>
                    <a:pt x="34359" y="111"/>
                  </a:lnTo>
                  <a:lnTo>
                    <a:pt x="57832" y="0"/>
                  </a:lnTo>
                  <a:lnTo>
                    <a:pt x="63075" y="2645"/>
                  </a:lnTo>
                  <a:lnTo>
                    <a:pt x="78637" y="16250"/>
                  </a:lnTo>
                  <a:lnTo>
                    <a:pt x="79599" y="19789"/>
                  </a:lnTo>
                  <a:lnTo>
                    <a:pt x="80363" y="48875"/>
                  </a:lnTo>
                  <a:lnTo>
                    <a:pt x="77720" y="54133"/>
                  </a:lnTo>
                  <a:lnTo>
                    <a:pt x="74230" y="59778"/>
                  </a:lnTo>
                  <a:lnTo>
                    <a:pt x="72679" y="65593"/>
                  </a:lnTo>
                  <a:lnTo>
                    <a:pt x="71273" y="67541"/>
                  </a:lnTo>
                  <a:lnTo>
                    <a:pt x="69344" y="68840"/>
                  </a:lnTo>
                  <a:lnTo>
                    <a:pt x="64554" y="71275"/>
                  </a:lnTo>
                  <a:lnTo>
                    <a:pt x="56279" y="77232"/>
                  </a:lnTo>
                  <a:lnTo>
                    <a:pt x="50479" y="78973"/>
                  </a:lnTo>
                  <a:lnTo>
                    <a:pt x="48536" y="80430"/>
                  </a:lnTo>
                  <a:lnTo>
                    <a:pt x="47240" y="82393"/>
                  </a:lnTo>
                  <a:lnTo>
                    <a:pt x="46376" y="84694"/>
                  </a:lnTo>
                  <a:lnTo>
                    <a:pt x="44808" y="86228"/>
                  </a:lnTo>
                  <a:lnTo>
                    <a:pt x="37112" y="88892"/>
                  </a:lnTo>
                  <a:lnTo>
                    <a:pt x="27193" y="89286"/>
                  </a:lnTo>
                  <a:lnTo>
                    <a:pt x="19137" y="96984"/>
                  </a:lnTo>
                  <a:lnTo>
                    <a:pt x="18711" y="96406"/>
                  </a:lnTo>
                  <a:lnTo>
                    <a:pt x="18238" y="93117"/>
                  </a:lnTo>
                  <a:lnTo>
                    <a:pt x="19104" y="91844"/>
                  </a:lnTo>
                  <a:lnTo>
                    <a:pt x="20674" y="90994"/>
                  </a:lnTo>
                  <a:lnTo>
                    <a:pt x="26976" y="89520"/>
                  </a:lnTo>
                  <a:lnTo>
                    <a:pt x="52489" y="89305"/>
                  </a:lnTo>
                  <a:lnTo>
                    <a:pt x="60701" y="91946"/>
                  </a:lnTo>
                  <a:lnTo>
                    <a:pt x="67658" y="95435"/>
                  </a:lnTo>
                  <a:lnTo>
                    <a:pt x="86250" y="98973"/>
                  </a:lnTo>
                  <a:lnTo>
                    <a:pt x="92243" y="102857"/>
                  </a:lnTo>
                  <a:lnTo>
                    <a:pt x="95567" y="107891"/>
                  </a:lnTo>
                  <a:lnTo>
                    <a:pt x="96454" y="110622"/>
                  </a:lnTo>
                  <a:lnTo>
                    <a:pt x="98037" y="112443"/>
                  </a:lnTo>
                  <a:lnTo>
                    <a:pt x="102442" y="114467"/>
                  </a:lnTo>
                  <a:lnTo>
                    <a:pt x="104014" y="115998"/>
                  </a:lnTo>
                  <a:lnTo>
                    <a:pt x="105760" y="120346"/>
                  </a:lnTo>
                  <a:lnTo>
                    <a:pt x="107120" y="149706"/>
                  </a:lnTo>
                  <a:lnTo>
                    <a:pt x="100084" y="161241"/>
                  </a:lnTo>
                  <a:lnTo>
                    <a:pt x="99465" y="164048"/>
                  </a:lnTo>
                  <a:lnTo>
                    <a:pt x="98060" y="165920"/>
                  </a:lnTo>
                  <a:lnTo>
                    <a:pt x="83068" y="175471"/>
                  </a:lnTo>
                  <a:lnTo>
                    <a:pt x="74333" y="177668"/>
                  </a:lnTo>
                  <a:lnTo>
                    <a:pt x="59521" y="178471"/>
                  </a:lnTo>
                  <a:lnTo>
                    <a:pt x="53574" y="181185"/>
                  </a:lnTo>
                  <a:lnTo>
                    <a:pt x="46412" y="186271"/>
                  </a:lnTo>
                  <a:lnTo>
                    <a:pt x="35719" y="1875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5" name="SMARTInkShape-312"/>
          <p:cNvSpPr/>
          <p:nvPr/>
        </p:nvSpPr>
        <p:spPr>
          <a:xfrm>
            <a:off x="1151930" y="2705695"/>
            <a:ext cx="187524" cy="187525"/>
          </a:xfrm>
          <a:custGeom>
            <a:avLst/>
            <a:gdLst/>
            <a:ahLst/>
            <a:cxnLst/>
            <a:rect l="0" t="0" r="0" b="0"/>
            <a:pathLst>
              <a:path w="187524" h="187525">
                <a:moveTo>
                  <a:pt x="187523" y="187524"/>
                </a:moveTo>
                <a:lnTo>
                  <a:pt x="187523" y="182783"/>
                </a:lnTo>
                <a:lnTo>
                  <a:pt x="186531" y="181387"/>
                </a:lnTo>
                <a:lnTo>
                  <a:pt x="184877" y="180456"/>
                </a:lnTo>
                <a:lnTo>
                  <a:pt x="179835" y="178962"/>
                </a:lnTo>
                <a:lnTo>
                  <a:pt x="166274" y="166198"/>
                </a:lnTo>
                <a:lnTo>
                  <a:pt x="163196" y="160517"/>
                </a:lnTo>
                <a:lnTo>
                  <a:pt x="160836" y="154685"/>
                </a:lnTo>
                <a:lnTo>
                  <a:pt x="122029" y="113109"/>
                </a:lnTo>
                <a:lnTo>
                  <a:pt x="103994" y="100211"/>
                </a:lnTo>
                <a:lnTo>
                  <a:pt x="87202" y="82229"/>
                </a:lnTo>
                <a:lnTo>
                  <a:pt x="45979" y="45894"/>
                </a:lnTo>
                <a:lnTo>
                  <a:pt x="1387" y="1388"/>
                </a:lnTo>
                <a:lnTo>
                  <a:pt x="0" y="0"/>
                </a:lnTo>
                <a:lnTo>
                  <a:pt x="8929" y="89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3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Subtraction (notes)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2060848"/>
                <a:ext cx="6196405" cy="3888431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4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4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CA" sz="4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CA" sz="4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CA" sz="4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4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sz="4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A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CA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dirty="0" smtClean="0"/>
                  <a:t>Ensure improper form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dirty="0" smtClean="0"/>
                  <a:t>Find COMMON DENOMINATOR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dirty="0" smtClean="0"/>
                  <a:t>SUBTRACT the NUMERATORS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dirty="0"/>
                  <a:t>Simplify (if necessary</a:t>
                </a:r>
                <a:r>
                  <a:rPr lang="en-CA" dirty="0" smtClean="0"/>
                  <a:t>)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2060848"/>
                <a:ext cx="6196405" cy="3888431"/>
              </a:xfrm>
              <a:blipFill rotWithShape="1">
                <a:blip r:embed="rId2"/>
                <a:stretch>
                  <a:fillRect l="-492" b="-17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MARTInkShape-Group43"/>
          <p:cNvGrpSpPr/>
          <p:nvPr/>
        </p:nvGrpSpPr>
        <p:grpSpPr>
          <a:xfrm>
            <a:off x="2848570" y="2625328"/>
            <a:ext cx="205384" cy="89298"/>
            <a:chOff x="2848570" y="2625328"/>
            <a:chExt cx="205384" cy="89298"/>
          </a:xfrm>
        </p:grpSpPr>
        <p:sp>
          <p:nvSpPr>
            <p:cNvPr id="4" name="SMARTInkShape-142"/>
            <p:cNvSpPr/>
            <p:nvPr/>
          </p:nvSpPr>
          <p:spPr>
            <a:xfrm>
              <a:off x="2902148" y="2705695"/>
              <a:ext cx="151806" cy="8931"/>
            </a:xfrm>
            <a:custGeom>
              <a:avLst/>
              <a:gdLst/>
              <a:ahLst/>
              <a:cxnLst/>
              <a:rect l="0" t="0" r="0" b="0"/>
              <a:pathLst>
                <a:path w="151806" h="8931">
                  <a:moveTo>
                    <a:pt x="151805" y="0"/>
                  </a:moveTo>
                  <a:lnTo>
                    <a:pt x="112951" y="0"/>
                  </a:lnTo>
                  <a:lnTo>
                    <a:pt x="79438" y="0"/>
                  </a:lnTo>
                  <a:lnTo>
                    <a:pt x="41109" y="993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SMARTInkShape-143"/>
            <p:cNvSpPr/>
            <p:nvPr/>
          </p:nvSpPr>
          <p:spPr>
            <a:xfrm>
              <a:off x="2848570" y="2625328"/>
              <a:ext cx="178595" cy="8931"/>
            </a:xfrm>
            <a:custGeom>
              <a:avLst/>
              <a:gdLst/>
              <a:ahLst/>
              <a:cxnLst/>
              <a:rect l="0" t="0" r="0" b="0"/>
              <a:pathLst>
                <a:path w="178595" h="8931">
                  <a:moveTo>
                    <a:pt x="178594" y="8930"/>
                  </a:moveTo>
                  <a:lnTo>
                    <a:pt x="166165" y="8930"/>
                  </a:lnTo>
                  <a:lnTo>
                    <a:pt x="160503" y="6284"/>
                  </a:lnTo>
                  <a:lnTo>
                    <a:pt x="154678" y="2793"/>
                  </a:lnTo>
                  <a:lnTo>
                    <a:pt x="142855" y="552"/>
                  </a:lnTo>
                  <a:lnTo>
                    <a:pt x="99807" y="10"/>
                  </a:lnTo>
                  <a:lnTo>
                    <a:pt x="57462" y="0"/>
                  </a:lnTo>
                  <a:lnTo>
                    <a:pt x="13643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" name="SMARTInkShape-Group44"/>
          <p:cNvGrpSpPr/>
          <p:nvPr/>
        </p:nvGrpSpPr>
        <p:grpSpPr>
          <a:xfrm>
            <a:off x="3286125" y="2241361"/>
            <a:ext cx="2875360" cy="830453"/>
            <a:chOff x="3286125" y="2241361"/>
            <a:chExt cx="2875360" cy="830453"/>
          </a:xfrm>
        </p:grpSpPr>
        <p:sp>
          <p:nvSpPr>
            <p:cNvPr id="7" name="SMARTInkShape-144"/>
            <p:cNvSpPr/>
            <p:nvPr/>
          </p:nvSpPr>
          <p:spPr>
            <a:xfrm>
              <a:off x="5759648" y="2786063"/>
              <a:ext cx="142092" cy="285751"/>
            </a:xfrm>
            <a:custGeom>
              <a:avLst/>
              <a:gdLst/>
              <a:ahLst/>
              <a:cxnLst/>
              <a:rect l="0" t="0" r="0" b="0"/>
              <a:pathLst>
                <a:path w="142092" h="285751">
                  <a:moveTo>
                    <a:pt x="17860" y="0"/>
                  </a:moveTo>
                  <a:lnTo>
                    <a:pt x="10171" y="27805"/>
                  </a:lnTo>
                  <a:lnTo>
                    <a:pt x="6333" y="71593"/>
                  </a:lnTo>
                  <a:lnTo>
                    <a:pt x="1877" y="89342"/>
                  </a:lnTo>
                  <a:lnTo>
                    <a:pt x="111" y="130971"/>
                  </a:lnTo>
                  <a:lnTo>
                    <a:pt x="7" y="171648"/>
                  </a:lnTo>
                  <a:lnTo>
                    <a:pt x="0" y="211397"/>
                  </a:lnTo>
                  <a:lnTo>
                    <a:pt x="993" y="226126"/>
                  </a:lnTo>
                  <a:lnTo>
                    <a:pt x="7129" y="237215"/>
                  </a:lnTo>
                  <a:lnTo>
                    <a:pt x="20991" y="252888"/>
                  </a:lnTo>
                  <a:lnTo>
                    <a:pt x="26858" y="256261"/>
                  </a:lnTo>
                  <a:lnTo>
                    <a:pt x="55318" y="266491"/>
                  </a:lnTo>
                  <a:lnTo>
                    <a:pt x="58707" y="265965"/>
                  </a:lnTo>
                  <a:lnTo>
                    <a:pt x="73921" y="260638"/>
                  </a:lnTo>
                  <a:lnTo>
                    <a:pt x="94402" y="258189"/>
                  </a:lnTo>
                  <a:lnTo>
                    <a:pt x="106989" y="249290"/>
                  </a:lnTo>
                  <a:lnTo>
                    <a:pt x="122017" y="234058"/>
                  </a:lnTo>
                  <a:lnTo>
                    <a:pt x="140228" y="205928"/>
                  </a:lnTo>
                  <a:lnTo>
                    <a:pt x="142091" y="191323"/>
                  </a:lnTo>
                  <a:lnTo>
                    <a:pt x="141535" y="178298"/>
                  </a:lnTo>
                  <a:lnTo>
                    <a:pt x="135141" y="158502"/>
                  </a:lnTo>
                  <a:lnTo>
                    <a:pt x="133750" y="156270"/>
                  </a:lnTo>
                  <a:lnTo>
                    <a:pt x="131831" y="154781"/>
                  </a:lnTo>
                  <a:lnTo>
                    <a:pt x="127052" y="152135"/>
                  </a:lnTo>
                  <a:lnTo>
                    <a:pt x="118785" y="146060"/>
                  </a:lnTo>
                  <a:lnTo>
                    <a:pt x="108884" y="143294"/>
                  </a:lnTo>
                  <a:lnTo>
                    <a:pt x="102928" y="142999"/>
                  </a:lnTo>
                  <a:lnTo>
                    <a:pt x="75169" y="151976"/>
                  </a:lnTo>
                  <a:lnTo>
                    <a:pt x="59631" y="164125"/>
                  </a:lnTo>
                  <a:lnTo>
                    <a:pt x="56269" y="172494"/>
                  </a:lnTo>
                  <a:lnTo>
                    <a:pt x="53782" y="181835"/>
                  </a:lnTo>
                  <a:lnTo>
                    <a:pt x="47796" y="193665"/>
                  </a:lnTo>
                  <a:lnTo>
                    <a:pt x="38594" y="236058"/>
                  </a:lnTo>
                  <a:lnTo>
                    <a:pt x="35719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SMARTInkShape-145"/>
            <p:cNvSpPr/>
            <p:nvPr/>
          </p:nvSpPr>
          <p:spPr>
            <a:xfrm>
              <a:off x="5581368" y="2625328"/>
              <a:ext cx="580117" cy="53579"/>
            </a:xfrm>
            <a:custGeom>
              <a:avLst/>
              <a:gdLst/>
              <a:ahLst/>
              <a:cxnLst/>
              <a:rect l="0" t="0" r="0" b="0"/>
              <a:pathLst>
                <a:path w="580117" h="53579">
                  <a:moveTo>
                    <a:pt x="580116" y="0"/>
                  </a:moveTo>
                  <a:lnTo>
                    <a:pt x="575376" y="4741"/>
                  </a:lnTo>
                  <a:lnTo>
                    <a:pt x="570403" y="7068"/>
                  </a:lnTo>
                  <a:lnTo>
                    <a:pt x="530314" y="9900"/>
                  </a:lnTo>
                  <a:lnTo>
                    <a:pt x="488566" y="17030"/>
                  </a:lnTo>
                  <a:lnTo>
                    <a:pt x="445059" y="18779"/>
                  </a:lnTo>
                  <a:lnTo>
                    <a:pt x="407587" y="24913"/>
                  </a:lnTo>
                  <a:lnTo>
                    <a:pt x="367002" y="26419"/>
                  </a:lnTo>
                  <a:lnTo>
                    <a:pt x="324185" y="26716"/>
                  </a:lnTo>
                  <a:lnTo>
                    <a:pt x="283389" y="29420"/>
                  </a:lnTo>
                  <a:lnTo>
                    <a:pt x="249112" y="33853"/>
                  </a:lnTo>
                  <a:lnTo>
                    <a:pt x="206714" y="35350"/>
                  </a:lnTo>
                  <a:lnTo>
                    <a:pt x="163539" y="41783"/>
                  </a:lnTo>
                  <a:lnTo>
                    <a:pt x="131579" y="43799"/>
                  </a:lnTo>
                  <a:lnTo>
                    <a:pt x="89698" y="44397"/>
                  </a:lnTo>
                  <a:lnTo>
                    <a:pt x="55758" y="47245"/>
                  </a:lnTo>
                  <a:lnTo>
                    <a:pt x="29945" y="52327"/>
                  </a:lnTo>
                  <a:lnTo>
                    <a:pt x="0" y="53569"/>
                  </a:lnTo>
                  <a:lnTo>
                    <a:pt x="17546" y="535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Shape-146"/>
            <p:cNvSpPr/>
            <p:nvPr/>
          </p:nvSpPr>
          <p:spPr>
            <a:xfrm>
              <a:off x="5732859" y="2241361"/>
              <a:ext cx="223240" cy="311289"/>
            </a:xfrm>
            <a:custGeom>
              <a:avLst/>
              <a:gdLst/>
              <a:ahLst/>
              <a:cxnLst/>
              <a:rect l="0" t="0" r="0" b="0"/>
              <a:pathLst>
                <a:path w="223240" h="311289">
                  <a:moveTo>
                    <a:pt x="0" y="26780"/>
                  </a:moveTo>
                  <a:lnTo>
                    <a:pt x="0" y="22039"/>
                  </a:lnTo>
                  <a:lnTo>
                    <a:pt x="43183" y="13477"/>
                  </a:lnTo>
                  <a:lnTo>
                    <a:pt x="85773" y="9520"/>
                  </a:lnTo>
                  <a:lnTo>
                    <a:pt x="129656" y="8944"/>
                  </a:lnTo>
                  <a:lnTo>
                    <a:pt x="162419" y="8921"/>
                  </a:lnTo>
                  <a:lnTo>
                    <a:pt x="169090" y="6275"/>
                  </a:lnTo>
                  <a:lnTo>
                    <a:pt x="175363" y="2784"/>
                  </a:lnTo>
                  <a:lnTo>
                    <a:pt x="187473" y="542"/>
                  </a:lnTo>
                  <a:lnTo>
                    <a:pt x="209600" y="0"/>
                  </a:lnTo>
                  <a:lnTo>
                    <a:pt x="211171" y="989"/>
                  </a:lnTo>
                  <a:lnTo>
                    <a:pt x="212218" y="2641"/>
                  </a:lnTo>
                  <a:lnTo>
                    <a:pt x="213899" y="7680"/>
                  </a:lnTo>
                  <a:lnTo>
                    <a:pt x="216775" y="8369"/>
                  </a:lnTo>
                  <a:lnTo>
                    <a:pt x="222864" y="8888"/>
                  </a:lnTo>
                  <a:lnTo>
                    <a:pt x="223239" y="48212"/>
                  </a:lnTo>
                  <a:lnTo>
                    <a:pt x="215140" y="91132"/>
                  </a:lnTo>
                  <a:lnTo>
                    <a:pt x="213566" y="103945"/>
                  </a:lnTo>
                  <a:lnTo>
                    <a:pt x="203303" y="145673"/>
                  </a:lnTo>
                  <a:lnTo>
                    <a:pt x="189987" y="186976"/>
                  </a:lnTo>
                  <a:lnTo>
                    <a:pt x="185608" y="205214"/>
                  </a:lnTo>
                  <a:lnTo>
                    <a:pt x="179979" y="224414"/>
                  </a:lnTo>
                  <a:lnTo>
                    <a:pt x="176130" y="243502"/>
                  </a:lnTo>
                  <a:lnTo>
                    <a:pt x="170942" y="260640"/>
                  </a:lnTo>
                  <a:lnTo>
                    <a:pt x="168924" y="273580"/>
                  </a:lnTo>
                  <a:lnTo>
                    <a:pt x="162009" y="283943"/>
                  </a:lnTo>
                  <a:lnTo>
                    <a:pt x="160987" y="292515"/>
                  </a:lnTo>
                  <a:lnTo>
                    <a:pt x="160846" y="298012"/>
                  </a:lnTo>
                  <a:lnTo>
                    <a:pt x="159817" y="299874"/>
                  </a:lnTo>
                  <a:lnTo>
                    <a:pt x="158138" y="301116"/>
                  </a:lnTo>
                  <a:lnTo>
                    <a:pt x="151815" y="303596"/>
                  </a:lnTo>
                  <a:lnTo>
                    <a:pt x="151806" y="311288"/>
                  </a:lnTo>
                  <a:lnTo>
                    <a:pt x="160735" y="303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SMARTInkShape-147"/>
            <p:cNvSpPr/>
            <p:nvPr/>
          </p:nvSpPr>
          <p:spPr>
            <a:xfrm>
              <a:off x="5161359" y="2705695"/>
              <a:ext cx="169665" cy="26790"/>
            </a:xfrm>
            <a:custGeom>
              <a:avLst/>
              <a:gdLst/>
              <a:ahLst/>
              <a:cxnLst/>
              <a:rect l="0" t="0" r="0" b="0"/>
              <a:pathLst>
                <a:path w="169665" h="26790">
                  <a:moveTo>
                    <a:pt x="169664" y="0"/>
                  </a:moveTo>
                  <a:lnTo>
                    <a:pt x="164924" y="0"/>
                  </a:lnTo>
                  <a:lnTo>
                    <a:pt x="159951" y="2646"/>
                  </a:lnTo>
                  <a:lnTo>
                    <a:pt x="154434" y="6137"/>
                  </a:lnTo>
                  <a:lnTo>
                    <a:pt x="144757" y="8103"/>
                  </a:lnTo>
                  <a:lnTo>
                    <a:pt x="108695" y="11528"/>
                  </a:lnTo>
                  <a:lnTo>
                    <a:pt x="64856" y="17489"/>
                  </a:lnTo>
                  <a:lnTo>
                    <a:pt x="32870" y="18830"/>
                  </a:lnTo>
                  <a:lnTo>
                    <a:pt x="15292" y="25545"/>
                  </a:lnTo>
                  <a:lnTo>
                    <a:pt x="0" y="267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SMARTInkShape-148"/>
            <p:cNvSpPr/>
            <p:nvPr/>
          </p:nvSpPr>
          <p:spPr>
            <a:xfrm>
              <a:off x="5107781" y="2625328"/>
              <a:ext cx="187525" cy="1"/>
            </a:xfrm>
            <a:custGeom>
              <a:avLst/>
              <a:gdLst/>
              <a:ahLst/>
              <a:cxnLst/>
              <a:rect l="0" t="0" r="0" b="0"/>
              <a:pathLst>
                <a:path w="187525" h="1">
                  <a:moveTo>
                    <a:pt x="187524" y="0"/>
                  </a:moveTo>
                  <a:lnTo>
                    <a:pt x="144717" y="0"/>
                  </a:lnTo>
                  <a:lnTo>
                    <a:pt x="103903" y="0"/>
                  </a:lnTo>
                  <a:lnTo>
                    <a:pt x="61285" y="0"/>
                  </a:lnTo>
                  <a:lnTo>
                    <a:pt x="1843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Shape-149"/>
            <p:cNvSpPr/>
            <p:nvPr/>
          </p:nvSpPr>
          <p:spPr>
            <a:xfrm>
              <a:off x="4522295" y="2741414"/>
              <a:ext cx="156740" cy="303610"/>
            </a:xfrm>
            <a:custGeom>
              <a:avLst/>
              <a:gdLst/>
              <a:ahLst/>
              <a:cxnLst/>
              <a:rect l="0" t="0" r="0" b="0"/>
              <a:pathLst>
                <a:path w="156740" h="303610">
                  <a:moveTo>
                    <a:pt x="76494" y="0"/>
                  </a:moveTo>
                  <a:lnTo>
                    <a:pt x="63192" y="13302"/>
                  </a:lnTo>
                  <a:lnTo>
                    <a:pt x="60660" y="18480"/>
                  </a:lnTo>
                  <a:lnTo>
                    <a:pt x="59985" y="21250"/>
                  </a:lnTo>
                  <a:lnTo>
                    <a:pt x="51745" y="35773"/>
                  </a:lnTo>
                  <a:lnTo>
                    <a:pt x="51065" y="38732"/>
                  </a:lnTo>
                  <a:lnTo>
                    <a:pt x="43837" y="51601"/>
                  </a:lnTo>
                  <a:lnTo>
                    <a:pt x="40690" y="65670"/>
                  </a:lnTo>
                  <a:lnTo>
                    <a:pt x="34907" y="77556"/>
                  </a:lnTo>
                  <a:lnTo>
                    <a:pt x="25788" y="119972"/>
                  </a:lnTo>
                  <a:lnTo>
                    <a:pt x="16016" y="160788"/>
                  </a:lnTo>
                  <a:lnTo>
                    <a:pt x="14105" y="202409"/>
                  </a:lnTo>
                  <a:lnTo>
                    <a:pt x="15002" y="225227"/>
                  </a:lnTo>
                  <a:lnTo>
                    <a:pt x="33777" y="267270"/>
                  </a:lnTo>
                  <a:lnTo>
                    <a:pt x="36110" y="270454"/>
                  </a:lnTo>
                  <a:lnTo>
                    <a:pt x="72912" y="288690"/>
                  </a:lnTo>
                  <a:lnTo>
                    <a:pt x="86457" y="292905"/>
                  </a:lnTo>
                  <a:lnTo>
                    <a:pt x="90081" y="292505"/>
                  </a:lnTo>
                  <a:lnTo>
                    <a:pt x="112137" y="283587"/>
                  </a:lnTo>
                  <a:lnTo>
                    <a:pt x="118132" y="279828"/>
                  </a:lnTo>
                  <a:lnTo>
                    <a:pt x="127086" y="276719"/>
                  </a:lnTo>
                  <a:lnTo>
                    <a:pt x="152149" y="254707"/>
                  </a:lnTo>
                  <a:lnTo>
                    <a:pt x="154767" y="249464"/>
                  </a:lnTo>
                  <a:lnTo>
                    <a:pt x="156739" y="236851"/>
                  </a:lnTo>
                  <a:lnTo>
                    <a:pt x="154161" y="231606"/>
                  </a:lnTo>
                  <a:lnTo>
                    <a:pt x="143556" y="218991"/>
                  </a:lnTo>
                  <a:lnTo>
                    <a:pt x="138380" y="216392"/>
                  </a:lnTo>
                  <a:lnTo>
                    <a:pt x="121088" y="214495"/>
                  </a:lnTo>
                  <a:lnTo>
                    <a:pt x="92615" y="214323"/>
                  </a:lnTo>
                  <a:lnTo>
                    <a:pt x="85974" y="216963"/>
                  </a:lnTo>
                  <a:lnTo>
                    <a:pt x="64477" y="228552"/>
                  </a:lnTo>
                  <a:lnTo>
                    <a:pt x="53531" y="232092"/>
                  </a:lnTo>
                  <a:lnTo>
                    <a:pt x="10139" y="263189"/>
                  </a:lnTo>
                  <a:lnTo>
                    <a:pt x="7316" y="268447"/>
                  </a:lnTo>
                  <a:lnTo>
                    <a:pt x="5503" y="279907"/>
                  </a:lnTo>
                  <a:lnTo>
                    <a:pt x="4362" y="281855"/>
                  </a:lnTo>
                  <a:lnTo>
                    <a:pt x="2609" y="283153"/>
                  </a:lnTo>
                  <a:lnTo>
                    <a:pt x="448" y="284019"/>
                  </a:lnTo>
                  <a:lnTo>
                    <a:pt x="0" y="285588"/>
                  </a:lnTo>
                  <a:lnTo>
                    <a:pt x="693" y="287626"/>
                  </a:lnTo>
                  <a:lnTo>
                    <a:pt x="5057" y="303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Shape-150"/>
            <p:cNvSpPr/>
            <p:nvPr/>
          </p:nvSpPr>
          <p:spPr>
            <a:xfrm>
              <a:off x="4384477" y="2598539"/>
              <a:ext cx="446485" cy="53579"/>
            </a:xfrm>
            <a:custGeom>
              <a:avLst/>
              <a:gdLst/>
              <a:ahLst/>
              <a:cxnLst/>
              <a:rect l="0" t="0" r="0" b="0"/>
              <a:pathLst>
                <a:path w="446485" h="53579">
                  <a:moveTo>
                    <a:pt x="446484" y="0"/>
                  </a:moveTo>
                  <a:lnTo>
                    <a:pt x="437003" y="0"/>
                  </a:lnTo>
                  <a:lnTo>
                    <a:pt x="429702" y="2646"/>
                  </a:lnTo>
                  <a:lnTo>
                    <a:pt x="426367" y="4740"/>
                  </a:lnTo>
                  <a:lnTo>
                    <a:pt x="383772" y="15834"/>
                  </a:lnTo>
                  <a:lnTo>
                    <a:pt x="347054" y="18585"/>
                  </a:lnTo>
                  <a:lnTo>
                    <a:pt x="303451" y="25513"/>
                  </a:lnTo>
                  <a:lnTo>
                    <a:pt x="258940" y="26621"/>
                  </a:lnTo>
                  <a:lnTo>
                    <a:pt x="232165" y="29385"/>
                  </a:lnTo>
                  <a:lnTo>
                    <a:pt x="187522" y="34885"/>
                  </a:lnTo>
                  <a:lnTo>
                    <a:pt x="149158" y="38200"/>
                  </a:lnTo>
                  <a:lnTo>
                    <a:pt x="105190" y="43799"/>
                  </a:lnTo>
                  <a:lnTo>
                    <a:pt x="66989" y="44537"/>
                  </a:lnTo>
                  <a:lnTo>
                    <a:pt x="42961" y="45619"/>
                  </a:lnTo>
                  <a:lnTo>
                    <a:pt x="24986" y="51712"/>
                  </a:lnTo>
                  <a:lnTo>
                    <a:pt x="0" y="535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Shape-151"/>
            <p:cNvSpPr/>
            <p:nvPr/>
          </p:nvSpPr>
          <p:spPr>
            <a:xfrm>
              <a:off x="4473784" y="2277074"/>
              <a:ext cx="200613" cy="248722"/>
            </a:xfrm>
            <a:custGeom>
              <a:avLst/>
              <a:gdLst/>
              <a:ahLst/>
              <a:cxnLst/>
              <a:rect l="0" t="0" r="0" b="0"/>
              <a:pathLst>
                <a:path w="200613" h="248722">
                  <a:moveTo>
                    <a:pt x="17849" y="17856"/>
                  </a:moveTo>
                  <a:lnTo>
                    <a:pt x="25" y="35680"/>
                  </a:lnTo>
                  <a:lnTo>
                    <a:pt x="0" y="30964"/>
                  </a:lnTo>
                  <a:lnTo>
                    <a:pt x="989" y="29571"/>
                  </a:lnTo>
                  <a:lnTo>
                    <a:pt x="2640" y="28643"/>
                  </a:lnTo>
                  <a:lnTo>
                    <a:pt x="7679" y="27152"/>
                  </a:lnTo>
                  <a:lnTo>
                    <a:pt x="34618" y="5804"/>
                  </a:lnTo>
                  <a:lnTo>
                    <a:pt x="46409" y="1717"/>
                  </a:lnTo>
                  <a:lnTo>
                    <a:pt x="87674" y="41"/>
                  </a:lnTo>
                  <a:lnTo>
                    <a:pt x="109719" y="0"/>
                  </a:lnTo>
                  <a:lnTo>
                    <a:pt x="115897" y="2644"/>
                  </a:lnTo>
                  <a:lnTo>
                    <a:pt x="133919" y="15442"/>
                  </a:lnTo>
                  <a:lnTo>
                    <a:pt x="136901" y="16247"/>
                  </a:lnTo>
                  <a:lnTo>
                    <a:pt x="138889" y="17775"/>
                  </a:lnTo>
                  <a:lnTo>
                    <a:pt x="141097" y="22120"/>
                  </a:lnTo>
                  <a:lnTo>
                    <a:pt x="142851" y="59509"/>
                  </a:lnTo>
                  <a:lnTo>
                    <a:pt x="138120" y="71098"/>
                  </a:lnTo>
                  <a:lnTo>
                    <a:pt x="135733" y="74186"/>
                  </a:lnTo>
                  <a:lnTo>
                    <a:pt x="100191" y="103239"/>
                  </a:lnTo>
                  <a:lnTo>
                    <a:pt x="82216" y="109026"/>
                  </a:lnTo>
                  <a:lnTo>
                    <a:pt x="75230" y="112946"/>
                  </a:lnTo>
                  <a:lnTo>
                    <a:pt x="65719" y="116145"/>
                  </a:lnTo>
                  <a:lnTo>
                    <a:pt x="55624" y="121944"/>
                  </a:lnTo>
                  <a:lnTo>
                    <a:pt x="19222" y="125009"/>
                  </a:lnTo>
                  <a:lnTo>
                    <a:pt x="25658" y="125012"/>
                  </a:lnTo>
                  <a:lnTo>
                    <a:pt x="33686" y="118875"/>
                  </a:lnTo>
                  <a:lnTo>
                    <a:pt x="41944" y="116910"/>
                  </a:lnTo>
                  <a:lnTo>
                    <a:pt x="61322" y="116191"/>
                  </a:lnTo>
                  <a:lnTo>
                    <a:pt x="69582" y="118777"/>
                  </a:lnTo>
                  <a:lnTo>
                    <a:pt x="77552" y="122241"/>
                  </a:lnTo>
                  <a:lnTo>
                    <a:pt x="118906" y="134563"/>
                  </a:lnTo>
                  <a:lnTo>
                    <a:pt x="160188" y="151855"/>
                  </a:lnTo>
                  <a:lnTo>
                    <a:pt x="179690" y="163718"/>
                  </a:lnTo>
                  <a:lnTo>
                    <a:pt x="189935" y="172640"/>
                  </a:lnTo>
                  <a:lnTo>
                    <a:pt x="193551" y="178592"/>
                  </a:lnTo>
                  <a:lnTo>
                    <a:pt x="194515" y="181567"/>
                  </a:lnTo>
                  <a:lnTo>
                    <a:pt x="196150" y="183552"/>
                  </a:lnTo>
                  <a:lnTo>
                    <a:pt x="200612" y="185756"/>
                  </a:lnTo>
                  <a:lnTo>
                    <a:pt x="200611" y="197319"/>
                  </a:lnTo>
                  <a:lnTo>
                    <a:pt x="199221" y="205959"/>
                  </a:lnTo>
                  <a:lnTo>
                    <a:pt x="194326" y="213703"/>
                  </a:lnTo>
                  <a:lnTo>
                    <a:pt x="171452" y="232099"/>
                  </a:lnTo>
                  <a:lnTo>
                    <a:pt x="145388" y="241966"/>
                  </a:lnTo>
                  <a:lnTo>
                    <a:pt x="107644" y="248435"/>
                  </a:lnTo>
                  <a:lnTo>
                    <a:pt x="78654" y="248721"/>
                  </a:lnTo>
                  <a:lnTo>
                    <a:pt x="37493" y="241453"/>
                  </a:lnTo>
                  <a:lnTo>
                    <a:pt x="26779" y="2410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Shape-152"/>
            <p:cNvSpPr/>
            <p:nvPr/>
          </p:nvSpPr>
          <p:spPr>
            <a:xfrm>
              <a:off x="4045148" y="2599780"/>
              <a:ext cx="196054" cy="7690"/>
            </a:xfrm>
            <a:custGeom>
              <a:avLst/>
              <a:gdLst/>
              <a:ahLst/>
              <a:cxnLst/>
              <a:rect l="0" t="0" r="0" b="0"/>
              <a:pathLst>
                <a:path w="196054" h="7690">
                  <a:moveTo>
                    <a:pt x="178594" y="7689"/>
                  </a:moveTo>
                  <a:lnTo>
                    <a:pt x="195104" y="7689"/>
                  </a:lnTo>
                  <a:lnTo>
                    <a:pt x="195554" y="6697"/>
                  </a:lnTo>
                  <a:lnTo>
                    <a:pt x="196053" y="2948"/>
                  </a:lnTo>
                  <a:lnTo>
                    <a:pt x="195195" y="1552"/>
                  </a:lnTo>
                  <a:lnTo>
                    <a:pt x="193630" y="621"/>
                  </a:lnTo>
                  <a:lnTo>
                    <a:pt x="191595" y="0"/>
                  </a:lnTo>
                  <a:lnTo>
                    <a:pt x="190238" y="579"/>
                  </a:lnTo>
                  <a:lnTo>
                    <a:pt x="189333" y="1957"/>
                  </a:lnTo>
                  <a:lnTo>
                    <a:pt x="188730" y="3867"/>
                  </a:lnTo>
                  <a:lnTo>
                    <a:pt x="187336" y="5141"/>
                  </a:lnTo>
                  <a:lnTo>
                    <a:pt x="183141" y="6556"/>
                  </a:lnTo>
                  <a:lnTo>
                    <a:pt x="147602" y="7589"/>
                  </a:lnTo>
                  <a:lnTo>
                    <a:pt x="108006" y="7659"/>
                  </a:lnTo>
                  <a:lnTo>
                    <a:pt x="67226" y="7685"/>
                  </a:lnTo>
                  <a:lnTo>
                    <a:pt x="28793" y="7689"/>
                  </a:lnTo>
                  <a:lnTo>
                    <a:pt x="0" y="76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Shape-153"/>
            <p:cNvSpPr/>
            <p:nvPr/>
          </p:nvSpPr>
          <p:spPr>
            <a:xfrm>
              <a:off x="3491511" y="2759273"/>
              <a:ext cx="98224" cy="303611"/>
            </a:xfrm>
            <a:custGeom>
              <a:avLst/>
              <a:gdLst/>
              <a:ahLst/>
              <a:cxnLst/>
              <a:rect l="0" t="0" r="0" b="0"/>
              <a:pathLst>
                <a:path w="98224" h="303611">
                  <a:moveTo>
                    <a:pt x="35716" y="0"/>
                  </a:moveTo>
                  <a:lnTo>
                    <a:pt x="30975" y="4741"/>
                  </a:lnTo>
                  <a:lnTo>
                    <a:pt x="28648" y="9714"/>
                  </a:lnTo>
                  <a:lnTo>
                    <a:pt x="27154" y="16251"/>
                  </a:lnTo>
                  <a:lnTo>
                    <a:pt x="20722" y="24671"/>
                  </a:lnTo>
                  <a:lnTo>
                    <a:pt x="17713" y="32997"/>
                  </a:lnTo>
                  <a:lnTo>
                    <a:pt x="11971" y="41748"/>
                  </a:lnTo>
                  <a:lnTo>
                    <a:pt x="9828" y="51616"/>
                  </a:lnTo>
                  <a:lnTo>
                    <a:pt x="7958" y="93205"/>
                  </a:lnTo>
                  <a:lnTo>
                    <a:pt x="826" y="128074"/>
                  </a:lnTo>
                  <a:lnTo>
                    <a:pt x="45" y="169670"/>
                  </a:lnTo>
                  <a:lnTo>
                    <a:pt x="0" y="211337"/>
                  </a:lnTo>
                  <a:lnTo>
                    <a:pt x="9091" y="253981"/>
                  </a:lnTo>
                  <a:lnTo>
                    <a:pt x="18477" y="267495"/>
                  </a:lnTo>
                  <a:lnTo>
                    <a:pt x="21246" y="270604"/>
                  </a:lnTo>
                  <a:lnTo>
                    <a:pt x="24324" y="279349"/>
                  </a:lnTo>
                  <a:lnTo>
                    <a:pt x="25145" y="284459"/>
                  </a:lnTo>
                  <a:lnTo>
                    <a:pt x="26684" y="287867"/>
                  </a:lnTo>
                  <a:lnTo>
                    <a:pt x="28702" y="290138"/>
                  </a:lnTo>
                  <a:lnTo>
                    <a:pt x="33591" y="292661"/>
                  </a:lnTo>
                  <a:lnTo>
                    <a:pt x="41921" y="295074"/>
                  </a:lnTo>
                  <a:lnTo>
                    <a:pt x="50673" y="300640"/>
                  </a:lnTo>
                  <a:lnTo>
                    <a:pt x="59550" y="302730"/>
                  </a:lnTo>
                  <a:lnTo>
                    <a:pt x="65491" y="303219"/>
                  </a:lnTo>
                  <a:lnTo>
                    <a:pt x="71439" y="300790"/>
                  </a:lnTo>
                  <a:lnTo>
                    <a:pt x="77389" y="297396"/>
                  </a:lnTo>
                  <a:lnTo>
                    <a:pt x="83341" y="295887"/>
                  </a:lnTo>
                  <a:lnTo>
                    <a:pt x="85326" y="294493"/>
                  </a:lnTo>
                  <a:lnTo>
                    <a:pt x="86649" y="292571"/>
                  </a:lnTo>
                  <a:lnTo>
                    <a:pt x="89110" y="287789"/>
                  </a:lnTo>
                  <a:lnTo>
                    <a:pt x="95082" y="279519"/>
                  </a:lnTo>
                  <a:lnTo>
                    <a:pt x="97293" y="270785"/>
                  </a:lnTo>
                  <a:lnTo>
                    <a:pt x="98207" y="230077"/>
                  </a:lnTo>
                  <a:lnTo>
                    <a:pt x="98223" y="206898"/>
                  </a:lnTo>
                  <a:lnTo>
                    <a:pt x="90535" y="197828"/>
                  </a:lnTo>
                  <a:lnTo>
                    <a:pt x="87199" y="197064"/>
                  </a:lnTo>
                  <a:lnTo>
                    <a:pt x="72794" y="196464"/>
                  </a:lnTo>
                  <a:lnTo>
                    <a:pt x="55219" y="212704"/>
                  </a:lnTo>
                  <a:lnTo>
                    <a:pt x="54306" y="216244"/>
                  </a:lnTo>
                  <a:lnTo>
                    <a:pt x="54062" y="218577"/>
                  </a:lnTo>
                  <a:lnTo>
                    <a:pt x="51146" y="223815"/>
                  </a:lnTo>
                  <a:lnTo>
                    <a:pt x="48979" y="226601"/>
                  </a:lnTo>
                  <a:lnTo>
                    <a:pt x="46571" y="234988"/>
                  </a:lnTo>
                  <a:lnTo>
                    <a:pt x="44758" y="274009"/>
                  </a:lnTo>
                  <a:lnTo>
                    <a:pt x="44679" y="291752"/>
                  </a:lnTo>
                  <a:lnTo>
                    <a:pt x="45660" y="295705"/>
                  </a:lnTo>
                  <a:lnTo>
                    <a:pt x="47306" y="298340"/>
                  </a:lnTo>
                  <a:lnTo>
                    <a:pt x="53575" y="303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Shape-154"/>
            <p:cNvSpPr/>
            <p:nvPr/>
          </p:nvSpPr>
          <p:spPr>
            <a:xfrm>
              <a:off x="3286125" y="2598539"/>
              <a:ext cx="508885" cy="53579"/>
            </a:xfrm>
            <a:custGeom>
              <a:avLst/>
              <a:gdLst/>
              <a:ahLst/>
              <a:cxnLst/>
              <a:rect l="0" t="0" r="0" b="0"/>
              <a:pathLst>
                <a:path w="508885" h="53579">
                  <a:moveTo>
                    <a:pt x="500063" y="0"/>
                  </a:moveTo>
                  <a:lnTo>
                    <a:pt x="504803" y="0"/>
                  </a:lnTo>
                  <a:lnTo>
                    <a:pt x="506199" y="992"/>
                  </a:lnTo>
                  <a:lnTo>
                    <a:pt x="507130" y="2646"/>
                  </a:lnTo>
                  <a:lnTo>
                    <a:pt x="508884" y="8562"/>
                  </a:lnTo>
                  <a:lnTo>
                    <a:pt x="500849" y="9849"/>
                  </a:lnTo>
                  <a:lnTo>
                    <a:pt x="481183" y="15983"/>
                  </a:lnTo>
                  <a:lnTo>
                    <a:pt x="443749" y="17695"/>
                  </a:lnTo>
                  <a:lnTo>
                    <a:pt x="401476" y="17838"/>
                  </a:lnTo>
                  <a:lnTo>
                    <a:pt x="366046" y="20501"/>
                  </a:lnTo>
                  <a:lnTo>
                    <a:pt x="325644" y="25547"/>
                  </a:lnTo>
                  <a:lnTo>
                    <a:pt x="285583" y="26544"/>
                  </a:lnTo>
                  <a:lnTo>
                    <a:pt x="243126" y="26741"/>
                  </a:lnTo>
                  <a:lnTo>
                    <a:pt x="201042" y="26779"/>
                  </a:lnTo>
                  <a:lnTo>
                    <a:pt x="156831" y="26788"/>
                  </a:lnTo>
                  <a:lnTo>
                    <a:pt x="129151" y="29435"/>
                  </a:lnTo>
                  <a:lnTo>
                    <a:pt x="95795" y="34891"/>
                  </a:lnTo>
                  <a:lnTo>
                    <a:pt x="53610" y="35670"/>
                  </a:lnTo>
                  <a:lnTo>
                    <a:pt x="42678" y="36689"/>
                  </a:lnTo>
                  <a:lnTo>
                    <a:pt x="0" y="535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SMARTInkShape-155"/>
            <p:cNvSpPr/>
            <p:nvPr/>
          </p:nvSpPr>
          <p:spPr>
            <a:xfrm>
              <a:off x="3473648" y="2303862"/>
              <a:ext cx="168803" cy="225398"/>
            </a:xfrm>
            <a:custGeom>
              <a:avLst/>
              <a:gdLst/>
              <a:ahLst/>
              <a:cxnLst/>
              <a:rect l="0" t="0" r="0" b="0"/>
              <a:pathLst>
                <a:path w="168803" h="225398">
                  <a:moveTo>
                    <a:pt x="26790" y="8927"/>
                  </a:moveTo>
                  <a:lnTo>
                    <a:pt x="31530" y="8927"/>
                  </a:lnTo>
                  <a:lnTo>
                    <a:pt x="32926" y="7935"/>
                  </a:lnTo>
                  <a:lnTo>
                    <a:pt x="33857" y="6281"/>
                  </a:lnTo>
                  <a:lnTo>
                    <a:pt x="34478" y="4186"/>
                  </a:lnTo>
                  <a:lnTo>
                    <a:pt x="35884" y="2790"/>
                  </a:lnTo>
                  <a:lnTo>
                    <a:pt x="43299" y="365"/>
                  </a:lnTo>
                  <a:lnTo>
                    <a:pt x="53459" y="0"/>
                  </a:lnTo>
                  <a:lnTo>
                    <a:pt x="53575" y="25729"/>
                  </a:lnTo>
                  <a:lnTo>
                    <a:pt x="45016" y="69750"/>
                  </a:lnTo>
                  <a:lnTo>
                    <a:pt x="44681" y="111979"/>
                  </a:lnTo>
                  <a:lnTo>
                    <a:pt x="45648" y="147978"/>
                  </a:lnTo>
                  <a:lnTo>
                    <a:pt x="49392" y="159363"/>
                  </a:lnTo>
                  <a:lnTo>
                    <a:pt x="72455" y="197446"/>
                  </a:lnTo>
                  <a:lnTo>
                    <a:pt x="84788" y="212768"/>
                  </a:lnTo>
                  <a:lnTo>
                    <a:pt x="100192" y="222885"/>
                  </a:lnTo>
                  <a:lnTo>
                    <a:pt x="119606" y="225397"/>
                  </a:lnTo>
                  <a:lnTo>
                    <a:pt x="130339" y="224678"/>
                  </a:lnTo>
                  <a:lnTo>
                    <a:pt x="139479" y="220230"/>
                  </a:lnTo>
                  <a:lnTo>
                    <a:pt x="154926" y="204704"/>
                  </a:lnTo>
                  <a:lnTo>
                    <a:pt x="163114" y="187220"/>
                  </a:lnTo>
                  <a:lnTo>
                    <a:pt x="168802" y="146985"/>
                  </a:lnTo>
                  <a:lnTo>
                    <a:pt x="168417" y="109916"/>
                  </a:lnTo>
                  <a:lnTo>
                    <a:pt x="162460" y="71482"/>
                  </a:lnTo>
                  <a:lnTo>
                    <a:pt x="148912" y="42303"/>
                  </a:lnTo>
                  <a:lnTo>
                    <a:pt x="138613" y="27730"/>
                  </a:lnTo>
                  <a:lnTo>
                    <a:pt x="127421" y="17945"/>
                  </a:lnTo>
                  <a:lnTo>
                    <a:pt x="105223" y="6859"/>
                  </a:lnTo>
                  <a:lnTo>
                    <a:pt x="84536" y="2030"/>
                  </a:lnTo>
                  <a:lnTo>
                    <a:pt x="61097" y="5340"/>
                  </a:lnTo>
                  <a:lnTo>
                    <a:pt x="44782" y="12605"/>
                  </a:lnTo>
                  <a:lnTo>
                    <a:pt x="33664" y="21041"/>
                  </a:lnTo>
                  <a:lnTo>
                    <a:pt x="11961" y="51768"/>
                  </a:lnTo>
                  <a:lnTo>
                    <a:pt x="0" y="803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SMARTInkShape-156"/>
            <p:cNvSpPr/>
            <p:nvPr/>
          </p:nvSpPr>
          <p:spPr>
            <a:xfrm>
              <a:off x="3411141" y="2259211"/>
              <a:ext cx="8685" cy="285751"/>
            </a:xfrm>
            <a:custGeom>
              <a:avLst/>
              <a:gdLst/>
              <a:ahLst/>
              <a:cxnLst/>
              <a:rect l="0" t="0" r="0" b="0"/>
              <a:pathLst>
                <a:path w="8685" h="285751">
                  <a:moveTo>
                    <a:pt x="0" y="0"/>
                  </a:moveTo>
                  <a:lnTo>
                    <a:pt x="0" y="42576"/>
                  </a:lnTo>
                  <a:lnTo>
                    <a:pt x="0" y="82210"/>
                  </a:lnTo>
                  <a:lnTo>
                    <a:pt x="2645" y="118190"/>
                  </a:lnTo>
                  <a:lnTo>
                    <a:pt x="7688" y="161701"/>
                  </a:lnTo>
                  <a:lnTo>
                    <a:pt x="8684" y="202818"/>
                  </a:lnTo>
                  <a:lnTo>
                    <a:pt x="7916" y="242599"/>
                  </a:lnTo>
                  <a:lnTo>
                    <a:pt x="1238" y="26135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8289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en-US" dirty="0" smtClean="0"/>
              <a:t>Try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453" y="1556792"/>
            <a:ext cx="1811395" cy="360381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Change from mixed fractions to improper fractions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1259632" y="2420888"/>
                <a:ext cx="1617368" cy="3602736"/>
              </a:xfrm>
              <a:prstGeom prst="rect">
                <a:avLst/>
              </a:prstGeom>
            </p:spPr>
            <p:txBody>
              <a:bodyPr/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4592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116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Brush Script MT" pitchFamily="66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CA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CA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CA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CA" dirty="0" smtClean="0"/>
              </a:p>
              <a:p>
                <a:pPr marL="0" indent="0">
                  <a:buFont typeface="Brush Script MT" pitchFamily="66" charset="0"/>
                  <a:buNone/>
                </a:pPr>
                <a:endParaRPr lang="en-CA" dirty="0"/>
              </a:p>
              <a:p>
                <a:pPr marL="0" indent="0">
                  <a:buFont typeface="Brush Script MT" pitchFamily="66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/>
                        </a:rPr>
                        <m:t>4</m:t>
                      </m:r>
                      <m:f>
                        <m:fPr>
                          <m:ctrlPr>
                            <a:rPr lang="en-CA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CA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CA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Font typeface="Brush Script MT" pitchFamily="66" charset="0"/>
                  <a:buNone/>
                </a:pPr>
                <a:endParaRPr lang="en-CA" dirty="0" smtClean="0"/>
              </a:p>
              <a:p>
                <a:pPr marL="0" indent="0">
                  <a:buFont typeface="Brush Script MT" pitchFamily="66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i="1" smtClean="0">
                          <a:latin typeface="Cambria Math"/>
                        </a:rPr>
                        <m:t>7</m:t>
                      </m:r>
                      <m:f>
                        <m:fPr>
                          <m:ctrlPr>
                            <a:rPr lang="en-CA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CA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CA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20888"/>
                <a:ext cx="1617368" cy="36027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3792336" y="2204864"/>
                <a:ext cx="1617368" cy="4034784"/>
              </a:xfrm>
              <a:prstGeom prst="rect">
                <a:avLst/>
              </a:prstGeom>
            </p:spPr>
            <p:txBody>
              <a:bodyPr/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4592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116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CA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CA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CA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CA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Font typeface="Brush Script MT" pitchFamily="66" charset="0"/>
                  <a:buNone/>
                </a:pPr>
                <a:endParaRPr lang="en-CA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CA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CA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CA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CA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CA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Font typeface="Brush Script MT" pitchFamily="66" charset="0"/>
                  <a:buNone/>
                </a:pPr>
                <a:endParaRPr lang="en-CA" i="1" dirty="0" smtClean="0">
                  <a:latin typeface="Cambria Math"/>
                </a:endParaRPr>
              </a:p>
              <a:p>
                <a:pPr marL="0" indent="0">
                  <a:buFont typeface="Brush Script MT" pitchFamily="66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CA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CA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CA" i="1" smtClean="0">
                          <a:latin typeface="Cambria Math"/>
                        </a:rPr>
                        <m:t>+2</m:t>
                      </m:r>
                      <m:f>
                        <m:fPr>
                          <m:ctrlPr>
                            <a:rPr lang="en-CA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CA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CA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CA" dirty="0" smtClean="0"/>
              </a:p>
              <a:p>
                <a:pPr marL="0" indent="0">
                  <a:buFont typeface="Brush Script MT" pitchFamily="66" charset="0"/>
                  <a:buNone/>
                </a:pPr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Font typeface="Brush Script MT" pitchFamily="66" charset="0"/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336" y="2204864"/>
                <a:ext cx="1617368" cy="4034784"/>
              </a:xfrm>
              <a:prstGeom prst="rect">
                <a:avLst/>
              </a:prstGeom>
              <a:blipFill rotWithShape="0">
                <a:blip r:embed="rId4"/>
                <a:stretch>
                  <a:fillRect b="-10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3863490" y="1747944"/>
            <a:ext cx="1546214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2000" dirty="0" smtClean="0"/>
              <a:t>Solve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5998192" y="2204864"/>
                <a:ext cx="1958184" cy="4034784"/>
              </a:xfrm>
              <a:prstGeom prst="rect">
                <a:avLst/>
              </a:prstGeom>
            </p:spPr>
            <p:txBody>
              <a:bodyPr/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4592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116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en-CA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CA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CA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CA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CA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:endParaRPr lang="en-CA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CA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CA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CA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CA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CA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CA" i="1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CA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CA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CA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Font typeface="Brush Script MT" pitchFamily="66" charset="0"/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Font typeface="Brush Script MT" pitchFamily="66" charset="0"/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192" y="2204864"/>
                <a:ext cx="1958184" cy="40347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275002" y="1556792"/>
            <a:ext cx="0" cy="4176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0152" y="1556792"/>
            <a:ext cx="0" cy="4176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112613" y="1725351"/>
            <a:ext cx="1546214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2000" dirty="0" smtClean="0"/>
              <a:t>Solve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3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en-US" dirty="0" smtClean="0"/>
              <a:t>Try It!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453" y="1556792"/>
            <a:ext cx="1811395" cy="360381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Change from mixed fractions to improper fractions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1094904" y="2420888"/>
                <a:ext cx="1782096" cy="3602736"/>
              </a:xfrm>
              <a:prstGeom prst="rect">
                <a:avLst/>
              </a:prstGeom>
            </p:spPr>
            <p:txBody>
              <a:bodyPr/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4592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116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i="1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CA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CA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CA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19</m:t>
                        </m:r>
                      </m:num>
                      <m:den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CA" dirty="0" smtClean="0"/>
              </a:p>
              <a:p>
                <a:pPr marL="0" indent="0">
                  <a:buFont typeface="Brush Script MT" pitchFamily="66" charset="0"/>
                  <a:buNone/>
                </a:pPr>
                <a:endParaRPr lang="en-CA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i="1" smtClean="0">
                        <a:latin typeface="Cambria Math"/>
                      </a:rPr>
                      <m:t>4</m:t>
                    </m:r>
                    <m:f>
                      <m:fPr>
                        <m:ctrlPr>
                          <a:rPr lang="en-CA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CA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CA" i="1">
                        <a:latin typeface="Cambria Math"/>
                      </a:rPr>
                      <m:t>=</m:t>
                    </m:r>
                  </m:oMath>
                </a14:m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41</m:t>
                        </m:r>
                      </m:num>
                      <m:den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CA" dirty="0"/>
              </a:p>
              <a:p>
                <a:pPr marL="0" indent="0">
                  <a:buFont typeface="Brush Script MT" pitchFamily="66" charset="0"/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 smtClean="0">
                        <a:latin typeface="Cambria Math"/>
                      </a:rPr>
                      <m:t>7</m:t>
                    </m:r>
                    <m:f>
                      <m:fPr>
                        <m:ctrlPr>
                          <a:rPr lang="en-CA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CA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CA" i="1">
                        <a:latin typeface="Cambria Math"/>
                      </a:rPr>
                      <m:t>=</m:t>
                    </m:r>
                  </m:oMath>
                </a14:m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23</m:t>
                        </m:r>
                      </m:num>
                      <m:den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04" y="2420888"/>
                <a:ext cx="1782096" cy="36027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3792336" y="2204864"/>
                <a:ext cx="1975356" cy="4034784"/>
              </a:xfrm>
              <a:prstGeom prst="rect">
                <a:avLst/>
              </a:prstGeom>
            </p:spPr>
            <p:txBody>
              <a:bodyPr/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4592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116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7</m:t>
                          </m:r>
                        </m:num>
                        <m:den>
                          <m:r>
                            <a:rPr lang="en-CA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12</m:t>
                          </m:r>
                        </m:den>
                      </m:f>
                      <m:r>
                        <a:rPr lang="en-CA" i="1">
                          <a:latin typeface="Cambria Math" charset="0"/>
                          <a:ea typeface="Arial" charset="0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CA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CA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3</m:t>
                          </m:r>
                        </m:den>
                      </m:f>
                      <m:r>
                        <a:rPr lang="en-CA" i="1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CA" i="1">
                              <a:solidFill>
                                <a:srgbClr val="FF000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11</m:t>
                          </m:r>
                        </m:num>
                        <m:den>
                          <m:r>
                            <a:rPr lang="en-CA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CA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Font typeface="Brush Script MT" pitchFamily="66" charset="0"/>
                  <a:buNone/>
                </a:pPr>
                <a:endParaRPr lang="en-CA" i="1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</m:num>
                      <m:den>
                        <m: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3</m:t>
                        </m:r>
                      </m:den>
                    </m:f>
                    <m:r>
                      <a:rPr lang="en-CA" i="1">
                        <a:latin typeface="Cambria Math" charset="0"/>
                        <a:ea typeface="Arial" charset="0"/>
                        <a:cs typeface="Arial" charset="0"/>
                      </a:rPr>
                      <m:t>−</m:t>
                    </m:r>
                    <m:f>
                      <m:fPr>
                        <m:ctrlP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11</m:t>
                        </m:r>
                      </m:num>
                      <m:den>
                        <m: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9</m:t>
                        </m:r>
                      </m:den>
                    </m:f>
                    <m:r>
                      <a:rPr lang="en-CA" i="1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</m:oMath>
                </a14:m>
                <a:r>
                  <a:rPr lang="en-CA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−</m:t>
                    </m:r>
                    <m:f>
                      <m:f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5</m:t>
                        </m:r>
                      </m:num>
                      <m:den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9</m:t>
                        </m:r>
                      </m:den>
                    </m:f>
                  </m:oMath>
                </a14:m>
                <a:endParaRPr lang="en-CA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Font typeface="Brush Script MT" pitchFamily="66" charset="0"/>
                  <a:buNone/>
                </a:pPr>
                <a:endParaRPr lang="en-CA" i="1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i="1" smtClean="0"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  <m:f>
                      <m:fPr>
                        <m:ctrlPr>
                          <a:rPr lang="en-CA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CA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7</m:t>
                        </m:r>
                      </m:num>
                      <m:den>
                        <m:r>
                          <a:rPr lang="en-CA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9</m:t>
                        </m:r>
                      </m:den>
                    </m:f>
                    <m:r>
                      <a:rPr lang="en-CA" i="1" smtClean="0">
                        <a:latin typeface="Cambria Math" charset="0"/>
                        <a:ea typeface="Arial" charset="0"/>
                        <a:cs typeface="Arial" charset="0"/>
                      </a:rPr>
                      <m:t>+2</m:t>
                    </m:r>
                    <m:f>
                      <m:fPr>
                        <m:ctrlPr>
                          <a:rPr lang="en-CA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CA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</m:num>
                      <m:den>
                        <m:r>
                          <a:rPr lang="en-CA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7</m:t>
                        </m:r>
                      </m:den>
                    </m:f>
                    <m:r>
                      <a:rPr lang="en-CA" i="1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</m:oMath>
                </a14:m>
                <a:r>
                  <a:rPr lang="en-CA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193</m:t>
                        </m:r>
                      </m:num>
                      <m:den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63</m:t>
                        </m:r>
                      </m:den>
                    </m:f>
                  </m:oMath>
                </a14:m>
                <a:endParaRPr lang="en-CA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Font typeface="Brush Script MT" pitchFamily="66" charset="0"/>
                  <a:buNone/>
                </a:pPr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Font typeface="Brush Script MT" pitchFamily="66" charset="0"/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336" y="2204864"/>
                <a:ext cx="1975356" cy="4034784"/>
              </a:xfrm>
              <a:prstGeom prst="rect">
                <a:avLst/>
              </a:prstGeom>
              <a:blipFill rotWithShape="0">
                <a:blip r:embed="rId3"/>
                <a:stretch>
                  <a:fillRect b="-7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3863490" y="1747944"/>
            <a:ext cx="1546214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2000" dirty="0" smtClean="0"/>
              <a:t>Solve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5998192" y="2204864"/>
                <a:ext cx="2318224" cy="4034784"/>
              </a:xfrm>
              <a:prstGeom prst="rect">
                <a:avLst/>
              </a:prstGeom>
            </p:spPr>
            <p:txBody>
              <a:bodyPr/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4592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116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1</m:t>
                      </m:r>
                      <m:f>
                        <m:fPr>
                          <m:ctrlPr>
                            <a:rPr lang="en-CA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CA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5</m:t>
                          </m:r>
                        </m:den>
                      </m:f>
                      <m:r>
                        <a:rPr lang="en-CA" i="1">
                          <a:latin typeface="Cambria Math" charset="0"/>
                          <a:ea typeface="Arial" charset="0"/>
                          <a:cs typeface="Arial" charset="0"/>
                        </a:rPr>
                        <m:t>−</m:t>
                      </m:r>
                      <m:f>
                        <m:fPr>
                          <m:ctrlPr>
                            <a:rPr lang="en-CA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4</m:t>
                          </m:r>
                        </m:num>
                        <m:den>
                          <m:r>
                            <a:rPr lang="en-CA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3</m:t>
                          </m:r>
                        </m:den>
                      </m:f>
                      <m:r>
                        <a:rPr lang="en-CA" i="1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r>
                        <a:rPr lang="en-CA" b="0" i="1" smtClean="0">
                          <a:solidFill>
                            <a:srgbClr val="FF0000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−</m:t>
                      </m:r>
                      <m:f>
                        <m:fPr>
                          <m:ctrlPr>
                            <a:rPr lang="en-CA" i="1">
                              <a:solidFill>
                                <a:srgbClr val="FF000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2</m:t>
                          </m:r>
                        </m:num>
                        <m:den>
                          <m:r>
                            <a:rPr lang="en-CA" i="1">
                              <a:solidFill>
                                <a:srgbClr val="FF000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  <m:r>
                            <a:rPr lang="en-CA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CA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:endParaRPr lang="en-CA" i="1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</m:num>
                      <m:den>
                        <m: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5</m:t>
                        </m:r>
                      </m:den>
                    </m:f>
                    <m:r>
                      <a:rPr lang="en-CA" i="1">
                        <a:latin typeface="Cambria Math" charset="0"/>
                        <a:ea typeface="Arial" charset="0"/>
                        <a:cs typeface="Arial" charset="0"/>
                      </a:rPr>
                      <m:t>+</m:t>
                    </m:r>
                    <m:f>
                      <m:fPr>
                        <m:ctrlP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4</m:t>
                        </m:r>
                      </m:num>
                      <m:den>
                        <m: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5</m:t>
                        </m:r>
                      </m:den>
                    </m:f>
                    <m:r>
                      <a:rPr lang="en-CA" i="1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</m:oMath>
                </a14:m>
                <a:r>
                  <a:rPr lang="en-CA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6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5</m:t>
                        </m:r>
                      </m:den>
                    </m:f>
                  </m:oMath>
                </a14:m>
                <a:endParaRPr lang="en-CA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:endParaRPr lang="en-CA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 charset="0"/>
                        <a:ea typeface="Arial" charset="0"/>
                        <a:cs typeface="Arial" charset="0"/>
                      </a:rPr>
                      <m:t>−</m:t>
                    </m:r>
                    <m:f>
                      <m:fPr>
                        <m:ctrlP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9</m:t>
                        </m:r>
                      </m:num>
                      <m:den>
                        <m: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11</m:t>
                        </m:r>
                      </m:den>
                    </m:f>
                    <m:r>
                      <a:rPr lang="en-CA" i="1">
                        <a:latin typeface="Cambria Math" charset="0"/>
                        <a:ea typeface="Arial" charset="0"/>
                        <a:cs typeface="Arial" charset="0"/>
                      </a:rPr>
                      <m:t>−</m:t>
                    </m:r>
                    <m:f>
                      <m:fPr>
                        <m:ctrlP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3</m:t>
                        </m:r>
                      </m:den>
                    </m:f>
                    <m:r>
                      <a:rPr lang="en-CA" i="1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</m:oMath>
                </a14:m>
                <a:r>
                  <a:rPr lang="en-CA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−</m:t>
                    </m:r>
                    <m:f>
                      <m:f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38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33</m:t>
                        </m:r>
                      </m:den>
                    </m:f>
                  </m:oMath>
                </a14:m>
                <a:endParaRPr lang="en-CA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Font typeface="Brush Script MT" pitchFamily="66" charset="0"/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Font typeface="Brush Script MT" pitchFamily="66" charset="0"/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192" y="2204864"/>
                <a:ext cx="2318224" cy="40347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275002" y="1556792"/>
            <a:ext cx="0" cy="4176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0152" y="1556792"/>
            <a:ext cx="0" cy="4176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112613" y="1725351"/>
            <a:ext cx="1546214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2000" dirty="0" smtClean="0"/>
              <a:t>Solve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9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(activity)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Now that you know the rule to add fractions, I am interested in your deeper understanding.  Please explain in detail why your solution makes sense and offer visual proof.  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charset="0"/>
                          </a:rPr>
                          <m:t>8</m:t>
                        </m:r>
                      </m:den>
                    </m:f>
                    <m:r>
                      <a:rPr lang="en-CA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CA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76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495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1122</TotalTime>
  <Words>490</Words>
  <Application>Microsoft Macintosh PowerPoint</Application>
  <PresentationFormat>On-screen Show (4:3)</PresentationFormat>
  <Paragraphs>178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Aharoni</vt:lpstr>
      <vt:lpstr>Arial</vt:lpstr>
      <vt:lpstr>Arial Black</vt:lpstr>
      <vt:lpstr>Brush Script MT</vt:lpstr>
      <vt:lpstr>Calibri</vt:lpstr>
      <vt:lpstr>Cambria Math</vt:lpstr>
      <vt:lpstr>Constantia</vt:lpstr>
      <vt:lpstr>Franklin Gothic Book</vt:lpstr>
      <vt:lpstr>Rage Italic</vt:lpstr>
      <vt:lpstr>Pushpin</vt:lpstr>
      <vt:lpstr>Bell Work</vt:lpstr>
      <vt:lpstr>Review Unit    Fractions</vt:lpstr>
      <vt:lpstr>What Format? (notes) </vt:lpstr>
      <vt:lpstr>Mixed to Improper (notes)</vt:lpstr>
      <vt:lpstr>Addition (notes)</vt:lpstr>
      <vt:lpstr>Subtraction (notes)</vt:lpstr>
      <vt:lpstr>Try It!</vt:lpstr>
      <vt:lpstr>Try It! Solutions</vt:lpstr>
      <vt:lpstr>Addition (activity)</vt:lpstr>
      <vt:lpstr>Subtraction (activity)</vt:lpstr>
      <vt:lpstr>Bell Work</vt:lpstr>
      <vt:lpstr>Multiplication (notes)</vt:lpstr>
      <vt:lpstr>Division (notes)</vt:lpstr>
      <vt:lpstr>Multiplication (activity)</vt:lpstr>
      <vt:lpstr>Division (activity)</vt:lpstr>
      <vt:lpstr>Try It!</vt:lpstr>
      <vt:lpstr>Try It! Solutions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R.01   Fractions</dc:title>
  <dc:creator>Tiffany Connell</dc:creator>
  <cp:lastModifiedBy>Microsoft Office User</cp:lastModifiedBy>
  <cp:revision>39</cp:revision>
  <cp:lastPrinted>2018-08-29T17:51:25Z</cp:lastPrinted>
  <dcterms:created xsi:type="dcterms:W3CDTF">2015-09-02T17:26:40Z</dcterms:created>
  <dcterms:modified xsi:type="dcterms:W3CDTF">2018-08-29T18:17:42Z</dcterms:modified>
</cp:coreProperties>
</file>