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25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96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7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96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79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2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23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05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39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73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32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369B-5663-4CC7-897C-8985F755AE7E}" type="datetimeFigureOut">
              <a:rPr lang="en-CA" smtClean="0"/>
              <a:t>2018-05-06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3306-7F9B-44FE-B79F-0A57E1FF3A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93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84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888"/>
            <a:ext cx="12274092" cy="43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9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8" y="180305"/>
            <a:ext cx="9985780" cy="58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273038"/>
            <a:ext cx="8477323" cy="63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9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 Ausman</dc:creator>
  <cp:lastModifiedBy>Tasha Ausman</cp:lastModifiedBy>
  <cp:revision>1</cp:revision>
  <dcterms:created xsi:type="dcterms:W3CDTF">2018-05-06T20:11:33Z</dcterms:created>
  <dcterms:modified xsi:type="dcterms:W3CDTF">2018-05-06T20:16:48Z</dcterms:modified>
</cp:coreProperties>
</file>